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ink/ink1.xml" ContentType="application/inkml+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ink/ink2.xml" ContentType="application/inkml+xml"/>
  <Override PartName="/ppt/ink/ink3.xml" ContentType="application/inkml+xml"/>
  <Override PartName="/ppt/ink/ink4.xml" ContentType="application/inkml+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1"/>
    <p:sldMasterId id="2147484090" r:id="rId2"/>
  </p:sldMasterIdLst>
  <p:notesMasterIdLst>
    <p:notesMasterId r:id="rId45"/>
  </p:notesMasterIdLst>
  <p:handoutMasterIdLst>
    <p:handoutMasterId r:id="rId46"/>
  </p:handoutMasterIdLst>
  <p:sldIdLst>
    <p:sldId id="2026819425" r:id="rId3"/>
    <p:sldId id="2026819426" r:id="rId4"/>
    <p:sldId id="273" r:id="rId5"/>
    <p:sldId id="276" r:id="rId6"/>
    <p:sldId id="230717577" r:id="rId7"/>
    <p:sldId id="230717578" r:id="rId8"/>
    <p:sldId id="258" r:id="rId9"/>
    <p:sldId id="260" r:id="rId10"/>
    <p:sldId id="230717609" r:id="rId11"/>
    <p:sldId id="263" r:id="rId12"/>
    <p:sldId id="230717606" r:id="rId13"/>
    <p:sldId id="277" r:id="rId14"/>
    <p:sldId id="278" r:id="rId15"/>
    <p:sldId id="274" r:id="rId16"/>
    <p:sldId id="265" r:id="rId17"/>
    <p:sldId id="259" r:id="rId18"/>
    <p:sldId id="230717579" r:id="rId19"/>
    <p:sldId id="230717582" r:id="rId20"/>
    <p:sldId id="230717585" r:id="rId21"/>
    <p:sldId id="230717583" r:id="rId22"/>
    <p:sldId id="230717584" r:id="rId23"/>
    <p:sldId id="230717586" r:id="rId24"/>
    <p:sldId id="230717580" r:id="rId25"/>
    <p:sldId id="279" r:id="rId26"/>
    <p:sldId id="269" r:id="rId27"/>
    <p:sldId id="264" r:id="rId28"/>
    <p:sldId id="230717608" r:id="rId29"/>
    <p:sldId id="230717607" r:id="rId30"/>
    <p:sldId id="230717588" r:id="rId31"/>
    <p:sldId id="230717587" r:id="rId32"/>
    <p:sldId id="230717581" r:id="rId33"/>
    <p:sldId id="230717589" r:id="rId34"/>
    <p:sldId id="268" r:id="rId35"/>
    <p:sldId id="230717592" r:id="rId36"/>
    <p:sldId id="2147309193" r:id="rId37"/>
    <p:sldId id="2147307810" r:id="rId38"/>
    <p:sldId id="2147309194" r:id="rId39"/>
    <p:sldId id="230717590" r:id="rId40"/>
    <p:sldId id="230717610" r:id="rId41"/>
    <p:sldId id="230717591" r:id="rId42"/>
    <p:sldId id="2147309195" r:id="rId43"/>
    <p:sldId id="2147309196" r:id="rId44"/>
  </p:sldIdLst>
  <p:sldSz cx="12188825"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15FB2A-71AB-4D05-A7EA-ADE8AE221C9F}">
          <p14:sldIdLst>
            <p14:sldId id="2026819425"/>
            <p14:sldId id="2026819426"/>
          </p14:sldIdLst>
        </p14:section>
        <p14:section name="Introduction" id="{5306DBED-6D2F-4E99-9628-6031B5C8D13D}">
          <p14:sldIdLst>
            <p14:sldId id="273"/>
            <p14:sldId id="276"/>
            <p14:sldId id="230717577"/>
            <p14:sldId id="230717578"/>
          </p14:sldIdLst>
        </p14:section>
        <p14:section name="Declarative language" id="{18D0452A-097A-471C-9776-3B83FEB4541A}">
          <p14:sldIdLst>
            <p14:sldId id="258"/>
            <p14:sldId id="260"/>
            <p14:sldId id="230717609"/>
            <p14:sldId id="263"/>
            <p14:sldId id="230717606"/>
            <p14:sldId id="277"/>
            <p14:sldId id="278"/>
            <p14:sldId id="274"/>
            <p14:sldId id="265"/>
            <p14:sldId id="259"/>
          </p14:sldIdLst>
        </p14:section>
        <p14:section name="Imperative language" id="{BD732B0E-CE31-45F1-B192-71FD9F993EED}">
          <p14:sldIdLst>
            <p14:sldId id="230717579"/>
            <p14:sldId id="230717582"/>
            <p14:sldId id="230717585"/>
            <p14:sldId id="230717583"/>
            <p14:sldId id="230717584"/>
            <p14:sldId id="230717586"/>
          </p14:sldIdLst>
        </p14:section>
        <p14:section name="Implementation" id="{C6C980BE-7C1D-40A5-93D2-C3167CF505B8}">
          <p14:sldIdLst>
            <p14:sldId id="230717580"/>
            <p14:sldId id="279"/>
            <p14:sldId id="269"/>
            <p14:sldId id="264"/>
            <p14:sldId id="230717608"/>
            <p14:sldId id="230717607"/>
            <p14:sldId id="230717588"/>
            <p14:sldId id="230717587"/>
          </p14:sldIdLst>
        </p14:section>
        <p14:section name="Success stories" id="{B3BD5549-58E0-4657-B409-A4C9269B52E7}">
          <p14:sldIdLst>
            <p14:sldId id="230717581"/>
            <p14:sldId id="230717589"/>
            <p14:sldId id="268"/>
            <p14:sldId id="230717592"/>
            <p14:sldId id="2147309193"/>
            <p14:sldId id="2147307810"/>
            <p14:sldId id="2147309194"/>
            <p14:sldId id="230717590"/>
            <p14:sldId id="230717610"/>
            <p14:sldId id="230717591"/>
          </p14:sldIdLst>
        </p14:section>
        <p14:section name="Backup slides" id="{C9316AA8-D2B4-456C-B71D-CDE35421E59A}">
          <p14:sldIdLst>
            <p14:sldId id="2147309195"/>
            <p14:sldId id="214730919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 clrIdx="1"/>
  <p:cmAuthor id="3" name="Wendy Ouellette" initials="WO" lastIdx="1" clrIdx="2">
    <p:extLst>
      <p:ext uri="{19B8F6BF-5375-455C-9EA6-DF929625EA0E}">
        <p15:presenceInfo xmlns:p15="http://schemas.microsoft.com/office/powerpoint/2012/main" userId="S::wouellette@vmware.com::1423423b-46e9-448d-b172-f148f3fbf4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A"/>
    <a:srgbClr val="214D19"/>
    <a:srgbClr val="295B20"/>
    <a:srgbClr val="2F6A25"/>
    <a:srgbClr val="337128"/>
    <a:srgbClr val="548316"/>
    <a:srgbClr val="00818F"/>
    <a:srgbClr val="EB7500"/>
    <a:srgbClr val="B85C00"/>
    <a:srgbClr val="9F2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14" autoAdjust="0"/>
    <p:restoredTop sz="96327" autoAdjust="0"/>
  </p:normalViewPr>
  <p:slideViewPr>
    <p:cSldViewPr snapToGrid="0">
      <p:cViewPr varScale="1">
        <p:scale>
          <a:sx n="96" d="100"/>
          <a:sy n="96" d="100"/>
        </p:scale>
        <p:origin x="749" y="43"/>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6396"/>
    </p:cViewPr>
  </p:sorterViewPr>
  <p:notesViewPr>
    <p:cSldViewPr snapToGrid="0" showGuides="1">
      <p:cViewPr varScale="1">
        <p:scale>
          <a:sx n="107" d="100"/>
          <a:sy n="107" d="100"/>
        </p:scale>
        <p:origin x="3032"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hai Budiu" userId="3fe408b5c12bb05c" providerId="LiveId" clId="{B1C2CDF4-8032-4CA4-A5FE-F4C8CA762520}"/>
    <pc:docChg chg="modSld">
      <pc:chgData name="Mihai Budiu" userId="3fe408b5c12bb05c" providerId="LiveId" clId="{B1C2CDF4-8032-4CA4-A5FE-F4C8CA762520}" dt="2021-08-16T20:33:20.907" v="113" actId="1076"/>
      <pc:docMkLst>
        <pc:docMk/>
      </pc:docMkLst>
      <pc:sldChg chg="modSp mod modTransition">
        <pc:chgData name="Mihai Budiu" userId="3fe408b5c12bb05c" providerId="LiveId" clId="{B1C2CDF4-8032-4CA4-A5FE-F4C8CA762520}" dt="2021-08-16T20:30:06.798" v="46" actId="403"/>
        <pc:sldMkLst>
          <pc:docMk/>
          <pc:sldMk cId="3839607785" sldId="258"/>
        </pc:sldMkLst>
        <pc:spChg chg="mod">
          <ac:chgData name="Mihai Budiu" userId="3fe408b5c12bb05c" providerId="LiveId" clId="{B1C2CDF4-8032-4CA4-A5FE-F4C8CA762520}" dt="2021-08-16T20:30:06.798" v="46" actId="403"/>
          <ac:spMkLst>
            <pc:docMk/>
            <pc:sldMk cId="3839607785" sldId="258"/>
            <ac:spMk id="2" creationId="{03D92A51-352E-4576-8F17-E9E488EDAEBC}"/>
          </ac:spMkLst>
        </pc:spChg>
      </pc:sldChg>
      <pc:sldChg chg="modSp mod modTransition">
        <pc:chgData name="Mihai Budiu" userId="3fe408b5c12bb05c" providerId="LiveId" clId="{B1C2CDF4-8032-4CA4-A5FE-F4C8CA762520}" dt="2021-08-16T20:30:41.269" v="68" actId="403"/>
        <pc:sldMkLst>
          <pc:docMk/>
          <pc:sldMk cId="1486649202" sldId="259"/>
        </pc:sldMkLst>
        <pc:spChg chg="mod">
          <ac:chgData name="Mihai Budiu" userId="3fe408b5c12bb05c" providerId="LiveId" clId="{B1C2CDF4-8032-4CA4-A5FE-F4C8CA762520}" dt="2021-08-16T20:30:41.269" v="68" actId="403"/>
          <ac:spMkLst>
            <pc:docMk/>
            <pc:sldMk cId="1486649202" sldId="259"/>
            <ac:spMk id="2" creationId="{D3DBE363-0506-4FF8-AF4A-CCA33FB6C4F6}"/>
          </ac:spMkLst>
        </pc:spChg>
      </pc:sldChg>
      <pc:sldChg chg="modSp mod modTransition">
        <pc:chgData name="Mihai Budiu" userId="3fe408b5c12bb05c" providerId="LiveId" clId="{B1C2CDF4-8032-4CA4-A5FE-F4C8CA762520}" dt="2021-08-16T20:30:12.228" v="49" actId="403"/>
        <pc:sldMkLst>
          <pc:docMk/>
          <pc:sldMk cId="768574145" sldId="260"/>
        </pc:sldMkLst>
        <pc:spChg chg="mod">
          <ac:chgData name="Mihai Budiu" userId="3fe408b5c12bb05c" providerId="LiveId" clId="{B1C2CDF4-8032-4CA4-A5FE-F4C8CA762520}" dt="2021-08-16T20:30:12.228" v="49" actId="403"/>
          <ac:spMkLst>
            <pc:docMk/>
            <pc:sldMk cId="768574145" sldId="260"/>
            <ac:spMk id="2" creationId="{8E9B9ABB-4123-447B-B85B-B87F9534AE81}"/>
          </ac:spMkLst>
        </pc:spChg>
      </pc:sldChg>
      <pc:sldChg chg="modSp mod modTransition">
        <pc:chgData name="Mihai Budiu" userId="3fe408b5c12bb05c" providerId="LiveId" clId="{B1C2CDF4-8032-4CA4-A5FE-F4C8CA762520}" dt="2021-08-16T20:30:22.323" v="57" actId="403"/>
        <pc:sldMkLst>
          <pc:docMk/>
          <pc:sldMk cId="3293570509" sldId="263"/>
        </pc:sldMkLst>
        <pc:spChg chg="mod">
          <ac:chgData name="Mihai Budiu" userId="3fe408b5c12bb05c" providerId="LiveId" clId="{B1C2CDF4-8032-4CA4-A5FE-F4C8CA762520}" dt="2021-08-16T20:30:22.323" v="57" actId="403"/>
          <ac:spMkLst>
            <pc:docMk/>
            <pc:sldMk cId="3293570509" sldId="263"/>
            <ac:spMk id="2" creationId="{70063D8B-4673-4B04-81A6-C106FFBDD849}"/>
          </ac:spMkLst>
        </pc:spChg>
      </pc:sldChg>
      <pc:sldChg chg="modSp mod modTransition">
        <pc:chgData name="Mihai Budiu" userId="3fe408b5c12bb05c" providerId="LiveId" clId="{B1C2CDF4-8032-4CA4-A5FE-F4C8CA762520}" dt="2021-08-16T20:31:26.839" v="97" actId="403"/>
        <pc:sldMkLst>
          <pc:docMk/>
          <pc:sldMk cId="3990132087" sldId="264"/>
        </pc:sldMkLst>
        <pc:spChg chg="mod">
          <ac:chgData name="Mihai Budiu" userId="3fe408b5c12bb05c" providerId="LiveId" clId="{B1C2CDF4-8032-4CA4-A5FE-F4C8CA762520}" dt="2021-08-16T20:31:26.839" v="97" actId="403"/>
          <ac:spMkLst>
            <pc:docMk/>
            <pc:sldMk cId="3990132087" sldId="264"/>
            <ac:spMk id="2" creationId="{4A891455-7384-42AC-9CC2-397339E89B13}"/>
          </ac:spMkLst>
        </pc:spChg>
      </pc:sldChg>
      <pc:sldChg chg="modSp mod modTransition">
        <pc:chgData name="Mihai Budiu" userId="3fe408b5c12bb05c" providerId="LiveId" clId="{B1C2CDF4-8032-4CA4-A5FE-F4C8CA762520}" dt="2021-08-16T20:30:36.595" v="64" actId="403"/>
        <pc:sldMkLst>
          <pc:docMk/>
          <pc:sldMk cId="2927871146" sldId="265"/>
        </pc:sldMkLst>
        <pc:spChg chg="mod">
          <ac:chgData name="Mihai Budiu" userId="3fe408b5c12bb05c" providerId="LiveId" clId="{B1C2CDF4-8032-4CA4-A5FE-F4C8CA762520}" dt="2021-08-16T20:30:36.595" v="64" actId="403"/>
          <ac:spMkLst>
            <pc:docMk/>
            <pc:sldMk cId="2927871146" sldId="265"/>
            <ac:spMk id="2" creationId="{0F9F1CAF-A38C-4E10-A7C4-F800B79583F9}"/>
          </ac:spMkLst>
        </pc:spChg>
      </pc:sldChg>
      <pc:sldChg chg="modSp mod modTransition">
        <pc:chgData name="Mihai Budiu" userId="3fe408b5c12bb05c" providerId="LiveId" clId="{B1C2CDF4-8032-4CA4-A5FE-F4C8CA762520}" dt="2021-08-16T20:28:47.770" v="9" actId="403"/>
        <pc:sldMkLst>
          <pc:docMk/>
          <pc:sldMk cId="3638794549" sldId="268"/>
        </pc:sldMkLst>
        <pc:spChg chg="mod">
          <ac:chgData name="Mihai Budiu" userId="3fe408b5c12bb05c" providerId="LiveId" clId="{B1C2CDF4-8032-4CA4-A5FE-F4C8CA762520}" dt="2021-08-16T20:28:47.770" v="9" actId="403"/>
          <ac:spMkLst>
            <pc:docMk/>
            <pc:sldMk cId="3638794549" sldId="268"/>
            <ac:spMk id="2" creationId="{28B184EF-7217-4DBC-869A-F23B64F5EBA2}"/>
          </ac:spMkLst>
        </pc:spChg>
      </pc:sldChg>
      <pc:sldChg chg="modSp mod modTransition">
        <pc:chgData name="Mihai Budiu" userId="3fe408b5c12bb05c" providerId="LiveId" clId="{B1C2CDF4-8032-4CA4-A5FE-F4C8CA762520}" dt="2021-08-16T20:31:22.143" v="94" actId="404"/>
        <pc:sldMkLst>
          <pc:docMk/>
          <pc:sldMk cId="1284329734" sldId="269"/>
        </pc:sldMkLst>
        <pc:spChg chg="mod">
          <ac:chgData name="Mihai Budiu" userId="3fe408b5c12bb05c" providerId="LiveId" clId="{B1C2CDF4-8032-4CA4-A5FE-F4C8CA762520}" dt="2021-08-16T20:31:22.143" v="94" actId="404"/>
          <ac:spMkLst>
            <pc:docMk/>
            <pc:sldMk cId="1284329734" sldId="269"/>
            <ac:spMk id="2" creationId="{1C52FA20-F1A2-4B08-ADC8-5D9E76875100}"/>
          </ac:spMkLst>
        </pc:spChg>
      </pc:sldChg>
      <pc:sldChg chg="modSp mod modTransition">
        <pc:chgData name="Mihai Budiu" userId="3fe408b5c12bb05c" providerId="LiveId" clId="{B1C2CDF4-8032-4CA4-A5FE-F4C8CA762520}" dt="2021-08-16T20:29:46.797" v="32" actId="403"/>
        <pc:sldMkLst>
          <pc:docMk/>
          <pc:sldMk cId="2287535888" sldId="273"/>
        </pc:sldMkLst>
        <pc:spChg chg="mod">
          <ac:chgData name="Mihai Budiu" userId="3fe408b5c12bb05c" providerId="LiveId" clId="{B1C2CDF4-8032-4CA4-A5FE-F4C8CA762520}" dt="2021-08-16T20:29:46.797" v="32" actId="403"/>
          <ac:spMkLst>
            <pc:docMk/>
            <pc:sldMk cId="2287535888" sldId="273"/>
            <ac:spMk id="2" creationId="{E2C6B0DC-FB49-43A6-9A13-1DFD543E4106}"/>
          </ac:spMkLst>
        </pc:spChg>
      </pc:sldChg>
      <pc:sldChg chg="modTransition">
        <pc:chgData name="Mihai Budiu" userId="3fe408b5c12bb05c" providerId="LiveId" clId="{B1C2CDF4-8032-4CA4-A5FE-F4C8CA762520}" dt="2021-08-16T20:24:26.545" v="1"/>
        <pc:sldMkLst>
          <pc:docMk/>
          <pc:sldMk cId="2327299613" sldId="274"/>
        </pc:sldMkLst>
      </pc:sldChg>
      <pc:sldChg chg="modSp mod modTransition">
        <pc:chgData name="Mihai Budiu" userId="3fe408b5c12bb05c" providerId="LiveId" clId="{B1C2CDF4-8032-4CA4-A5FE-F4C8CA762520}" dt="2021-08-16T20:29:53.316" v="37" actId="404"/>
        <pc:sldMkLst>
          <pc:docMk/>
          <pc:sldMk cId="1274668781" sldId="276"/>
        </pc:sldMkLst>
        <pc:spChg chg="mod">
          <ac:chgData name="Mihai Budiu" userId="3fe408b5c12bb05c" providerId="LiveId" clId="{B1C2CDF4-8032-4CA4-A5FE-F4C8CA762520}" dt="2021-08-16T20:29:53.316" v="37" actId="404"/>
          <ac:spMkLst>
            <pc:docMk/>
            <pc:sldMk cId="1274668781" sldId="276"/>
            <ac:spMk id="3" creationId="{B320AED9-342F-4EF7-BFED-A4930811989F}"/>
          </ac:spMkLst>
        </pc:spChg>
      </pc:sldChg>
      <pc:sldChg chg="modTransition">
        <pc:chgData name="Mihai Budiu" userId="3fe408b5c12bb05c" providerId="LiveId" clId="{B1C2CDF4-8032-4CA4-A5FE-F4C8CA762520}" dt="2021-08-16T20:24:26.545" v="1"/>
        <pc:sldMkLst>
          <pc:docMk/>
          <pc:sldMk cId="3578868402" sldId="277"/>
        </pc:sldMkLst>
      </pc:sldChg>
      <pc:sldChg chg="modTransition">
        <pc:chgData name="Mihai Budiu" userId="3fe408b5c12bb05c" providerId="LiveId" clId="{B1C2CDF4-8032-4CA4-A5FE-F4C8CA762520}" dt="2021-08-16T20:24:26.545" v="1"/>
        <pc:sldMkLst>
          <pc:docMk/>
          <pc:sldMk cId="1952220860" sldId="278"/>
        </pc:sldMkLst>
      </pc:sldChg>
      <pc:sldChg chg="modTransition">
        <pc:chgData name="Mihai Budiu" userId="3fe408b5c12bb05c" providerId="LiveId" clId="{B1C2CDF4-8032-4CA4-A5FE-F4C8CA762520}" dt="2021-08-16T20:24:26.545" v="1"/>
        <pc:sldMkLst>
          <pc:docMk/>
          <pc:sldMk cId="4026851704" sldId="279"/>
        </pc:sldMkLst>
      </pc:sldChg>
      <pc:sldChg chg="modSp mod modTransition">
        <pc:chgData name="Mihai Budiu" userId="3fe408b5c12bb05c" providerId="LiveId" clId="{B1C2CDF4-8032-4CA4-A5FE-F4C8CA762520}" dt="2021-08-16T20:29:57.761" v="39" actId="403"/>
        <pc:sldMkLst>
          <pc:docMk/>
          <pc:sldMk cId="1467389375" sldId="230717577"/>
        </pc:sldMkLst>
        <pc:spChg chg="mod">
          <ac:chgData name="Mihai Budiu" userId="3fe408b5c12bb05c" providerId="LiveId" clId="{B1C2CDF4-8032-4CA4-A5FE-F4C8CA762520}" dt="2021-08-16T20:29:57.761" v="39" actId="403"/>
          <ac:spMkLst>
            <pc:docMk/>
            <pc:sldMk cId="1467389375" sldId="230717577"/>
            <ac:spMk id="2" creationId="{A013A193-7BC2-412F-B8A0-2594945F7A02}"/>
          </ac:spMkLst>
        </pc:spChg>
      </pc:sldChg>
      <pc:sldChg chg="modSp mod modTransition">
        <pc:chgData name="Mihai Budiu" userId="3fe408b5c12bb05c" providerId="LiveId" clId="{B1C2CDF4-8032-4CA4-A5FE-F4C8CA762520}" dt="2021-08-16T20:30:01.669" v="43" actId="403"/>
        <pc:sldMkLst>
          <pc:docMk/>
          <pc:sldMk cId="55296492" sldId="230717578"/>
        </pc:sldMkLst>
        <pc:spChg chg="mod">
          <ac:chgData name="Mihai Budiu" userId="3fe408b5c12bb05c" providerId="LiveId" clId="{B1C2CDF4-8032-4CA4-A5FE-F4C8CA762520}" dt="2021-08-16T20:30:01.669" v="43" actId="403"/>
          <ac:spMkLst>
            <pc:docMk/>
            <pc:sldMk cId="55296492" sldId="230717578"/>
            <ac:spMk id="2" creationId="{80CCA706-AAD1-4D21-8AFD-8A6A80A032A5}"/>
          </ac:spMkLst>
        </pc:spChg>
      </pc:sldChg>
      <pc:sldChg chg="modTransition">
        <pc:chgData name="Mihai Budiu" userId="3fe408b5c12bb05c" providerId="LiveId" clId="{B1C2CDF4-8032-4CA4-A5FE-F4C8CA762520}" dt="2021-08-16T20:24:26.545" v="1"/>
        <pc:sldMkLst>
          <pc:docMk/>
          <pc:sldMk cId="4159949573" sldId="230717579"/>
        </pc:sldMkLst>
      </pc:sldChg>
      <pc:sldChg chg="modTransition">
        <pc:chgData name="Mihai Budiu" userId="3fe408b5c12bb05c" providerId="LiveId" clId="{B1C2CDF4-8032-4CA4-A5FE-F4C8CA762520}" dt="2021-08-16T20:24:26.545" v="1"/>
        <pc:sldMkLst>
          <pc:docMk/>
          <pc:sldMk cId="656025316" sldId="230717580"/>
        </pc:sldMkLst>
      </pc:sldChg>
      <pc:sldChg chg="modTransition">
        <pc:chgData name="Mihai Budiu" userId="3fe408b5c12bb05c" providerId="LiveId" clId="{B1C2CDF4-8032-4CA4-A5FE-F4C8CA762520}" dt="2021-08-16T20:24:26.545" v="1"/>
        <pc:sldMkLst>
          <pc:docMk/>
          <pc:sldMk cId="2731280250" sldId="230717581"/>
        </pc:sldMkLst>
      </pc:sldChg>
      <pc:sldChg chg="modSp mod modTransition">
        <pc:chgData name="Mihai Budiu" userId="3fe408b5c12bb05c" providerId="LiveId" clId="{B1C2CDF4-8032-4CA4-A5FE-F4C8CA762520}" dt="2021-08-16T20:31:12.356" v="89" actId="403"/>
        <pc:sldMkLst>
          <pc:docMk/>
          <pc:sldMk cId="2028485503" sldId="230717582"/>
        </pc:sldMkLst>
        <pc:spChg chg="mod">
          <ac:chgData name="Mihai Budiu" userId="3fe408b5c12bb05c" providerId="LiveId" clId="{B1C2CDF4-8032-4CA4-A5FE-F4C8CA762520}" dt="2021-08-16T20:31:12.356" v="89" actId="403"/>
          <ac:spMkLst>
            <pc:docMk/>
            <pc:sldMk cId="2028485503" sldId="230717582"/>
            <ac:spMk id="5" creationId="{9212E719-6929-4B25-8C7B-322B77194AAA}"/>
          </ac:spMkLst>
        </pc:spChg>
      </pc:sldChg>
      <pc:sldChg chg="modSp mod modTransition">
        <pc:chgData name="Mihai Budiu" userId="3fe408b5c12bb05c" providerId="LiveId" clId="{B1C2CDF4-8032-4CA4-A5FE-F4C8CA762520}" dt="2021-08-16T20:30:58.990" v="80" actId="403"/>
        <pc:sldMkLst>
          <pc:docMk/>
          <pc:sldMk cId="2834632125" sldId="230717583"/>
        </pc:sldMkLst>
        <pc:spChg chg="mod">
          <ac:chgData name="Mihai Budiu" userId="3fe408b5c12bb05c" providerId="LiveId" clId="{B1C2CDF4-8032-4CA4-A5FE-F4C8CA762520}" dt="2021-08-16T20:30:58.990" v="80" actId="403"/>
          <ac:spMkLst>
            <pc:docMk/>
            <pc:sldMk cId="2834632125" sldId="230717583"/>
            <ac:spMk id="2" creationId="{455931EB-2A2E-4560-8A1B-67D84A9C4C8C}"/>
          </ac:spMkLst>
        </pc:spChg>
      </pc:sldChg>
      <pc:sldChg chg="modSp mod modTransition">
        <pc:chgData name="Mihai Budiu" userId="3fe408b5c12bb05c" providerId="LiveId" clId="{B1C2CDF4-8032-4CA4-A5FE-F4C8CA762520}" dt="2021-08-16T20:30:54.656" v="76" actId="403"/>
        <pc:sldMkLst>
          <pc:docMk/>
          <pc:sldMk cId="1110803031" sldId="230717584"/>
        </pc:sldMkLst>
        <pc:spChg chg="mod">
          <ac:chgData name="Mihai Budiu" userId="3fe408b5c12bb05c" providerId="LiveId" clId="{B1C2CDF4-8032-4CA4-A5FE-F4C8CA762520}" dt="2021-08-16T20:30:54.656" v="76" actId="403"/>
          <ac:spMkLst>
            <pc:docMk/>
            <pc:sldMk cId="1110803031" sldId="230717584"/>
            <ac:spMk id="2" creationId="{E56161CC-821B-4A65-B6A6-26A3B4B63BE1}"/>
          </ac:spMkLst>
        </pc:spChg>
      </pc:sldChg>
      <pc:sldChg chg="modSp mod modTransition">
        <pc:chgData name="Mihai Budiu" userId="3fe408b5c12bb05c" providerId="LiveId" clId="{B1C2CDF4-8032-4CA4-A5FE-F4C8CA762520}" dt="2021-08-16T20:31:07.083" v="85" actId="404"/>
        <pc:sldMkLst>
          <pc:docMk/>
          <pc:sldMk cId="1105402844" sldId="230717585"/>
        </pc:sldMkLst>
        <pc:spChg chg="mod">
          <ac:chgData name="Mihai Budiu" userId="3fe408b5c12bb05c" providerId="LiveId" clId="{B1C2CDF4-8032-4CA4-A5FE-F4C8CA762520}" dt="2021-08-16T20:31:07.083" v="85" actId="404"/>
          <ac:spMkLst>
            <pc:docMk/>
            <pc:sldMk cId="1105402844" sldId="230717585"/>
            <ac:spMk id="2" creationId="{2045CF41-E5CA-4CA2-8612-FBDA10BAD1B2}"/>
          </ac:spMkLst>
        </pc:spChg>
      </pc:sldChg>
      <pc:sldChg chg="modSp mod modTransition">
        <pc:chgData name="Mihai Budiu" userId="3fe408b5c12bb05c" providerId="LiveId" clId="{B1C2CDF4-8032-4CA4-A5FE-F4C8CA762520}" dt="2021-08-16T20:30:48.859" v="71" actId="403"/>
        <pc:sldMkLst>
          <pc:docMk/>
          <pc:sldMk cId="3086159934" sldId="230717586"/>
        </pc:sldMkLst>
        <pc:spChg chg="mod">
          <ac:chgData name="Mihai Budiu" userId="3fe408b5c12bb05c" providerId="LiveId" clId="{B1C2CDF4-8032-4CA4-A5FE-F4C8CA762520}" dt="2021-08-16T20:30:48.859" v="71" actId="403"/>
          <ac:spMkLst>
            <pc:docMk/>
            <pc:sldMk cId="3086159934" sldId="230717586"/>
            <ac:spMk id="2" creationId="{170F504C-2FE6-4CAE-A344-2B6926F2066A}"/>
          </ac:spMkLst>
        </pc:spChg>
      </pc:sldChg>
      <pc:sldChg chg="modSp mod modTransition">
        <pc:chgData name="Mihai Budiu" userId="3fe408b5c12bb05c" providerId="LiveId" clId="{B1C2CDF4-8032-4CA4-A5FE-F4C8CA762520}" dt="2021-08-16T20:31:50.389" v="107" actId="403"/>
        <pc:sldMkLst>
          <pc:docMk/>
          <pc:sldMk cId="2613719592" sldId="230717587"/>
        </pc:sldMkLst>
        <pc:spChg chg="mod">
          <ac:chgData name="Mihai Budiu" userId="3fe408b5c12bb05c" providerId="LiveId" clId="{B1C2CDF4-8032-4CA4-A5FE-F4C8CA762520}" dt="2021-08-16T20:31:50.389" v="107" actId="403"/>
          <ac:spMkLst>
            <pc:docMk/>
            <pc:sldMk cId="2613719592" sldId="230717587"/>
            <ac:spMk id="2" creationId="{ADA9E7AE-49ED-45E4-A38A-BBA414B8E8DB}"/>
          </ac:spMkLst>
        </pc:spChg>
      </pc:sldChg>
      <pc:sldChg chg="modSp mod modTransition">
        <pc:chgData name="Mihai Budiu" userId="3fe408b5c12bb05c" providerId="LiveId" clId="{B1C2CDF4-8032-4CA4-A5FE-F4C8CA762520}" dt="2021-08-16T20:31:41.989" v="106" actId="403"/>
        <pc:sldMkLst>
          <pc:docMk/>
          <pc:sldMk cId="1437013676" sldId="230717588"/>
        </pc:sldMkLst>
        <pc:spChg chg="mod">
          <ac:chgData name="Mihai Budiu" userId="3fe408b5c12bb05c" providerId="LiveId" clId="{B1C2CDF4-8032-4CA4-A5FE-F4C8CA762520}" dt="2021-08-16T20:31:41.989" v="106" actId="403"/>
          <ac:spMkLst>
            <pc:docMk/>
            <pc:sldMk cId="1437013676" sldId="230717588"/>
            <ac:spMk id="2" creationId="{BF8E1E1A-763E-4EE0-8201-4509D7479EDC}"/>
          </ac:spMkLst>
        </pc:spChg>
      </pc:sldChg>
      <pc:sldChg chg="modSp mod modTransition">
        <pc:chgData name="Mihai Budiu" userId="3fe408b5c12bb05c" providerId="LiveId" clId="{B1C2CDF4-8032-4CA4-A5FE-F4C8CA762520}" dt="2021-08-16T20:31:56.382" v="108" actId="1076"/>
        <pc:sldMkLst>
          <pc:docMk/>
          <pc:sldMk cId="3875141992" sldId="230717589"/>
        </pc:sldMkLst>
        <pc:spChg chg="mod">
          <ac:chgData name="Mihai Budiu" userId="3fe408b5c12bb05c" providerId="LiveId" clId="{B1C2CDF4-8032-4CA4-A5FE-F4C8CA762520}" dt="2021-08-16T20:31:56.382" v="108" actId="1076"/>
          <ac:spMkLst>
            <pc:docMk/>
            <pc:sldMk cId="3875141992" sldId="230717589"/>
            <ac:spMk id="5" creationId="{103FB3B7-8789-4995-B5E3-1D0FBB5380E8}"/>
          </ac:spMkLst>
        </pc:spChg>
      </pc:sldChg>
      <pc:sldChg chg="modSp mod modTransition">
        <pc:chgData name="Mihai Budiu" userId="3fe408b5c12bb05c" providerId="LiveId" clId="{B1C2CDF4-8032-4CA4-A5FE-F4C8CA762520}" dt="2021-08-16T20:29:27.580" v="24" actId="403"/>
        <pc:sldMkLst>
          <pc:docMk/>
          <pc:sldMk cId="1798374730" sldId="230717590"/>
        </pc:sldMkLst>
        <pc:spChg chg="mod">
          <ac:chgData name="Mihai Budiu" userId="3fe408b5c12bb05c" providerId="LiveId" clId="{B1C2CDF4-8032-4CA4-A5FE-F4C8CA762520}" dt="2021-08-16T20:29:27.580" v="24" actId="403"/>
          <ac:spMkLst>
            <pc:docMk/>
            <pc:sldMk cId="1798374730" sldId="230717590"/>
            <ac:spMk id="2" creationId="{24D2B939-617F-4406-9E4F-5960C8F2F0AB}"/>
          </ac:spMkLst>
        </pc:spChg>
      </pc:sldChg>
      <pc:sldChg chg="modSp mod modTransition">
        <pc:chgData name="Mihai Budiu" userId="3fe408b5c12bb05c" providerId="LiveId" clId="{B1C2CDF4-8032-4CA4-A5FE-F4C8CA762520}" dt="2021-08-16T20:32:11.072" v="110" actId="1076"/>
        <pc:sldMkLst>
          <pc:docMk/>
          <pc:sldMk cId="1100892047" sldId="230717591"/>
        </pc:sldMkLst>
        <pc:spChg chg="mod">
          <ac:chgData name="Mihai Budiu" userId="3fe408b5c12bb05c" providerId="LiveId" clId="{B1C2CDF4-8032-4CA4-A5FE-F4C8CA762520}" dt="2021-08-16T20:32:11.072" v="110" actId="1076"/>
          <ac:spMkLst>
            <pc:docMk/>
            <pc:sldMk cId="1100892047" sldId="230717591"/>
            <ac:spMk id="2" creationId="{305776E7-E139-4C0A-A51C-5FF99CD17EDF}"/>
          </ac:spMkLst>
        </pc:spChg>
      </pc:sldChg>
      <pc:sldChg chg="modSp mod modTransition">
        <pc:chgData name="Mihai Budiu" userId="3fe408b5c12bb05c" providerId="LiveId" clId="{B1C2CDF4-8032-4CA4-A5FE-F4C8CA762520}" dt="2021-08-16T20:28:44.157" v="7" actId="403"/>
        <pc:sldMkLst>
          <pc:docMk/>
          <pc:sldMk cId="2653958106" sldId="230717592"/>
        </pc:sldMkLst>
        <pc:spChg chg="mod">
          <ac:chgData name="Mihai Budiu" userId="3fe408b5c12bb05c" providerId="LiveId" clId="{B1C2CDF4-8032-4CA4-A5FE-F4C8CA762520}" dt="2021-08-16T20:28:44.157" v="7" actId="403"/>
          <ac:spMkLst>
            <pc:docMk/>
            <pc:sldMk cId="2653958106" sldId="230717592"/>
            <ac:spMk id="2" creationId="{C0C9076D-6D72-4678-AE46-B8CE1F866AB8}"/>
          </ac:spMkLst>
        </pc:spChg>
      </pc:sldChg>
      <pc:sldChg chg="modSp modTransition modAnim">
        <pc:chgData name="Mihai Budiu" userId="3fe408b5c12bb05c" providerId="LiveId" clId="{B1C2CDF4-8032-4CA4-A5FE-F4C8CA762520}" dt="2021-08-16T20:30:26.899" v="61" actId="403"/>
        <pc:sldMkLst>
          <pc:docMk/>
          <pc:sldMk cId="240364826" sldId="230717606"/>
        </pc:sldMkLst>
        <pc:spChg chg="mod">
          <ac:chgData name="Mihai Budiu" userId="3fe408b5c12bb05c" providerId="LiveId" clId="{B1C2CDF4-8032-4CA4-A5FE-F4C8CA762520}" dt="2021-08-16T20:30:26.899" v="61" actId="403"/>
          <ac:spMkLst>
            <pc:docMk/>
            <pc:sldMk cId="240364826" sldId="230717606"/>
            <ac:spMk id="2" creationId="{05C7D743-77CE-43CE-88F4-2F6F6B3866A8}"/>
          </ac:spMkLst>
        </pc:spChg>
      </pc:sldChg>
      <pc:sldChg chg="modSp mod modTransition">
        <pc:chgData name="Mihai Budiu" userId="3fe408b5c12bb05c" providerId="LiveId" clId="{B1C2CDF4-8032-4CA4-A5FE-F4C8CA762520}" dt="2021-08-16T20:31:35.711" v="103" actId="403"/>
        <pc:sldMkLst>
          <pc:docMk/>
          <pc:sldMk cId="1511442222" sldId="230717607"/>
        </pc:sldMkLst>
        <pc:spChg chg="mod">
          <ac:chgData name="Mihai Budiu" userId="3fe408b5c12bb05c" providerId="LiveId" clId="{B1C2CDF4-8032-4CA4-A5FE-F4C8CA762520}" dt="2021-08-16T20:31:35.711" v="103" actId="403"/>
          <ac:spMkLst>
            <pc:docMk/>
            <pc:sldMk cId="1511442222" sldId="230717607"/>
            <ac:spMk id="2" creationId="{6F69571B-F6F8-4EA4-934A-752912D167F3}"/>
          </ac:spMkLst>
        </pc:spChg>
      </pc:sldChg>
      <pc:sldChg chg="modSp mod modTransition">
        <pc:chgData name="Mihai Budiu" userId="3fe408b5c12bb05c" providerId="LiveId" clId="{B1C2CDF4-8032-4CA4-A5FE-F4C8CA762520}" dt="2021-08-16T20:31:31.180" v="100" actId="403"/>
        <pc:sldMkLst>
          <pc:docMk/>
          <pc:sldMk cId="524174938" sldId="230717608"/>
        </pc:sldMkLst>
        <pc:spChg chg="mod">
          <ac:chgData name="Mihai Budiu" userId="3fe408b5c12bb05c" providerId="LiveId" clId="{B1C2CDF4-8032-4CA4-A5FE-F4C8CA762520}" dt="2021-08-16T20:31:31.180" v="100" actId="403"/>
          <ac:spMkLst>
            <pc:docMk/>
            <pc:sldMk cId="524174938" sldId="230717608"/>
            <ac:spMk id="2" creationId="{B1682B3F-11E6-4C7B-A20D-D3D7B00B520D}"/>
          </ac:spMkLst>
        </pc:spChg>
      </pc:sldChg>
      <pc:sldChg chg="modSp mod modTransition">
        <pc:chgData name="Mihai Budiu" userId="3fe408b5c12bb05c" providerId="LiveId" clId="{B1C2CDF4-8032-4CA4-A5FE-F4C8CA762520}" dt="2021-08-16T20:30:16.578" v="53" actId="403"/>
        <pc:sldMkLst>
          <pc:docMk/>
          <pc:sldMk cId="1222564477" sldId="230717609"/>
        </pc:sldMkLst>
        <pc:spChg chg="mod">
          <ac:chgData name="Mihai Budiu" userId="3fe408b5c12bb05c" providerId="LiveId" clId="{B1C2CDF4-8032-4CA4-A5FE-F4C8CA762520}" dt="2021-08-16T20:30:16.578" v="53" actId="403"/>
          <ac:spMkLst>
            <pc:docMk/>
            <pc:sldMk cId="1222564477" sldId="230717609"/>
            <ac:spMk id="2" creationId="{BF71D0F7-672A-4201-B9E7-0307D0CAFFE6}"/>
          </ac:spMkLst>
        </pc:spChg>
      </pc:sldChg>
      <pc:sldChg chg="modSp mod modTransition">
        <pc:chgData name="Mihai Budiu" userId="3fe408b5c12bb05c" providerId="LiveId" clId="{B1C2CDF4-8032-4CA4-A5FE-F4C8CA762520}" dt="2021-08-16T20:29:33.265" v="27" actId="403"/>
        <pc:sldMkLst>
          <pc:docMk/>
          <pc:sldMk cId="3198711983" sldId="230717610"/>
        </pc:sldMkLst>
        <pc:spChg chg="mod">
          <ac:chgData name="Mihai Budiu" userId="3fe408b5c12bb05c" providerId="LiveId" clId="{B1C2CDF4-8032-4CA4-A5FE-F4C8CA762520}" dt="2021-08-16T20:29:33.265" v="27" actId="403"/>
          <ac:spMkLst>
            <pc:docMk/>
            <pc:sldMk cId="3198711983" sldId="230717610"/>
            <ac:spMk id="6" creationId="{FCA4511E-1C57-43D8-9BFE-6B61E70264FC}"/>
          </ac:spMkLst>
        </pc:spChg>
      </pc:sldChg>
      <pc:sldChg chg="modSp mod modTransition">
        <pc:chgData name="Mihai Budiu" userId="3fe408b5c12bb05c" providerId="LiveId" clId="{B1C2CDF4-8032-4CA4-A5FE-F4C8CA762520}" dt="2021-08-16T20:33:20.907" v="113" actId="1076"/>
        <pc:sldMkLst>
          <pc:docMk/>
          <pc:sldMk cId="4133403888" sldId="2026819425"/>
        </pc:sldMkLst>
        <pc:spChg chg="mod">
          <ac:chgData name="Mihai Budiu" userId="3fe408b5c12bb05c" providerId="LiveId" clId="{B1C2CDF4-8032-4CA4-A5FE-F4C8CA762520}" dt="2021-08-16T20:33:20.907" v="113" actId="1076"/>
          <ac:spMkLst>
            <pc:docMk/>
            <pc:sldMk cId="4133403888" sldId="2026819425"/>
            <ac:spMk id="4" creationId="{C61134C0-92DF-4A4A-93B5-68B63D31F6C5}"/>
          </ac:spMkLst>
        </pc:spChg>
        <pc:spChg chg="mod">
          <ac:chgData name="Mihai Budiu" userId="3fe408b5c12bb05c" providerId="LiveId" clId="{B1C2CDF4-8032-4CA4-A5FE-F4C8CA762520}" dt="2021-08-16T20:33:20.907" v="113" actId="1076"/>
          <ac:spMkLst>
            <pc:docMk/>
            <pc:sldMk cId="4133403888" sldId="2026819425"/>
            <ac:spMk id="5" creationId="{FD60C324-0AF2-9D40-8CB5-6365E7BF3C4E}"/>
          </ac:spMkLst>
        </pc:spChg>
      </pc:sldChg>
      <pc:sldChg chg="modTransition">
        <pc:chgData name="Mihai Budiu" userId="3fe408b5c12bb05c" providerId="LiveId" clId="{B1C2CDF4-8032-4CA4-A5FE-F4C8CA762520}" dt="2021-08-16T20:24:26.545" v="1"/>
        <pc:sldMkLst>
          <pc:docMk/>
          <pc:sldMk cId="215596569" sldId="2026819426"/>
        </pc:sldMkLst>
      </pc:sldChg>
      <pc:sldChg chg="modSp mod modTransition">
        <pc:chgData name="Mihai Budiu" userId="3fe408b5c12bb05c" providerId="LiveId" clId="{B1C2CDF4-8032-4CA4-A5FE-F4C8CA762520}" dt="2021-08-16T20:29:07.466" v="17" actId="403"/>
        <pc:sldMkLst>
          <pc:docMk/>
          <pc:sldMk cId="4117866304" sldId="2147307810"/>
        </pc:sldMkLst>
        <pc:spChg chg="mod">
          <ac:chgData name="Mihai Budiu" userId="3fe408b5c12bb05c" providerId="LiveId" clId="{B1C2CDF4-8032-4CA4-A5FE-F4C8CA762520}" dt="2021-08-16T20:29:07.466" v="17" actId="403"/>
          <ac:spMkLst>
            <pc:docMk/>
            <pc:sldMk cId="4117866304" sldId="2147307810"/>
            <ac:spMk id="3" creationId="{72C2ED1F-8CB8-4765-81D9-5343AAE40672}"/>
          </ac:spMkLst>
        </pc:spChg>
      </pc:sldChg>
      <pc:sldChg chg="modSp mod modTransition">
        <pc:chgData name="Mihai Budiu" userId="3fe408b5c12bb05c" providerId="LiveId" clId="{B1C2CDF4-8032-4CA4-A5FE-F4C8CA762520}" dt="2021-08-16T20:28:38.760" v="5" actId="403"/>
        <pc:sldMkLst>
          <pc:docMk/>
          <pc:sldMk cId="3263125070" sldId="2147309193"/>
        </pc:sldMkLst>
        <pc:spChg chg="mod">
          <ac:chgData name="Mihai Budiu" userId="3fe408b5c12bb05c" providerId="LiveId" clId="{B1C2CDF4-8032-4CA4-A5FE-F4C8CA762520}" dt="2021-08-16T20:28:38.760" v="5" actId="403"/>
          <ac:spMkLst>
            <pc:docMk/>
            <pc:sldMk cId="3263125070" sldId="2147309193"/>
            <ac:spMk id="2" creationId="{5E38BF46-5843-43C3-9090-4009DA1C8A6D}"/>
          </ac:spMkLst>
        </pc:spChg>
      </pc:sldChg>
      <pc:sldChg chg="modSp mod modTransition">
        <pc:chgData name="Mihai Budiu" userId="3fe408b5c12bb05c" providerId="LiveId" clId="{B1C2CDF4-8032-4CA4-A5FE-F4C8CA762520}" dt="2021-08-16T20:29:14" v="21" actId="403"/>
        <pc:sldMkLst>
          <pc:docMk/>
          <pc:sldMk cId="1464335242" sldId="2147309194"/>
        </pc:sldMkLst>
        <pc:spChg chg="mod">
          <ac:chgData name="Mihai Budiu" userId="3fe408b5c12bb05c" providerId="LiveId" clId="{B1C2CDF4-8032-4CA4-A5FE-F4C8CA762520}" dt="2021-08-16T20:29:14" v="21" actId="403"/>
          <ac:spMkLst>
            <pc:docMk/>
            <pc:sldMk cId="1464335242" sldId="2147309194"/>
            <ac:spMk id="2" creationId="{B694BD7A-E954-42CC-A463-D3A16613622C}"/>
          </ac:spMkLst>
        </pc:spChg>
      </pc:sldChg>
      <pc:sldChg chg="modTransition">
        <pc:chgData name="Mihai Budiu" userId="3fe408b5c12bb05c" providerId="LiveId" clId="{B1C2CDF4-8032-4CA4-A5FE-F4C8CA762520}" dt="2021-08-16T20:24:26.545" v="1"/>
        <pc:sldMkLst>
          <pc:docMk/>
          <pc:sldMk cId="913074795" sldId="2147309195"/>
        </pc:sldMkLst>
      </pc:sldChg>
      <pc:sldChg chg="modTransition">
        <pc:chgData name="Mihai Budiu" userId="3fe408b5c12bb05c" providerId="LiveId" clId="{B1C2CDF4-8032-4CA4-A5FE-F4C8CA762520}" dt="2021-08-16T20:24:26.545" v="1"/>
        <pc:sldMkLst>
          <pc:docMk/>
          <pc:sldMk cId="3482934628" sldId="2147309196"/>
        </pc:sldMkLst>
      </pc:sldChg>
    </pc:docChg>
  </pc:docChgLst>
  <pc:docChgLst>
    <pc:chgData name="Mihai Budiu" userId="3fe408b5c12bb05c" providerId="LiveId" clId="{F746C420-EC4B-46F1-BF65-00A98A4DC6E1}"/>
    <pc:docChg chg="modSld">
      <pc:chgData name="Mihai Budiu" userId="3fe408b5c12bb05c" providerId="LiveId" clId="{F746C420-EC4B-46F1-BF65-00A98A4DC6E1}" dt="2021-08-24T21:02:36.068" v="8" actId="20577"/>
      <pc:docMkLst>
        <pc:docMk/>
      </pc:docMkLst>
      <pc:sldChg chg="modSp mod">
        <pc:chgData name="Mihai Budiu" userId="3fe408b5c12bb05c" providerId="LiveId" clId="{F746C420-EC4B-46F1-BF65-00A98A4DC6E1}" dt="2021-08-24T21:02:36.068" v="8" actId="20577"/>
        <pc:sldMkLst>
          <pc:docMk/>
          <pc:sldMk cId="2613719592" sldId="230717587"/>
        </pc:sldMkLst>
        <pc:spChg chg="mod">
          <ac:chgData name="Mihai Budiu" userId="3fe408b5c12bb05c" providerId="LiveId" clId="{F746C420-EC4B-46F1-BF65-00A98A4DC6E1}" dt="2021-08-24T21:02:36.068" v="8" actId="20577"/>
          <ac:spMkLst>
            <pc:docMk/>
            <pc:sldMk cId="2613719592" sldId="230717587"/>
            <ac:spMk id="102" creationId="{BF7B2CFD-FC40-4F44-83C3-4245A224AC0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Metropolis" panose="00000500000000000000" pitchFamily="50"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latin typeface="Metropolis" panose="00000500000000000000" pitchFamily="50" charset="0"/>
              </a:rPr>
              <a:t>8/24/2021</a:t>
            </a:fld>
            <a:endParaRPr lang="en-US" dirty="0">
              <a:latin typeface="Metropolis" panose="00000500000000000000" pitchFamily="50"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Metropolis" panose="00000500000000000000" pitchFamily="50"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latin typeface="Metropolis" panose="00000500000000000000" pitchFamily="50" charset="0"/>
              </a:rPr>
              <a:t>‹#›</a:t>
            </a:fld>
            <a:endParaRPr lang="en-US" dirty="0">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1T23:33:59.573"/>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etropolis" panose="00000500000000000000" pitchFamily="50"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etropolis" panose="00000500000000000000" pitchFamily="50" charset="0"/>
              </a:defRPr>
            </a:lvl1pPr>
          </a:lstStyle>
          <a:p>
            <a:fld id="{3CB6F0DB-E055-41D0-9102-627A646E4242}" type="datetimeFigureOut">
              <a:rPr lang="en-US" smtClean="0"/>
              <a:pPr/>
              <a:t>8/24/2021</a:t>
            </a:fld>
            <a:endParaRPr lang="en-US" dirty="0"/>
          </a:p>
        </p:txBody>
      </p:sp>
      <p:sp>
        <p:nvSpPr>
          <p:cNvPr id="4" name="Slide Image Placeholder 3"/>
          <p:cNvSpPr>
            <a:spLocks noGrp="1" noRot="1" noChangeAspect="1"/>
          </p:cNvSpPr>
          <p:nvPr>
            <p:ph type="sldImg" idx="2"/>
          </p:nvPr>
        </p:nvSpPr>
        <p:spPr>
          <a:xfrm>
            <a:off x="788988" y="609600"/>
            <a:ext cx="5280025" cy="29718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etropolis" panose="00000500000000000000"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etropolis" panose="00000500000000000000" pitchFamily="50" charset="0"/>
              </a:defRPr>
            </a:lvl1pPr>
          </a:lstStyle>
          <a:p>
            <a:fld id="{9F4FBC3A-A12C-40F9-BB8D-BC30C7901396}" type="slidenum">
              <a:rPr lang="en-US" smtClean="0"/>
              <a:pPr/>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pPr/>
              <a:t>1</a:t>
            </a:fld>
            <a:endParaRPr lang="en-US" dirty="0"/>
          </a:p>
        </p:txBody>
      </p:sp>
    </p:spTree>
    <p:extLst>
      <p:ext uri="{BB962C8B-B14F-4D97-AF65-F5344CB8AC3E}">
        <p14:creationId xmlns:p14="http://schemas.microsoft.com/office/powerpoint/2010/main" val="185623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as a template</a:t>
            </a:r>
          </a:p>
        </p:txBody>
      </p:sp>
      <p:sp>
        <p:nvSpPr>
          <p:cNvPr id="4" name="Slide Number Placeholder 3"/>
          <p:cNvSpPr>
            <a:spLocks noGrp="1"/>
          </p:cNvSpPr>
          <p:nvPr>
            <p:ph type="sldNum" sz="quarter" idx="10"/>
          </p:nvPr>
        </p:nvSpPr>
        <p:spPr/>
        <p:txBody>
          <a:bodyPr/>
          <a:lstStyle/>
          <a:p>
            <a:fld id="{9F4FBC3A-A12C-40F9-BB8D-BC30C7901396}" type="slidenum">
              <a:rPr lang="en-US" smtClean="0"/>
              <a:t>2</a:t>
            </a:fld>
            <a:endParaRPr lang="en-US" dirty="0"/>
          </a:p>
        </p:txBody>
      </p:sp>
    </p:spTree>
    <p:extLst>
      <p:ext uri="{BB962C8B-B14F-4D97-AF65-F5344CB8AC3E}">
        <p14:creationId xmlns:p14="http://schemas.microsoft.com/office/powerpoint/2010/main" val="126473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Skyline, customers can prevent issues before they occur, often enabling them to avoid opening Support Requests with VMware Tech Support. With fewer issues, customers’ environments are healthier: more productive, more reliable and more secure. They can avoid being in “firefighting” mode -- always addressing issues reactively -- and move to a proactive mode, where they’re able to focus on more pressing initiatives, like IT innovation and digital transformation.</a:t>
            </a:r>
          </a:p>
          <a:p>
            <a:endParaRPr lang="en-US" dirty="0"/>
          </a:p>
          <a:p>
            <a:r>
              <a:rPr lang="en-US" dirty="0"/>
              <a:t>By proactively identifying and preventing problems, Skyline is helping customers avoid costly downtime, availability and performance errors, as well as reduce the amount of staff hours dedicated to fixing issues. This is a huge benefit to customers, that translates into big cost savings and productivity gains.</a:t>
            </a:r>
          </a:p>
          <a:p>
            <a:endParaRPr lang="en-US" dirty="0"/>
          </a:p>
          <a:p>
            <a:r>
              <a:rPr lang="en-US" dirty="0"/>
              <a:t>To date, Skyline has identified more than </a:t>
            </a:r>
            <a:r>
              <a:rPr lang="en-US" b="1" dirty="0"/>
              <a:t>44 million objects </a:t>
            </a:r>
            <a:r>
              <a:rPr lang="en-US" dirty="0"/>
              <a:t>in customer environments with potential issues. </a:t>
            </a:r>
            <a:r>
              <a:rPr lang="en-US" b="1" dirty="0"/>
              <a:t>More than 60% of those have already been remediated </a:t>
            </a:r>
            <a:r>
              <a:rPr lang="en-US" dirty="0"/>
              <a:t>by our customers.</a:t>
            </a:r>
          </a:p>
          <a:p>
            <a:endParaRPr lang="en-US" dirty="0"/>
          </a:p>
          <a:p>
            <a:r>
              <a:rPr lang="en-US" dirty="0"/>
              <a:t>Skyline also includes some reactive support features, such as Log Assist, which helps streamline time to resolution if a customer does open a Support Request. Log Assist enables automated upload of support log bundles to Tech Support, eliminating the time-consuming process of manually uploading logs. We have calculated that </a:t>
            </a:r>
            <a:r>
              <a:rPr lang="en-US" b="1" dirty="0"/>
              <a:t>Log Assist is at least 17X faster </a:t>
            </a:r>
            <a:r>
              <a:rPr lang="en-US" dirty="0"/>
              <a:t>than the manual upload process. That’s a lot of time savings for our customers!</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36</a:t>
            </a:fld>
            <a:endParaRPr lang="en-US" dirty="0"/>
          </a:p>
        </p:txBody>
      </p:sp>
    </p:spTree>
    <p:extLst>
      <p:ext uri="{BB962C8B-B14F-4D97-AF65-F5344CB8AC3E}">
        <p14:creationId xmlns:p14="http://schemas.microsoft.com/office/powerpoint/2010/main" val="207314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pPr/>
              <a:t>41</a:t>
            </a:fld>
            <a:endParaRPr lang="en-US" dirty="0"/>
          </a:p>
        </p:txBody>
      </p:sp>
    </p:spTree>
    <p:extLst>
      <p:ext uri="{BB962C8B-B14F-4D97-AF65-F5344CB8AC3E}">
        <p14:creationId xmlns:p14="http://schemas.microsoft.com/office/powerpoint/2010/main" val="6876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pPr/>
              <a:t>42</a:t>
            </a:fld>
            <a:endParaRPr lang="en-US" dirty="0"/>
          </a:p>
        </p:txBody>
      </p:sp>
    </p:spTree>
    <p:extLst>
      <p:ext uri="{BB962C8B-B14F-4D97-AF65-F5344CB8AC3E}">
        <p14:creationId xmlns:p14="http://schemas.microsoft.com/office/powerpoint/2010/main" val="275135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2" Type="http://schemas.openxmlformats.org/officeDocument/2006/relationships/customXml" Target="../ink/ink3.xm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2" Type="http://schemas.openxmlformats.org/officeDocument/2006/relationships/customXml" Target="../ink/ink4.xm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Mworld 202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E37707E4-07EB-C343-A791-6676C77982E0}"/>
                  </a:ext>
                </a:extLst>
              </p14:cNvPr>
              <p14:cNvContentPartPr/>
              <p14:nvPr userDrawn="1"/>
            </p14:nvContentPartPr>
            <p14:xfrm>
              <a:off x="9873661" y="4838975"/>
              <a:ext cx="240" cy="240"/>
            </p14:xfrm>
          </p:contentPart>
        </mc:Choice>
        <mc:Fallback xmlns="">
          <p:pic>
            <p:nvPicPr>
              <p:cNvPr id="17" name="Ink 16">
                <a:extLst>
                  <a:ext uri="{FF2B5EF4-FFF2-40B4-BE49-F238E27FC236}">
                    <a16:creationId xmlns:a16="http://schemas.microsoft.com/office/drawing/2014/main" id="{E37707E4-07EB-C343-A791-6676C77982E0}"/>
                  </a:ext>
                </a:extLst>
              </p:cNvPr>
              <p:cNvPicPr/>
              <p:nvPr/>
            </p:nvPicPr>
            <p:blipFill>
              <a:blip r:embed="rId4"/>
              <a:stretch>
                <a:fillRect/>
              </a:stretch>
            </p:blipFill>
            <p:spPr>
              <a:xfrm>
                <a:off x="9869581" y="4834895"/>
                <a:ext cx="7920" cy="7920"/>
              </a:xfrm>
              <a:prstGeom prst="rect">
                <a:avLst/>
              </a:prstGeom>
            </p:spPr>
          </p:pic>
        </mc:Fallback>
      </mc:AlternateContent>
      <p:sp>
        <p:nvSpPr>
          <p:cNvPr id="18" name="Title click to edit">
            <a:extLst>
              <a:ext uri="{FF2B5EF4-FFF2-40B4-BE49-F238E27FC236}">
                <a16:creationId xmlns:a16="http://schemas.microsoft.com/office/drawing/2014/main" id="{BE8A1280-C654-2D48-9B67-90A46CA11653}"/>
              </a:ext>
            </a:extLst>
          </p:cNvPr>
          <p:cNvSpPr>
            <a:spLocks noGrp="1"/>
          </p:cNvSpPr>
          <p:nvPr>
            <p:ph type="title" hasCustomPrompt="1"/>
          </p:nvPr>
        </p:nvSpPr>
        <p:spPr>
          <a:xfrm>
            <a:off x="571976" y="579966"/>
            <a:ext cx="5102866" cy="1234440"/>
          </a:xfrm>
        </p:spPr>
        <p:txBody>
          <a:bodyPr wrap="square" anchor="b"/>
          <a:lstStyle>
            <a:lvl1pPr algn="l">
              <a:defRPr sz="4000" b="0" cap="none" baseline="0"/>
            </a:lvl1pPr>
          </a:lstStyle>
          <a:p>
            <a:r>
              <a:rPr lang="en-US" dirty="0"/>
              <a:t>VMworld 2021 </a:t>
            </a:r>
            <a:br>
              <a:rPr lang="en-US" dirty="0"/>
            </a:br>
            <a:r>
              <a:rPr lang="en-US" dirty="0"/>
              <a:t>Title Slide</a:t>
            </a:r>
          </a:p>
        </p:txBody>
      </p:sp>
      <p:sp>
        <p:nvSpPr>
          <p:cNvPr id="19" name="Subtitle click to edit">
            <a:extLst>
              <a:ext uri="{FF2B5EF4-FFF2-40B4-BE49-F238E27FC236}">
                <a16:creationId xmlns:a16="http://schemas.microsoft.com/office/drawing/2014/main" id="{C45215ED-7321-4E45-8C3D-DFA095841F4F}"/>
              </a:ext>
            </a:extLst>
          </p:cNvPr>
          <p:cNvSpPr>
            <a:spLocks noGrp="1"/>
          </p:cNvSpPr>
          <p:nvPr>
            <p:ph type="subTitle" idx="10" hasCustomPrompt="1"/>
          </p:nvPr>
        </p:nvSpPr>
        <p:spPr>
          <a:xfrm>
            <a:off x="571975" y="1864667"/>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20" name="Click to edit Speaker Name ">
            <a:extLst>
              <a:ext uri="{FF2B5EF4-FFF2-40B4-BE49-F238E27FC236}">
                <a16:creationId xmlns:a16="http://schemas.microsoft.com/office/drawing/2014/main" id="{E17CC227-463B-2B4D-B7FC-45797049F10D}"/>
              </a:ext>
            </a:extLst>
          </p:cNvPr>
          <p:cNvSpPr>
            <a:spLocks noGrp="1"/>
          </p:cNvSpPr>
          <p:nvPr>
            <p:ph type="body" sz="quarter" idx="11" hasCustomPrompt="1"/>
          </p:nvPr>
        </p:nvSpPr>
        <p:spPr>
          <a:xfrm>
            <a:off x="571975" y="3734813"/>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21" name="Click to edit role">
            <a:extLst>
              <a:ext uri="{FF2B5EF4-FFF2-40B4-BE49-F238E27FC236}">
                <a16:creationId xmlns:a16="http://schemas.microsoft.com/office/drawing/2014/main" id="{B24A52B4-C821-4C48-AE5A-CF6BF5EF64E1}"/>
              </a:ext>
            </a:extLst>
          </p:cNvPr>
          <p:cNvSpPr>
            <a:spLocks noGrp="1"/>
          </p:cNvSpPr>
          <p:nvPr>
            <p:ph type="body" sz="quarter" idx="12" hasCustomPrompt="1"/>
          </p:nvPr>
        </p:nvSpPr>
        <p:spPr>
          <a:xfrm>
            <a:off x="571975" y="4136133"/>
            <a:ext cx="5402202" cy="355601"/>
          </a:xfrm>
        </p:spPr>
        <p:txBody>
          <a:bodyPr/>
          <a:lstStyle>
            <a:lvl1pPr algn="l">
              <a:buNone/>
              <a:defRPr sz="1600">
                <a:solidFill>
                  <a:schemeClr val="tx2"/>
                </a:solidFill>
              </a:defRPr>
            </a:lvl1pPr>
          </a:lstStyle>
          <a:p>
            <a:pPr lvl="0"/>
            <a:r>
              <a:rPr lang="en-US" dirty="0"/>
              <a:t>Role / Division</a:t>
            </a:r>
          </a:p>
        </p:txBody>
      </p:sp>
    </p:spTree>
    <p:extLst>
      <p:ext uri="{BB962C8B-B14F-4D97-AF65-F5344CB8AC3E}">
        <p14:creationId xmlns:p14="http://schemas.microsoft.com/office/powerpoint/2010/main" val="24773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Section Header with Photo">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3540E6D-7782-A947-A0D7-EF56A1E213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05165" y="1"/>
            <a:ext cx="8183660" cy="6858000"/>
          </a:xfrm>
          <a:prstGeom prst="rect">
            <a:avLst/>
          </a:prstGeom>
        </p:spPr>
      </p:pic>
      <p:grpSp>
        <p:nvGrpSpPr>
          <p:cNvPr id="20" name="Photo parallelogram">
            <a:extLst>
              <a:ext uri="{FF2B5EF4-FFF2-40B4-BE49-F238E27FC236}">
                <a16:creationId xmlns:a16="http://schemas.microsoft.com/office/drawing/2014/main" id="{F72EC879-2EA6-B148-92DF-BAD45E3E213A}"/>
              </a:ext>
            </a:extLst>
          </p:cNvPr>
          <p:cNvGrpSpPr/>
          <p:nvPr userDrawn="1"/>
        </p:nvGrpSpPr>
        <p:grpSpPr>
          <a:xfrm>
            <a:off x="-1" y="-1147317"/>
            <a:ext cx="13073278" cy="9169882"/>
            <a:chOff x="-1" y="-1147317"/>
            <a:chExt cx="13073278" cy="9169882"/>
          </a:xfrm>
        </p:grpSpPr>
        <p:sp>
          <p:nvSpPr>
            <p:cNvPr id="21" name="Freeform: Shape 28">
              <a:extLst>
                <a:ext uri="{FF2B5EF4-FFF2-40B4-BE49-F238E27FC236}">
                  <a16:creationId xmlns:a16="http://schemas.microsoft.com/office/drawing/2014/main" id="{B3E6C007-ABD8-004F-B045-BEB88D729FD5}"/>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2" name="Isosceles Triangle 1">
              <a:extLst>
                <a:ext uri="{FF2B5EF4-FFF2-40B4-BE49-F238E27FC236}">
                  <a16:creationId xmlns:a16="http://schemas.microsoft.com/office/drawing/2014/main" id="{57CB1D1A-227D-9040-AB7C-86ABF97CBC6B}"/>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3" name="Freeform: Shape 27">
              <a:extLst>
                <a:ext uri="{FF2B5EF4-FFF2-40B4-BE49-F238E27FC236}">
                  <a16:creationId xmlns:a16="http://schemas.microsoft.com/office/drawing/2014/main" id="{B2FE9A9E-4684-3148-8554-74DA936D366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4" name="Mask">
              <a:extLst>
                <a:ext uri="{FF2B5EF4-FFF2-40B4-BE49-F238E27FC236}">
                  <a16:creationId xmlns:a16="http://schemas.microsoft.com/office/drawing/2014/main" id="{422114DE-537D-5040-95CE-7B50A9F51150}"/>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Section Title Option 4</a:t>
            </a:r>
            <a:br>
              <a:rPr lang="en-US" dirty="0"/>
            </a:br>
            <a:r>
              <a:rPr lang="en-US" dirty="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1452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Baby turtles coming out of nest = conservation. Replace text with optional subhead or delete.</a:t>
            </a:r>
          </a:p>
        </p:txBody>
      </p:sp>
      <p:pic>
        <p:nvPicPr>
          <p:cNvPr id="15" name="Graphic 14">
            <a:extLst>
              <a:ext uri="{FF2B5EF4-FFF2-40B4-BE49-F238E27FC236}">
                <a16:creationId xmlns:a16="http://schemas.microsoft.com/office/drawing/2014/main" id="{F4569604-923F-E14A-B400-72ABFA856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EA525EA8-CE01-AC47-A328-ED5914532992}"/>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©2021 VMware, Inc.</a:t>
            </a:r>
          </a:p>
        </p:txBody>
      </p:sp>
      <p:sp>
        <p:nvSpPr>
          <p:cNvPr id="13" name="Copyright" descr="Confidential copyright VMware, Inc. 2021">
            <a:extLst>
              <a:ext uri="{FF2B5EF4-FFF2-40B4-BE49-F238E27FC236}">
                <a16:creationId xmlns:a16="http://schemas.microsoft.com/office/drawing/2014/main" id="{BB6048C8-AB33-7842-A479-2C24663BE300}"/>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1288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4"/>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bg1"/>
              </a:gs>
              <a:gs pos="16000">
                <a:schemeClr val="accent4"/>
              </a:gs>
              <a:gs pos="76000">
                <a:schemeClr val="bg1">
                  <a:alpha val="91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39239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2000">
                <a:srgbClr val="7F35AB">
                  <a:alpha val="94000"/>
                </a:srgbClr>
              </a:gs>
              <a:gs pos="95000">
                <a:schemeClr val="bg1"/>
              </a:gs>
              <a:gs pos="77000">
                <a:schemeClr val="bg1">
                  <a:alpha val="79000"/>
                </a:schemeClr>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9840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bg1">
                  <a:alpha val="76000"/>
                </a:schemeClr>
              </a:gs>
              <a:gs pos="100000">
                <a:schemeClr val="bg1"/>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140460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dirty="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dirty="0">
                <a:solidFill>
                  <a:schemeClr val="bg1"/>
                </a:solidFill>
              </a:rPr>
              <a:t>If yes, you are good to go!</a:t>
            </a:r>
          </a:p>
          <a:p>
            <a:pPr>
              <a:lnSpc>
                <a:spcPct val="130000"/>
              </a:lnSpc>
            </a:pPr>
            <a:r>
              <a:rPr lang="en-US" sz="1800" dirty="0">
                <a:solidFill>
                  <a:schemeClr val="bg1"/>
                </a:solidFill>
              </a:rPr>
              <a:t>If the answer is no, you do not have the Metropolis font installed.</a:t>
            </a:r>
          </a:p>
          <a:p>
            <a:pPr>
              <a:lnSpc>
                <a:spcPct val="130000"/>
              </a:lnSpc>
            </a:pPr>
            <a:endParaRPr lang="en-US" sz="1800" dirty="0">
              <a:solidFill>
                <a:schemeClr val="bg1"/>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dirty="0">
                <a:solidFill>
                  <a:schemeClr val="bg1"/>
                </a:solidFill>
                <a:hlinkClick r:id="rId2">
                  <a:extLst>
                    <a:ext uri="{A12FA001-AC4F-418D-AE19-62706E023703}">
                      <ahyp:hlinkClr xmlns:ahyp="http://schemas.microsoft.com/office/drawing/2018/hyperlinkcolor" val="tx"/>
                    </a:ext>
                  </a:extLst>
                </a:hlinkClick>
              </a:rPr>
              <a:t>Click here</a:t>
            </a:r>
            <a:r>
              <a:rPr lang="en-US" sz="1800" dirty="0">
                <a:solidFill>
                  <a:schemeClr val="bg1"/>
                </a:solidFill>
              </a:rPr>
              <a:t> to download the font</a:t>
            </a:r>
            <a:r>
              <a:rPr lang="en-US" sz="1800" baseline="0" dirty="0">
                <a:solidFill>
                  <a:schemeClr val="bg1"/>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dirty="0">
                <a:solidFill>
                  <a:schemeClr val="bg1"/>
                </a:solidFill>
              </a:rPr>
              <a:t>Log in with SSO and select the Brand Assets tab in Brand Central</a:t>
            </a:r>
          </a:p>
          <a:p>
            <a:pPr>
              <a:lnSpc>
                <a:spcPct val="130000"/>
              </a:lnSpc>
            </a:pPr>
            <a:r>
              <a:rPr lang="en-US" sz="1800" dirty="0">
                <a:solidFill>
                  <a:schemeClr val="bg1"/>
                </a:solidFill>
              </a:rPr>
              <a:t>Need more information on how to install fonts? </a:t>
            </a:r>
            <a:br>
              <a:rPr lang="en-US" sz="1800" dirty="0">
                <a:solidFill>
                  <a:schemeClr val="bg1"/>
                </a:solidFill>
              </a:rPr>
            </a:br>
            <a:r>
              <a:rPr lang="en-US" sz="1800" dirty="0">
                <a:solidFill>
                  <a:schemeClr val="bg1"/>
                </a:solidFill>
              </a:rPr>
              <a:t>Refer to the quick-start section in the template guidelines or contact Oasis.</a:t>
            </a:r>
          </a:p>
          <a:p>
            <a:pPr>
              <a:lnSpc>
                <a:spcPct val="130000"/>
              </a:lnSpc>
            </a:pPr>
            <a:r>
              <a:rPr lang="en-US" sz="1800" dirty="0">
                <a:solidFill>
                  <a:schemeClr val="bg1"/>
                </a:solidFill>
              </a:rPr>
              <a:t> </a:t>
            </a:r>
            <a:endParaRPr lang="en-US" sz="3200" dirty="0">
              <a:solidFill>
                <a:schemeClr val="bg1"/>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dirty="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bg1"/>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grpSp>
    </p:spTree>
    <p:extLst>
      <p:ext uri="{BB962C8B-B14F-4D97-AF65-F5344CB8AC3E}">
        <p14:creationId xmlns:p14="http://schemas.microsoft.com/office/powerpoint/2010/main" val="4486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8442F8FF-5DB1-44B3-AF2C-1A531EA36FEA}"/>
              </a:ext>
            </a:extLst>
          </p:cNvPr>
          <p:cNvGrpSpPr/>
          <p:nvPr userDrawn="1"/>
        </p:nvGrpSpPr>
        <p:grpSpPr bwMode="gray">
          <a:xfrm>
            <a:off x="0" y="0"/>
            <a:ext cx="12188826" cy="6858004"/>
            <a:chOff x="0" y="-4"/>
            <a:chExt cx="12188826" cy="6858004"/>
          </a:xfrm>
        </p:grpSpPr>
        <p:grpSp>
          <p:nvGrpSpPr>
            <p:cNvPr id="61" name="Group 60">
              <a:extLst>
                <a:ext uri="{FF2B5EF4-FFF2-40B4-BE49-F238E27FC236}">
                  <a16:creationId xmlns:a16="http://schemas.microsoft.com/office/drawing/2014/main" id="{E2F285D2-B641-461F-87F0-20A9C65B2EF7}"/>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Rectangle 110">
                <a:extLst>
                  <a:ext uri="{FF2B5EF4-FFF2-40B4-BE49-F238E27FC236}">
                    <a16:creationId xmlns:a16="http://schemas.microsoft.com/office/drawing/2014/main" id="{7037B7F2-249C-4DB7-A4FF-AD7E08892A0F}"/>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Rectangle 111">
                <a:extLst>
                  <a:ext uri="{FF2B5EF4-FFF2-40B4-BE49-F238E27FC236}">
                    <a16:creationId xmlns:a16="http://schemas.microsoft.com/office/drawing/2014/main" id="{6B02FE08-2379-4E6C-AE27-D7D2ECAB18B8}"/>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Rectangle 112">
                <a:extLst>
                  <a:ext uri="{FF2B5EF4-FFF2-40B4-BE49-F238E27FC236}">
                    <a16:creationId xmlns:a16="http://schemas.microsoft.com/office/drawing/2014/main" id="{D7C17E9A-3B70-4668-8EAE-9C7D73BACCA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Rectangle 113">
                <a:extLst>
                  <a:ext uri="{FF2B5EF4-FFF2-40B4-BE49-F238E27FC236}">
                    <a16:creationId xmlns:a16="http://schemas.microsoft.com/office/drawing/2014/main" id="{E02751E5-34AD-4357-BC67-2269F668FD57}"/>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Rectangle 114">
                <a:extLst>
                  <a:ext uri="{FF2B5EF4-FFF2-40B4-BE49-F238E27FC236}">
                    <a16:creationId xmlns:a16="http://schemas.microsoft.com/office/drawing/2014/main" id="{452A85DA-B39F-40AB-B423-9F7CCB3D0D63}"/>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62" name="Group 61">
              <a:extLst>
                <a:ext uri="{FF2B5EF4-FFF2-40B4-BE49-F238E27FC236}">
                  <a16:creationId xmlns:a16="http://schemas.microsoft.com/office/drawing/2014/main" id="{C5C1459D-4F6E-4671-8566-3143311EA541}"/>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015AFD00-19E3-4F92-9570-1F3E8AEC3EC4}"/>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56B51E9A-9BC0-4A23-95C7-9E14C94FDF8A}"/>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5B6B4CFD-041A-4081-89A4-C2B194E6465E}"/>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45DFBA-090A-4E89-BFE2-570C1D04D7A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E34689D4-9BAE-40BF-B953-E1A0CA4F5C15}"/>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B119DAC7-36FB-491E-A6EB-B78E57CAECBF}"/>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dirty="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396098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bg1"/>
                </a:solidFill>
              </a:rPr>
              <a:t>DO NOT USE </a:t>
            </a:r>
          </a:p>
          <a:p>
            <a:pPr algn="ctr">
              <a:lnSpc>
                <a:spcPct val="90000"/>
              </a:lnSpc>
            </a:pPr>
            <a:endParaRPr lang="en-US" sz="5400" spc="300" dirty="0">
              <a:solidFill>
                <a:schemeClr val="bg1"/>
              </a:solidFill>
            </a:endParaRPr>
          </a:p>
          <a:p>
            <a:pPr algn="ctr">
              <a:lnSpc>
                <a:spcPct val="90000"/>
              </a:lnSpc>
            </a:pPr>
            <a:r>
              <a:rPr lang="en-US" sz="5400" spc="300" dirty="0">
                <a:solidFill>
                  <a:schemeClr val="bg1"/>
                </a:solidFill>
              </a:rPr>
              <a:t>ALL LAYOUTS PAST THIS ARE NOT PART OF THIS TEMPLATE</a:t>
            </a:r>
          </a:p>
        </p:txBody>
      </p:sp>
    </p:spTree>
    <p:extLst>
      <p:ext uri="{BB962C8B-B14F-4D97-AF65-F5344CB8AC3E}">
        <p14:creationId xmlns:p14="http://schemas.microsoft.com/office/powerpoint/2010/main" val="136293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Section Header with Photo">
    <p:bg>
      <p:bgPr>
        <a:solidFill>
          <a:schemeClr val="bg1"/>
        </a:solidFill>
        <a:effectLst/>
      </p:bgPr>
    </p:bg>
    <p:spTree>
      <p:nvGrpSpPr>
        <p:cNvPr id="1" name=""/>
        <p:cNvGrpSpPr/>
        <p:nvPr/>
      </p:nvGrpSpPr>
      <p:grpSpPr>
        <a:xfrm>
          <a:off x="0" y="0"/>
          <a:ext cx="0" cy="0"/>
          <a:chOff x="0" y="0"/>
          <a:chExt cx="0" cy="0"/>
        </a:xfrm>
      </p:grpSpPr>
      <p:pic>
        <p:nvPicPr>
          <p:cNvPr id="30" name="Picture 29" descr="Image within a parallelogram that speaks to sustainability; image is of a school of fish in the ocean.">
            <a:extLst>
              <a:ext uri="{FF2B5EF4-FFF2-40B4-BE49-F238E27FC236}">
                <a16:creationId xmlns:a16="http://schemas.microsoft.com/office/drawing/2014/main" id="{18A5E8D0-8A67-4648-8412-1CAD64144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85765" y="1"/>
            <a:ext cx="8203060" cy="6857999"/>
          </a:xfrm>
          <a:prstGeom prst="rect">
            <a:avLst/>
          </a:prstGeom>
        </p:spPr>
      </p:pic>
      <p:grpSp>
        <p:nvGrpSpPr>
          <p:cNvPr id="20" name="Photo parallelogram">
            <a:extLst>
              <a:ext uri="{FF2B5EF4-FFF2-40B4-BE49-F238E27FC236}">
                <a16:creationId xmlns:a16="http://schemas.microsoft.com/office/drawing/2014/main" id="{E824C545-4B27-8643-BFAF-E0EB5F397B21}"/>
              </a:ext>
            </a:extLst>
          </p:cNvPr>
          <p:cNvGrpSpPr/>
          <p:nvPr userDrawn="1"/>
        </p:nvGrpSpPr>
        <p:grpSpPr>
          <a:xfrm>
            <a:off x="-1" y="-1147317"/>
            <a:ext cx="13073278" cy="9169882"/>
            <a:chOff x="-1" y="-1147317"/>
            <a:chExt cx="13073278" cy="9169882"/>
          </a:xfrm>
        </p:grpSpPr>
        <p:sp>
          <p:nvSpPr>
            <p:cNvPr id="21" name="Freeform: Shape 28">
              <a:extLst>
                <a:ext uri="{FF2B5EF4-FFF2-40B4-BE49-F238E27FC236}">
                  <a16:creationId xmlns:a16="http://schemas.microsoft.com/office/drawing/2014/main" id="{70DB9740-AE45-BB48-9C2E-05652BE72376}"/>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2" name="Isosceles Triangle 1">
              <a:extLst>
                <a:ext uri="{FF2B5EF4-FFF2-40B4-BE49-F238E27FC236}">
                  <a16:creationId xmlns:a16="http://schemas.microsoft.com/office/drawing/2014/main" id="{42FD0D12-FAF4-8B48-82C0-E268E8F67A4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3" name="Freeform: Shape 27">
              <a:extLst>
                <a:ext uri="{FF2B5EF4-FFF2-40B4-BE49-F238E27FC236}">
                  <a16:creationId xmlns:a16="http://schemas.microsoft.com/office/drawing/2014/main" id="{087E96CC-AEF4-814C-A476-35B6121A9FD0}"/>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4" name="Mask">
              <a:extLst>
                <a:ext uri="{FF2B5EF4-FFF2-40B4-BE49-F238E27FC236}">
                  <a16:creationId xmlns:a16="http://schemas.microsoft.com/office/drawing/2014/main" id="{D7FD1D2C-1AC1-2446-A153-063FE3A70C61}"/>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Section Title Option 5</a:t>
            </a:r>
            <a:br>
              <a:rPr lang="en-US" dirty="0"/>
            </a:br>
            <a:r>
              <a:rPr lang="en-US" dirty="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Underwater view of a school of fish = sustainability. Replace text with optional subhead or delete.</a:t>
            </a:r>
          </a:p>
        </p:txBody>
      </p:sp>
      <p:pic>
        <p:nvPicPr>
          <p:cNvPr id="15" name="Graphic 14">
            <a:extLst>
              <a:ext uri="{FF2B5EF4-FFF2-40B4-BE49-F238E27FC236}">
                <a16:creationId xmlns:a16="http://schemas.microsoft.com/office/drawing/2014/main" id="{B03D0671-4AAD-BE48-8940-48D65B6549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163884E4-824D-3146-B61D-4821119E7501}"/>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©2021 VMware, Inc.</a:t>
            </a:r>
          </a:p>
        </p:txBody>
      </p:sp>
      <p:sp>
        <p:nvSpPr>
          <p:cNvPr id="13" name="Copyright" descr="Confidential copyright VMware, Inc. 2021">
            <a:extLst>
              <a:ext uri="{FF2B5EF4-FFF2-40B4-BE49-F238E27FC236}">
                <a16:creationId xmlns:a16="http://schemas.microsoft.com/office/drawing/2014/main" id="{53CD2EC4-3396-8A42-8A8A-B61038636006}"/>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257573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ction Header with Photo – White">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7268540" cy="1229360"/>
          </a:xfrm>
        </p:spPr>
        <p:txBody>
          <a:bodyPr wrap="square" anchor="b"/>
          <a:lstStyle>
            <a:lvl1pPr algn="l">
              <a:defRPr sz="3600" b="0" cap="none" baseline="0">
                <a:solidFill>
                  <a:schemeClr val="accent2"/>
                </a:solidFill>
              </a:defRPr>
            </a:lvl1pPr>
          </a:lstStyle>
          <a:p>
            <a:r>
              <a:rPr lang="en-US" dirty="0"/>
              <a:t>Title Text Slide with Leaf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 Lorem ipsum sed dolor</a:t>
            </a:r>
          </a:p>
          <a:p>
            <a:r>
              <a:rPr lang="en-US" dirty="0"/>
              <a:t>• </a:t>
            </a:r>
            <a:r>
              <a:rPr lang="en-US" dirty="0" err="1"/>
              <a:t>Consecteteur</a:t>
            </a:r>
            <a:r>
              <a:rPr lang="en-US" dirty="0"/>
              <a:t> dolor sed </a:t>
            </a:r>
            <a:r>
              <a:rPr lang="en-US" dirty="0" err="1"/>
              <a:t>ip</a:t>
            </a:r>
            <a:endParaRPr lang="en-US" dirty="0"/>
          </a:p>
          <a:p>
            <a:r>
              <a:rPr lang="en-US" dirty="0"/>
              <a:t>• Amis et ipsum dolor sed</a:t>
            </a:r>
          </a:p>
          <a:p>
            <a:r>
              <a:rPr lang="en-US" dirty="0"/>
              <a:t>• Lorem ipsum sed dolor</a:t>
            </a:r>
          </a:p>
        </p:txBody>
      </p:sp>
      <p:grpSp>
        <p:nvGrpSpPr>
          <p:cNvPr id="3" name="Illustration">
            <a:extLst>
              <a:ext uri="{FF2B5EF4-FFF2-40B4-BE49-F238E27FC236}">
                <a16:creationId xmlns:a16="http://schemas.microsoft.com/office/drawing/2014/main" id="{907DDB93-4013-3247-A120-8096E394A2A1}"/>
              </a:ext>
              <a:ext uri="{C183D7F6-B498-43B3-948B-1728B52AA6E4}">
                <adec:decorative xmlns:adec="http://schemas.microsoft.com/office/drawing/2017/decorative" val="1"/>
              </a:ext>
            </a:extLst>
          </p:cNvPr>
          <p:cNvGrpSpPr/>
          <p:nvPr userDrawn="1"/>
        </p:nvGrpSpPr>
        <p:grpSpPr>
          <a:xfrm>
            <a:off x="6087291" y="2647621"/>
            <a:ext cx="10235771" cy="2938624"/>
            <a:chOff x="6087291" y="2647621"/>
            <a:chExt cx="10235771" cy="293862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14" name="Picture 13" descr="Icon&#10;&#10;">
              <a:extLst>
                <a:ext uri="{FF2B5EF4-FFF2-40B4-BE49-F238E27FC236}">
                  <a16:creationId xmlns:a16="http://schemas.microsoft.com/office/drawing/2014/main" id="{1AAC8A24-A4AF-7D42-A039-906FAF1C606E}"/>
                </a:ext>
              </a:extLst>
            </p:cNvPr>
            <p:cNvPicPr>
              <a:picLocks noChangeAspect="1"/>
            </p:cNvPicPr>
            <p:nvPr userDrawn="1"/>
          </p:nvPicPr>
          <p:blipFill>
            <a:blip r:embed="rId2"/>
            <a:stretch>
              <a:fillRect/>
            </a:stretch>
          </p:blipFill>
          <p:spPr>
            <a:xfrm>
              <a:off x="8208395" y="3141842"/>
              <a:ext cx="2119104" cy="2079370"/>
            </a:xfrm>
            <a:prstGeom prst="rect">
              <a:avLst/>
            </a:prstGeom>
          </p:spPr>
        </p:pic>
      </p:grpSp>
      <p:sp>
        <p:nvSpPr>
          <p:cNvPr id="10" name="page number">
            <a:extLst>
              <a:ext uri="{FF2B5EF4-FFF2-40B4-BE49-F238E27FC236}">
                <a16:creationId xmlns:a16="http://schemas.microsoft.com/office/drawing/2014/main" id="{5ECA43E8-B315-1E42-9C9D-CACFC17C84E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50196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with Photo – White">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600" b="0" cap="none" baseline="0">
                <a:solidFill>
                  <a:schemeClr val="accent2"/>
                </a:solidFill>
              </a:defRPr>
            </a:lvl1pPr>
          </a:lstStyle>
          <a:p>
            <a:r>
              <a:rPr lang="en-US" dirty="0"/>
              <a:t>Title Text Slide with Indigo Digital Workspace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 Lorem ipsum sed dolor</a:t>
            </a:r>
          </a:p>
          <a:p>
            <a:r>
              <a:rPr lang="en-US" dirty="0"/>
              <a:t>• </a:t>
            </a:r>
            <a:r>
              <a:rPr lang="en-US" dirty="0" err="1"/>
              <a:t>Consecteteur</a:t>
            </a:r>
            <a:r>
              <a:rPr lang="en-US" dirty="0"/>
              <a:t> dolor sed </a:t>
            </a:r>
            <a:r>
              <a:rPr lang="en-US" dirty="0" err="1"/>
              <a:t>ip</a:t>
            </a:r>
            <a:endParaRPr lang="en-US" dirty="0"/>
          </a:p>
          <a:p>
            <a:r>
              <a:rPr lang="en-US" dirty="0"/>
              <a:t>• Amis et ipsum dolor sed</a:t>
            </a:r>
          </a:p>
          <a:p>
            <a:r>
              <a:rPr lang="en-US" dirty="0"/>
              <a:t>• Lorem ipsum sed dolor</a:t>
            </a:r>
          </a:p>
        </p:txBody>
      </p:sp>
      <p:grpSp>
        <p:nvGrpSpPr>
          <p:cNvPr id="2" name="Group 1">
            <a:extLst>
              <a:ext uri="{FF2B5EF4-FFF2-40B4-BE49-F238E27FC236}">
                <a16:creationId xmlns:a16="http://schemas.microsoft.com/office/drawing/2014/main" id="{2BC3991C-DFD0-D943-BE34-F7CC89611C0E}"/>
              </a:ext>
              <a:ext uri="{C183D7F6-B498-43B3-948B-1728B52AA6E4}">
                <adec:decorative xmlns:adec="http://schemas.microsoft.com/office/drawing/2017/decorative" val="1"/>
              </a:ext>
            </a:extLst>
          </p:cNvPr>
          <p:cNvGrpSpPr/>
          <p:nvPr userDrawn="1"/>
        </p:nvGrpSpPr>
        <p:grpSpPr>
          <a:xfrm>
            <a:off x="5562599" y="2760783"/>
            <a:ext cx="10787743" cy="3097091"/>
            <a:chOff x="5562599" y="2760783"/>
            <a:chExt cx="10787743" cy="3097091"/>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6" name="Picture 5" descr="Icon&#10;&#10;">
              <a:extLst>
                <a:ext uri="{FF2B5EF4-FFF2-40B4-BE49-F238E27FC236}">
                  <a16:creationId xmlns:a16="http://schemas.microsoft.com/office/drawing/2014/main" id="{31C44375-7B71-414E-A0D4-349DC3084C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0491" y="3247151"/>
              <a:ext cx="2938410" cy="2327324"/>
            </a:xfrm>
            <a:prstGeom prst="rect">
              <a:avLst/>
            </a:prstGeom>
          </p:spPr>
        </p:pic>
      </p:grpSp>
      <p:sp>
        <p:nvSpPr>
          <p:cNvPr id="10" name="page number">
            <a:extLst>
              <a:ext uri="{FF2B5EF4-FFF2-40B4-BE49-F238E27FC236}">
                <a16:creationId xmlns:a16="http://schemas.microsoft.com/office/drawing/2014/main" id="{EC69C965-E530-9D46-A1DF-AE6806FABA5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8477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ection Header with Photo – White">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600" b="0" cap="none" baseline="0">
                <a:solidFill>
                  <a:schemeClr val="accent2"/>
                </a:solidFill>
              </a:defRPr>
            </a:lvl1pPr>
          </a:lstStyle>
          <a:p>
            <a:r>
              <a:rPr lang="en-US" dirty="0"/>
              <a:t>Title Text Slide with Aqua Multi-Cloud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 Lorem ipsum sed dolor</a:t>
            </a:r>
          </a:p>
          <a:p>
            <a:r>
              <a:rPr lang="en-US" dirty="0"/>
              <a:t>• </a:t>
            </a:r>
            <a:r>
              <a:rPr lang="en-US" dirty="0" err="1"/>
              <a:t>Consecteteur</a:t>
            </a:r>
            <a:r>
              <a:rPr lang="en-US" dirty="0"/>
              <a:t> dolor sed </a:t>
            </a:r>
            <a:r>
              <a:rPr lang="en-US" dirty="0" err="1"/>
              <a:t>ip</a:t>
            </a:r>
            <a:endParaRPr lang="en-US" dirty="0"/>
          </a:p>
          <a:p>
            <a:r>
              <a:rPr lang="en-US" dirty="0"/>
              <a:t>• Amis et ipsum dolor sed</a:t>
            </a:r>
          </a:p>
          <a:p>
            <a:r>
              <a:rPr lang="en-US" dirty="0"/>
              <a:t>• Lorem ipsum sed dolor</a:t>
            </a:r>
          </a:p>
        </p:txBody>
      </p:sp>
      <p:grpSp>
        <p:nvGrpSpPr>
          <p:cNvPr id="3" name="Group 2">
            <a:extLst>
              <a:ext uri="{FF2B5EF4-FFF2-40B4-BE49-F238E27FC236}">
                <a16:creationId xmlns:a16="http://schemas.microsoft.com/office/drawing/2014/main" id="{63FEA7A4-FB23-E540-B702-8C1C1BB2E1C6}"/>
              </a:ext>
              <a:ext uri="{C183D7F6-B498-43B3-948B-1728B52AA6E4}">
                <adec:decorative xmlns:adec="http://schemas.microsoft.com/office/drawing/2017/decorative" val="1"/>
              </a:ext>
            </a:extLst>
          </p:cNvPr>
          <p:cNvGrpSpPr/>
          <p:nvPr userDrawn="1"/>
        </p:nvGrpSpPr>
        <p:grpSpPr>
          <a:xfrm>
            <a:off x="6044827" y="2686050"/>
            <a:ext cx="10384504" cy="2981325"/>
            <a:chOff x="6044827" y="2686050"/>
            <a:chExt cx="10384504" cy="298132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29" name="Picture 28" descr="Icon&#10;&#10;">
              <a:extLst>
                <a:ext uri="{FF2B5EF4-FFF2-40B4-BE49-F238E27FC236}">
                  <a16:creationId xmlns:a16="http://schemas.microsoft.com/office/drawing/2014/main" id="{00FBF9A9-0DCA-4B47-9F95-7C285BFC9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6837" y="3103715"/>
              <a:ext cx="3270401" cy="2162469"/>
            </a:xfrm>
            <a:prstGeom prst="rect">
              <a:avLst/>
            </a:prstGeom>
          </p:spPr>
        </p:pic>
      </p:grpSp>
      <p:sp>
        <p:nvSpPr>
          <p:cNvPr id="10" name="page number">
            <a:extLst>
              <a:ext uri="{FF2B5EF4-FFF2-40B4-BE49-F238E27FC236}">
                <a16:creationId xmlns:a16="http://schemas.microsoft.com/office/drawing/2014/main" id="{E186AE1D-141B-2044-9921-1CBA3634084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33496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with Photo – White">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2" y="633994"/>
            <a:ext cx="7321704" cy="1229360"/>
          </a:xfrm>
        </p:spPr>
        <p:txBody>
          <a:bodyPr wrap="square" anchor="b"/>
          <a:lstStyle>
            <a:lvl1pPr algn="l">
              <a:defRPr sz="3600" b="0" cap="none" baseline="0">
                <a:solidFill>
                  <a:schemeClr val="accent2"/>
                </a:solidFill>
              </a:defRPr>
            </a:lvl1pPr>
          </a:lstStyle>
          <a:p>
            <a:r>
              <a:rPr lang="en-US" dirty="0"/>
              <a:t>Title Text Slide with Ocean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 Lorem ipsum sed dolor</a:t>
            </a:r>
          </a:p>
          <a:p>
            <a:r>
              <a:rPr lang="en-US" dirty="0"/>
              <a:t>• </a:t>
            </a:r>
            <a:r>
              <a:rPr lang="en-US" dirty="0" err="1"/>
              <a:t>Consecteteur</a:t>
            </a:r>
            <a:r>
              <a:rPr lang="en-US" dirty="0"/>
              <a:t> dolor sed </a:t>
            </a:r>
            <a:r>
              <a:rPr lang="en-US" dirty="0" err="1"/>
              <a:t>ip</a:t>
            </a:r>
            <a:endParaRPr lang="en-US" dirty="0"/>
          </a:p>
          <a:p>
            <a:r>
              <a:rPr lang="en-US" dirty="0"/>
              <a:t>• Amis et ipsum dolor sed</a:t>
            </a:r>
          </a:p>
          <a:p>
            <a:r>
              <a:rPr lang="en-US" dirty="0"/>
              <a:t>• Lorem ipsum sed dolor</a:t>
            </a:r>
          </a:p>
        </p:txBody>
      </p:sp>
      <p:grpSp>
        <p:nvGrpSpPr>
          <p:cNvPr id="3" name="Group 2">
            <a:extLst>
              <a:ext uri="{FF2B5EF4-FFF2-40B4-BE49-F238E27FC236}">
                <a16:creationId xmlns:a16="http://schemas.microsoft.com/office/drawing/2014/main" id="{65B8F874-D193-EE48-B5D2-527C9F2D59CD}"/>
              </a:ext>
              <a:ext uri="{C183D7F6-B498-43B3-948B-1728B52AA6E4}">
                <adec:decorative xmlns:adec="http://schemas.microsoft.com/office/drawing/2017/decorative" val="1"/>
              </a:ext>
            </a:extLst>
          </p:cNvPr>
          <p:cNvGrpSpPr/>
          <p:nvPr userDrawn="1"/>
        </p:nvGrpSpPr>
        <p:grpSpPr>
          <a:xfrm>
            <a:off x="5847907" y="2805835"/>
            <a:ext cx="10395056" cy="2984355"/>
            <a:chOff x="5847907" y="2763303"/>
            <a:chExt cx="10395056" cy="298435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4" name="Picture 3">
              <a:extLst>
                <a:ext uri="{FF2B5EF4-FFF2-40B4-BE49-F238E27FC236}">
                  <a16:creationId xmlns:a16="http://schemas.microsoft.com/office/drawing/2014/main" id="{0BB8F28C-903D-A34B-B23A-0C6DD9A01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785" y="2934586"/>
              <a:ext cx="2146119" cy="2096784"/>
            </a:xfrm>
            <a:prstGeom prst="rect">
              <a:avLst/>
            </a:prstGeom>
          </p:spPr>
        </p:pic>
      </p:grpSp>
      <p:sp>
        <p:nvSpPr>
          <p:cNvPr id="10" name="page number">
            <a:extLst>
              <a:ext uri="{FF2B5EF4-FFF2-40B4-BE49-F238E27FC236}">
                <a16:creationId xmlns:a16="http://schemas.microsoft.com/office/drawing/2014/main" id="{6C83A762-8032-D146-92FB-F5E59AD2A59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43265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with Photo – White">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2" y="633994"/>
            <a:ext cx="6758177" cy="1229360"/>
          </a:xfrm>
        </p:spPr>
        <p:txBody>
          <a:bodyPr wrap="square" anchor="b"/>
          <a:lstStyle>
            <a:lvl1pPr algn="l">
              <a:defRPr sz="3600" b="0" cap="none" baseline="0">
                <a:solidFill>
                  <a:schemeClr val="accent2"/>
                </a:solidFill>
              </a:defRPr>
            </a:lvl1pPr>
          </a:lstStyle>
          <a:p>
            <a:r>
              <a:rPr lang="en-US" dirty="0"/>
              <a:t>Title Text Slide with Plum Color Intrinsic Security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 Lorem ipsum sed dolor</a:t>
            </a:r>
          </a:p>
          <a:p>
            <a:r>
              <a:rPr lang="en-US" dirty="0"/>
              <a:t>• </a:t>
            </a:r>
            <a:r>
              <a:rPr lang="en-US" dirty="0" err="1"/>
              <a:t>Consecteteur</a:t>
            </a:r>
            <a:r>
              <a:rPr lang="en-US" dirty="0"/>
              <a:t> dolor sed </a:t>
            </a:r>
            <a:r>
              <a:rPr lang="en-US" dirty="0" err="1"/>
              <a:t>ip</a:t>
            </a:r>
            <a:endParaRPr lang="en-US" dirty="0"/>
          </a:p>
          <a:p>
            <a:r>
              <a:rPr lang="en-US" dirty="0"/>
              <a:t>• Amis et ipsum dolor sed</a:t>
            </a:r>
          </a:p>
          <a:p>
            <a:r>
              <a:rPr lang="en-US" dirty="0"/>
              <a:t>• Lorem ipsum sed dolor</a:t>
            </a:r>
          </a:p>
        </p:txBody>
      </p:sp>
      <p:grpSp>
        <p:nvGrpSpPr>
          <p:cNvPr id="3" name="Group 2">
            <a:extLst>
              <a:ext uri="{FF2B5EF4-FFF2-40B4-BE49-F238E27FC236}">
                <a16:creationId xmlns:a16="http://schemas.microsoft.com/office/drawing/2014/main" id="{6939AD08-B308-7E43-AB28-1AD4B8957C6B}"/>
              </a:ext>
              <a:ext uri="{C183D7F6-B498-43B3-948B-1728B52AA6E4}">
                <adec:decorative xmlns:adec="http://schemas.microsoft.com/office/drawing/2017/decorative" val="1"/>
              </a:ext>
            </a:extLst>
          </p:cNvPr>
          <p:cNvGrpSpPr/>
          <p:nvPr userDrawn="1"/>
        </p:nvGrpSpPr>
        <p:grpSpPr>
          <a:xfrm>
            <a:off x="6156252" y="2771663"/>
            <a:ext cx="10097344" cy="2912201"/>
            <a:chOff x="4413887" y="1843895"/>
            <a:chExt cx="12945495" cy="373364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4" name="Picture 3" descr="Icon&#10;&#10;">
              <a:extLst>
                <a:ext uri="{FF2B5EF4-FFF2-40B4-BE49-F238E27FC236}">
                  <a16:creationId xmlns:a16="http://schemas.microsoft.com/office/drawing/2014/main" id="{C939AE73-F1AB-C848-B29C-1763B3E10A8A}"/>
                </a:ext>
              </a:extLst>
            </p:cNvPr>
            <p:cNvPicPr>
              <a:picLocks noChangeAspect="1"/>
            </p:cNvPicPr>
            <p:nvPr userDrawn="1"/>
          </p:nvPicPr>
          <p:blipFill>
            <a:blip r:embed="rId2"/>
            <a:stretch>
              <a:fillRect/>
            </a:stretch>
          </p:blipFill>
          <p:spPr>
            <a:xfrm>
              <a:off x="6811347" y="1843895"/>
              <a:ext cx="2631885" cy="2989069"/>
            </a:xfrm>
            <a:prstGeom prst="rect">
              <a:avLst/>
            </a:prstGeom>
          </p:spPr>
        </p:pic>
      </p:grpSp>
      <p:sp>
        <p:nvSpPr>
          <p:cNvPr id="10" name="page number">
            <a:extLst>
              <a:ext uri="{FF2B5EF4-FFF2-40B4-BE49-F238E27FC236}">
                <a16:creationId xmlns:a16="http://schemas.microsoft.com/office/drawing/2014/main" id="{504A0DA9-DB77-B34C-9A1C-8C06BA8295A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412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621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leaf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AA588109-A3B0-F349-A053-2B0486EACEDD}"/>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F5621D6A-7BA7-2D4E-9E9C-E48F3EA9A806}"/>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88B38AB6-48D7-BF47-8944-C9B92F716B9B}"/>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5484" y="4619335"/>
            <a:ext cx="2740025"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56CF49B1-1E74-3F4C-8694-8D087C1A9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08078FCA-EEB4-1E40-BB42-C0A6D7F98CCF}"/>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16135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Quote">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plum and indigo parallelograms on the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1A578B67-8880-784A-A902-6A1294D784F0}"/>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C1466380-5063-9D46-90F9-93AB3505D06F}"/>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291D11C0-4B32-9840-9A60-66D012C1EC3D}"/>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5484" y="4619335"/>
            <a:ext cx="2740025"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49AC1CF0-19BE-BF46-ACDD-FDC928BF44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A1F9FDFA-0AD6-0D44-81F6-E45EDFDC727C}"/>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42585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Quote">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aqua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9D4BBE16-1FB5-984C-BF65-9595C408E58E}"/>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923BAA50-9128-7F48-9829-4C8049163190}"/>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7871174D-4419-434C-B971-0167EC393A63}"/>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5484" y="4619335"/>
            <a:ext cx="2740025"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C36E2E59-D8A9-4B45-AB42-A0E92FBBFF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A32B45EC-9FFD-8440-8F00-F07B4A8658CD}"/>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40938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Mworld2021 tex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DEBC-E35E-2844-88EB-6382C5BD44B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312B300-8136-1A46-B8B4-4E027C406D3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53D6B61-F419-BC42-9946-6DC615CAEBA0}"/>
              </a:ext>
            </a:extLst>
          </p:cNvPr>
          <p:cNvSpPr>
            <a:spLocks noGrp="1"/>
          </p:cNvSpPr>
          <p:nvPr>
            <p:ph type="sldNum" sz="quarter" idx="11"/>
          </p:nvPr>
        </p:nvSpPr>
        <p:spPr/>
        <p:txBody>
          <a:bodyPr/>
          <a:lstStyle/>
          <a:p>
            <a:fld id="{3BD295A3-96FB-4E80-91AF-4225D266C57B}" type="slidenum">
              <a:rPr lang="en-US" smtClean="0"/>
              <a:t>‹#›</a:t>
            </a:fld>
            <a:endParaRPr lang="en-US" dirty="0"/>
          </a:p>
        </p:txBody>
      </p:sp>
    </p:spTree>
    <p:extLst>
      <p:ext uri="{BB962C8B-B14F-4D97-AF65-F5344CB8AC3E}">
        <p14:creationId xmlns:p14="http://schemas.microsoft.com/office/powerpoint/2010/main" val="16249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Quote with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56578"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0EF265DB-7DD2-824C-8890-64F8B52BD1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B6EEF353-BEE7-184B-913A-CE5B7AF1B1A2}"/>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50376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78102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1042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809" y="1600200"/>
            <a:ext cx="5313783" cy="4572000"/>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6013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0" y="1600201"/>
            <a:ext cx="5893593" cy="4572000"/>
          </a:xfrm>
          <a:noFill/>
        </p:spPr>
        <p:txBody>
          <a:bodyPr vert="horz" lIns="594360" tIns="457200" rIns="457200" bIns="457200" rtlCol="0">
            <a:noAutofit/>
          </a:bodyPr>
          <a:lstStyle>
            <a:lvl1pPr>
              <a:spcBef>
                <a:spcPts val="1200"/>
              </a:spcBef>
              <a:defRPr lang="en-US" sz="1800" dirty="0">
                <a:solidFill>
                  <a:schemeClr val="tx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101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Content Balanced – Colo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0" y="1600201"/>
            <a:ext cx="5865445"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5232" y="1600201"/>
            <a:ext cx="5893593"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036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2866" y="1600202"/>
            <a:ext cx="5044347" cy="875370"/>
          </a:xfrm>
          <a:noFill/>
        </p:spPr>
        <p:txBody>
          <a:bodyPr vert="horz" lIns="0" tIns="91440" rIns="457200" bIns="91440" rtlCol="0" anchor="b">
            <a:noAutofit/>
          </a:bodyPr>
          <a:lstStyle>
            <a:lvl1pPr>
              <a:defRPr lang="en-US" dirty="0">
                <a:solidFill>
                  <a:schemeClr val="accent2"/>
                </a:solidFill>
              </a:defRPr>
            </a:lvl1pPr>
          </a:lstStyle>
          <a:p>
            <a:pPr lvl="0"/>
            <a:r>
              <a:rPr lang="en-US" dirty="0"/>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2866" y="2484176"/>
            <a:ext cx="50443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808" y="2621020"/>
            <a:ext cx="5071595" cy="3544027"/>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smtClean="0"/>
            </a:lvl5pPr>
            <a:lvl6pPr marL="1147763" indent="0">
              <a:buNone/>
              <a:defRPr lang="en-US" sz="1200" dirty="0"/>
            </a:lvl6pPr>
          </a:lstStyle>
          <a:p>
            <a:pPr lvl="0">
              <a:spcBef>
                <a:spcPts val="1500"/>
              </a:spcBef>
            </a:pPr>
            <a:r>
              <a:rPr lang="en-US" dirty="0"/>
              <a:t>Click to add text</a:t>
            </a:r>
          </a:p>
          <a:p>
            <a:pPr lvl="1">
              <a:spcBef>
                <a:spcPts val="300"/>
              </a:spcBef>
            </a:pPr>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6832" y="1600202"/>
            <a:ext cx="5372100" cy="875370"/>
          </a:xfrm>
          <a:noFill/>
        </p:spPr>
        <p:txBody>
          <a:bodyPr vert="horz" lIns="0" tIns="91440" rIns="457200" bIns="91440" rtlCol="0" anchor="b">
            <a:noAutofit/>
          </a:bodyPr>
          <a:lstStyle>
            <a:lvl1pPr>
              <a:defRPr lang="en-US" sz="2000">
                <a:solidFill>
                  <a:schemeClr val="accent2"/>
                </a:solidFill>
              </a:defRPr>
            </a:lvl1pPr>
          </a:lstStyle>
          <a:p>
            <a:pPr lvl="0"/>
            <a:r>
              <a:rPr lang="en-US" dirty="0"/>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1981" y="2484176"/>
            <a:ext cx="5044347"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6249" y="2621280"/>
            <a:ext cx="5372682" cy="3575124"/>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spcBef>
                <a:spcPts val="1500"/>
              </a:spcBef>
            </a:pPr>
            <a:r>
              <a:rPr lang="en-US" dirty="0"/>
              <a:t>Click to add text</a:t>
            </a:r>
          </a:p>
          <a:p>
            <a:pPr lvl="1">
              <a:spcBef>
                <a:spcPts val="300"/>
              </a:spcBef>
            </a:pPr>
            <a:r>
              <a:rPr lang="en-US" dirty="0"/>
              <a:t>Second level</a:t>
            </a:r>
          </a:p>
          <a:p>
            <a:pPr lvl="2"/>
            <a:r>
              <a:rPr lang="en-US" dirty="0"/>
              <a:t>Third level</a:t>
            </a:r>
          </a:p>
          <a:p>
            <a:pPr lvl="3"/>
            <a:r>
              <a:rPr lang="en-US" dirty="0"/>
              <a:t>Fourth level</a:t>
            </a:r>
          </a:p>
          <a:p>
            <a:pPr lvl="4"/>
            <a:r>
              <a:rPr lang="en-US" dirty="0"/>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10381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2866" y="1582754"/>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2866" y="2509480"/>
            <a:ext cx="3593592"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2866" y="2546329"/>
            <a:ext cx="3593592" cy="3619363"/>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5154" y="1599646"/>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5154" y="2509480"/>
            <a:ext cx="3593592"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5154" y="2546329"/>
            <a:ext cx="3593592" cy="3627562"/>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7442" y="1600200"/>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7442" y="2509480"/>
            <a:ext cx="3593592"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7442" y="2568632"/>
            <a:ext cx="3593592" cy="3627773"/>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4050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012"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44788"/>
            <a:ext cx="2894013"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a:p>
            <a:pPr marL="1270000" lvl="5" indent="-117475"/>
            <a:r>
              <a:rPr lang="en-US" dirty="0"/>
              <a:t>Sixth level</a:t>
            </a:r>
          </a:p>
          <a:p>
            <a:pPr marL="1438275" lvl="6" indent="-117475"/>
            <a:r>
              <a:rPr lang="en-US" dirty="0"/>
              <a:t>Seventh level</a:t>
            </a:r>
          </a:p>
          <a:p>
            <a:pPr marL="1554163" lvl="7" indent="-115888">
              <a:lnSpc>
                <a:spcPct val="90000"/>
              </a:lnSpc>
            </a:pPr>
            <a:r>
              <a:rPr lang="en-US" dirty="0"/>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634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dirty="0"/>
              <a:t>Click to add graph, diagram or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5149" y="1589924"/>
            <a:ext cx="2903676"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44788"/>
            <a:ext cx="2894012"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56865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Title click to edit"/>
          <p:cNvSpPr>
            <a:spLocks noGrp="1"/>
          </p:cNvSpPr>
          <p:nvPr>
            <p:ph type="title" hasCustomPrompt="1"/>
          </p:nvPr>
        </p:nvSpPr>
        <p:spPr>
          <a:xfrm>
            <a:off x="6592949" y="1582578"/>
            <a:ext cx="5102866" cy="1234440"/>
          </a:xfrm>
        </p:spPr>
        <p:txBody>
          <a:bodyPr wrap="square" anchor="b"/>
          <a:lstStyle>
            <a:lvl1pPr algn="l">
              <a:defRPr sz="4000" b="0" cap="none" baseline="0"/>
            </a:lvl1pPr>
          </a:lstStyle>
          <a:p>
            <a:r>
              <a:rPr lang="en-US" dirty="0"/>
              <a:t>Title Slide - Leaf and Ocean Color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5402202" cy="355601"/>
          </a:xfrm>
        </p:spPr>
        <p:txBody>
          <a:bodyPr/>
          <a:lstStyle>
            <a:lvl1pPr algn="l">
              <a:buNone/>
              <a:defRPr sz="1600">
                <a:solidFill>
                  <a:schemeClr val="tx2"/>
                </a:solidFill>
              </a:defRPr>
            </a:lvl1pPr>
          </a:lstStyle>
          <a:p>
            <a:pPr lvl="0"/>
            <a:r>
              <a:rPr lang="en-US" dirty="0"/>
              <a:t>Role / Division at VMware</a:t>
            </a:r>
          </a:p>
        </p:txBody>
      </p:sp>
      <p:sp>
        <p:nvSpPr>
          <p:cNvPr id="18" name="Click to edit dat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dirty="0"/>
              <a:t>Date</a:t>
            </a:r>
          </a:p>
        </p:txBody>
      </p:sp>
      <p:grpSp>
        <p:nvGrpSpPr>
          <p:cNvPr id="5" name="parallelogram graphics">
            <a:extLst>
              <a:ext uri="{FF2B5EF4-FFF2-40B4-BE49-F238E27FC236}">
                <a16:creationId xmlns:a16="http://schemas.microsoft.com/office/drawing/2014/main" id="{9FD6412E-4CA0-D249-939D-85D976E51222}"/>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a:extLst>
                <a:ext uri="{FF2B5EF4-FFF2-40B4-BE49-F238E27FC236}">
                  <a16:creationId xmlns:a16="http://schemas.microsoft.com/office/drawing/2014/main" id="{FC6E33BE-E922-E74A-8DF9-693000E673D6}"/>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a:extLst>
                <a:ext uri="{FF2B5EF4-FFF2-40B4-BE49-F238E27FC236}">
                  <a16:creationId xmlns:a16="http://schemas.microsoft.com/office/drawing/2014/main" id="{02065BB3-0DD8-1442-A077-9B671C2CD52B}"/>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4" name="VMware logo">
            <a:extLst>
              <a:ext uri="{FF2B5EF4-FFF2-40B4-BE49-F238E27FC236}">
                <a16:creationId xmlns:a16="http://schemas.microsoft.com/office/drawing/2014/main" id="{D131BC43-C06C-5040-8CFE-30972EE1D9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2" name="Copyright" descr="Confidential copyright VMware, Inc. 2021">
            <a:extLst>
              <a:ext uri="{FF2B5EF4-FFF2-40B4-BE49-F238E27FC236}">
                <a16:creationId xmlns:a16="http://schemas.microsoft.com/office/drawing/2014/main" id="{4EF5C358-4961-8849-84FC-B61BD4C4373D}"/>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294770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0072" y="1589923"/>
            <a:ext cx="3808754"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731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800">
                <a:solidFill>
                  <a:schemeClr val="accent1"/>
                </a:solidFill>
              </a:defRPr>
            </a:lvl1pPr>
            <a:lvl5pPr>
              <a:defRPr/>
            </a:lvl5pPr>
          </a:lstStyle>
          <a:p>
            <a:pPr lvl="0"/>
            <a:r>
              <a:rPr lang="en-US" dirty="0"/>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0413" y="3872441"/>
            <a:ext cx="3808412"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800">
                <a:solidFill>
                  <a:schemeClr val="accent5"/>
                </a:solidFill>
              </a:defRPr>
            </a:lvl1pPr>
            <a:lvl5pPr>
              <a:defRPr/>
            </a:lvl5pPr>
          </a:lstStyle>
          <a:p>
            <a:pPr lvl="0"/>
            <a:r>
              <a:rPr lang="en-US" dirty="0"/>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3522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809" y="412751"/>
            <a:ext cx="11001004" cy="381000"/>
          </a:xfrm>
        </p:spPr>
        <p:txBody>
          <a:bodyPr/>
          <a:lstStyle>
            <a:lvl1pPr>
              <a:defRPr/>
            </a:lvl1pPr>
          </a:lstStyle>
          <a:p>
            <a:r>
              <a:rPr lang="en-US" dirty="0"/>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600"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093"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dirty="0"/>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645" y="1901093"/>
            <a:ext cx="3201848" cy="1214595"/>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2165"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8012"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dirty="0"/>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4210" y="1901094"/>
            <a:ext cx="3201848" cy="122556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600"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093" y="3345364"/>
            <a:ext cx="2006600" cy="227454"/>
          </a:xfrm>
        </p:spPr>
        <p:txBody>
          <a:bodyPr anchor="b"/>
          <a:lstStyle>
            <a:lvl1pPr>
              <a:lnSpc>
                <a:spcPct val="100000"/>
              </a:lnSpc>
              <a:spcBef>
                <a:spcPts val="0"/>
              </a:spcBef>
              <a:defRPr sz="1200">
                <a:solidFill>
                  <a:schemeClr val="accent2"/>
                </a:solidFill>
              </a:defRPr>
            </a:lvl1pPr>
            <a:lvl5pPr>
              <a:defRPr/>
            </a:lvl5pPr>
          </a:lstStyle>
          <a:p>
            <a:pPr lvl="0"/>
            <a:r>
              <a:rPr lang="en-US" dirty="0"/>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645" y="3693430"/>
            <a:ext cx="3201848" cy="1110049"/>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2165"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6811" y="3345364"/>
            <a:ext cx="2006600" cy="227454"/>
          </a:xfrm>
        </p:spPr>
        <p:txBody>
          <a:bodyPr/>
          <a:lstStyle>
            <a:lvl1pPr>
              <a:defRPr sz="1200">
                <a:solidFill>
                  <a:schemeClr val="accent2"/>
                </a:solidFill>
              </a:defRPr>
            </a:lvl1pPr>
          </a:lstStyle>
          <a:p>
            <a:r>
              <a:rPr lang="en-US" dirty="0"/>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4210" y="3693430"/>
            <a:ext cx="3201848" cy="113235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739" y="5023689"/>
            <a:ext cx="7319778"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093" y="502698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dirty="0"/>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093" y="5326736"/>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093" y="5576118"/>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093" y="5807027"/>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3597" y="503927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dirty="0"/>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0790" y="5327336"/>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0790" y="5576718"/>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0790" y="5807627"/>
            <a:ext cx="3200400" cy="227454"/>
          </a:xfrm>
        </p:spPr>
        <p:txBody>
          <a:bodyPr anchor="b"/>
          <a:lstStyle>
            <a:lvl1pPr algn="l">
              <a:lnSpc>
                <a:spcPct val="100000"/>
              </a:lnSpc>
              <a:spcBef>
                <a:spcPts val="0"/>
              </a:spcBef>
              <a:defRPr sz="1000">
                <a:solidFill>
                  <a:schemeClr val="tx1"/>
                </a:solidFill>
              </a:defRPr>
            </a:lvl1pPr>
            <a:lvl5pPr>
              <a:defRPr/>
            </a:lvl5pPr>
          </a:lstStyle>
          <a:p>
            <a:pPr lvl="0"/>
            <a:r>
              <a:rPr lang="en-US" dirty="0"/>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07965" y="1600200"/>
            <a:ext cx="1841500" cy="660399"/>
          </a:xfrm>
        </p:spPr>
        <p:txBody>
          <a:bodyPr anchor="ctr"/>
          <a:lstStyle>
            <a:lvl1pPr algn="ctr">
              <a:lnSpc>
                <a:spcPct val="100000"/>
              </a:lnSpc>
              <a:spcBef>
                <a:spcPts val="0"/>
              </a:spcBef>
              <a:defRPr/>
            </a:lvl1pPr>
          </a:lstStyle>
          <a:p>
            <a:r>
              <a:rPr lang="en-US" dirty="0"/>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09465"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09465"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5815" y="2971800"/>
            <a:ext cx="3194050" cy="1828800"/>
          </a:xfrm>
        </p:spPr>
        <p:txBody>
          <a:bodyPr/>
          <a:lstStyle>
            <a:lvl1pPr>
              <a:lnSpc>
                <a:spcPct val="100000"/>
              </a:lnSpc>
              <a:spcBef>
                <a:spcPts val="0"/>
              </a:spcBef>
              <a:defRPr/>
            </a:lvl1pPr>
          </a:lstStyle>
          <a:p>
            <a:r>
              <a:rPr lang="en-US" dirty="0"/>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5815" y="5022214"/>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5"/>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6654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1877" y="2055429"/>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103" y="2419650"/>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plum text here</a:t>
            </a:r>
          </a:p>
          <a:p>
            <a:pPr lvl="1"/>
            <a:r>
              <a:rPr lang="en-US" dirty="0"/>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4924" y="2055429"/>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08612" y="2419650"/>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ocean text here</a:t>
            </a:r>
          </a:p>
          <a:p>
            <a:pPr lvl="1"/>
            <a:r>
              <a:rPr lang="en-US" dirty="0"/>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89301" y="2055429"/>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indigo text here</a:t>
            </a:r>
          </a:p>
          <a:p>
            <a:pPr lvl="1"/>
            <a:r>
              <a:rPr lang="en-US" dirty="0"/>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09012" y="2419650"/>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1536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5749" y="2060872"/>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3703" y="2425093"/>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plum text</a:t>
            </a:r>
          </a:p>
          <a:p>
            <a:pPr lvl="1"/>
            <a:r>
              <a:rPr lang="en-US" dirty="0"/>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6932" y="2060872"/>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0597" y="2425093"/>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ocean text</a:t>
            </a:r>
          </a:p>
          <a:p>
            <a:pPr lvl="1"/>
            <a:r>
              <a:rPr lang="en-US" dirty="0"/>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2100" y="2060872"/>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2120" y="2425093"/>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indigo text</a:t>
            </a:r>
          </a:p>
          <a:p>
            <a:pPr lvl="1"/>
            <a:r>
              <a:rPr lang="en-US" dirty="0"/>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2132" y="2060872"/>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38248" y="2425093"/>
            <a:ext cx="1396669"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dark green text</a:t>
            </a:r>
          </a:p>
          <a:p>
            <a:pPr lvl="1"/>
            <a:r>
              <a:rPr lang="en-US" dirty="0"/>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68376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800" y="2064663"/>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549" y="2428884"/>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plum text</a:t>
            </a:r>
          </a:p>
          <a:p>
            <a:pPr lvl="1"/>
            <a:r>
              <a:rPr lang="en-US" dirty="0"/>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2452" y="2064663"/>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0473" y="2428884"/>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ocean text</a:t>
            </a:r>
          </a:p>
          <a:p>
            <a:pPr lvl="1"/>
            <a:r>
              <a:rPr lang="en-US" dirty="0"/>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1380" y="2064663"/>
            <a:ext cx="1828959"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2658" y="2428884"/>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indigo text</a:t>
            </a:r>
          </a:p>
          <a:p>
            <a:pPr lvl="1"/>
            <a:r>
              <a:rPr lang="en-US" dirty="0"/>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4921" y="2064663"/>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7080" y="2428884"/>
            <a:ext cx="1396669"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94336" cy="1458912"/>
          </a:xfrm>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dark green text</a:t>
            </a:r>
          </a:p>
          <a:p>
            <a:pPr lvl="1"/>
            <a:r>
              <a:rPr lang="en-US" dirty="0"/>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4473" y="2064663"/>
            <a:ext cx="1828959"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0612" y="2428884"/>
            <a:ext cx="1396669" cy="1100516"/>
          </a:xfrm>
        </p:spPr>
        <p:txBody>
          <a:bodyPr anchor="ctr" anchorCtr="0"/>
          <a:lstStyle>
            <a:lvl1pPr algn="ctr">
              <a:lnSpc>
                <a:spcPct val="100000"/>
              </a:lnSpc>
              <a:spcBef>
                <a:spcPts val="600"/>
              </a:spcBef>
              <a:defRPr sz="1800">
                <a:solidFill>
                  <a:schemeClr val="tx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gray text</a:t>
            </a:r>
          </a:p>
          <a:p>
            <a:pPr lvl="1"/>
            <a:r>
              <a:rPr lang="en-US" dirty="0"/>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032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206" y="2512464"/>
            <a:ext cx="1828800"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0850" y="2529075"/>
            <a:ext cx="1828800" cy="2871263"/>
          </a:xfrm>
          <a:solidFill>
            <a:srgbClr val="F4F8FA"/>
          </a:solidFill>
          <a:ln>
            <a:noFill/>
          </a:ln>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dirty="0"/>
          </a:p>
          <a:p>
            <a:pPr lvl="0"/>
            <a:r>
              <a:rPr lang="en-US" dirty="0"/>
              <a:t>Click to add plum text</a:t>
            </a:r>
          </a:p>
          <a:p>
            <a:pPr lvl="1"/>
            <a:r>
              <a:rPr lang="en-US" dirty="0"/>
              <a:t>Second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012" y="2512464"/>
            <a:ext cx="1828800"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013" y="2529075"/>
            <a:ext cx="1828800" cy="2871263"/>
          </a:xfrm>
          <a:solidFill>
            <a:srgbClr val="F4F8FA"/>
          </a:solidFill>
          <a:ln>
            <a:noFill/>
          </a:ln>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dirty="0"/>
          </a:p>
          <a:p>
            <a:pPr lvl="0"/>
            <a:r>
              <a:rPr lang="en-US" dirty="0"/>
              <a:t>Click to add ocean text</a:t>
            </a:r>
          </a:p>
          <a:p>
            <a:pPr lvl="1"/>
            <a:r>
              <a:rPr lang="en-US" dirty="0"/>
              <a:t>Second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0012" y="2512464"/>
            <a:ext cx="1828800"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5093" y="2529075"/>
            <a:ext cx="1828800" cy="2871263"/>
          </a:xfrm>
          <a:solidFill>
            <a:srgbClr val="F4F8FA"/>
          </a:solidFill>
          <a:ln>
            <a:noFill/>
          </a:ln>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dirty="0"/>
          </a:p>
          <a:p>
            <a:pPr lvl="0"/>
            <a:r>
              <a:rPr lang="en-US" dirty="0"/>
              <a:t>Click to add indigo text</a:t>
            </a:r>
          </a:p>
          <a:p>
            <a:pPr lvl="1"/>
            <a:r>
              <a:rPr lang="en-US" dirty="0"/>
              <a:t>Second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6012" y="2512464"/>
            <a:ext cx="1828800"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0001" y="2529075"/>
            <a:ext cx="1828800" cy="2871263"/>
          </a:xfrm>
          <a:solidFill>
            <a:srgbClr val="F4F8FA"/>
          </a:solidFill>
          <a:ln>
            <a:noFill/>
          </a:ln>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dirty="0"/>
          </a:p>
          <a:p>
            <a:pPr lvl="0"/>
            <a:r>
              <a:rPr lang="en-US" dirty="0"/>
              <a:t>Click to add </a:t>
            </a:r>
            <a:r>
              <a:rPr lang="en-US" dirty="0" err="1"/>
              <a:t>drk</a:t>
            </a:r>
            <a:r>
              <a:rPr lang="en-US" dirty="0"/>
              <a:t> green text</a:t>
            </a:r>
          </a:p>
          <a:p>
            <a:pPr lvl="1"/>
            <a:r>
              <a:rPr lang="en-US" dirty="0"/>
              <a:t>Second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2012" y="2512464"/>
            <a:ext cx="1828800"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2013" y="2529075"/>
            <a:ext cx="1828800" cy="2871263"/>
          </a:xfrm>
          <a:solidFill>
            <a:srgbClr val="F4F8FA"/>
          </a:solidFill>
          <a:ln>
            <a:noFill/>
          </a:ln>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dirty="0"/>
          </a:p>
          <a:p>
            <a:pPr lvl="0"/>
            <a:r>
              <a:rPr lang="en-US" dirty="0"/>
              <a:t>Click to add gray text</a:t>
            </a:r>
          </a:p>
          <a:p>
            <a:pPr lvl="1"/>
            <a:r>
              <a:rPr lang="en-US" dirty="0"/>
              <a:t>Second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62460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464" y="1546789"/>
            <a:ext cx="574570" cy="439174"/>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040" y="1561701"/>
            <a:ext cx="10630969"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750" y="3304775"/>
            <a:ext cx="560283"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076" y="2680138"/>
            <a:ext cx="2459421"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407" y="2699834"/>
            <a:ext cx="2430126" cy="1949198"/>
          </a:xfrm>
          <a:noFill/>
          <a:ln w="15875">
            <a:noFill/>
          </a:ln>
        </p:spPr>
        <p:txBody>
          <a:bodyPr tIns="365760"/>
          <a:lstStyle>
            <a:lvl1pPr algn="ctr">
              <a:lnSpc>
                <a:spcPct val="100000"/>
              </a:lnSpc>
              <a:spcBef>
                <a:spcPts val="600"/>
              </a:spcBef>
              <a:buNone/>
              <a:defRPr sz="1800">
                <a:solidFill>
                  <a:schemeClr val="accent5"/>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8412" y="2680138"/>
            <a:ext cx="2459421"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6081" y="2699834"/>
            <a:ext cx="2430126" cy="1949198"/>
          </a:xfrm>
          <a:noFill/>
          <a:ln w="15875">
            <a:noFill/>
          </a:ln>
        </p:spPr>
        <p:txBody>
          <a:bodyPr tIns="365760"/>
          <a:lstStyle>
            <a:lvl1pPr algn="ctr">
              <a:lnSpc>
                <a:spcPct val="100000"/>
              </a:lnSpc>
              <a:spcBef>
                <a:spcPts val="600"/>
              </a:spcBef>
              <a:buNone/>
              <a:defRPr sz="1800">
                <a:solidFill>
                  <a:schemeClr val="accent1"/>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1612" y="2680138"/>
            <a:ext cx="2459421"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29754" y="2699834"/>
            <a:ext cx="2477611" cy="1949198"/>
          </a:xfrm>
          <a:noFill/>
          <a:ln w="15875">
            <a:noFill/>
          </a:ln>
        </p:spPr>
        <p:txBody>
          <a:bodyPr tIns="36576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29123" y="2680138"/>
            <a:ext cx="2459421"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3428" y="2699834"/>
            <a:ext cx="2454586" cy="1949198"/>
          </a:xfrm>
          <a:noFill/>
          <a:ln w="15875">
            <a:noFill/>
          </a:ln>
        </p:spPr>
        <p:txBody>
          <a:bodyPr tIns="365760"/>
          <a:lstStyle>
            <a:lvl1pPr algn="ctr">
              <a:lnSpc>
                <a:spcPct val="100000"/>
              </a:lnSpc>
              <a:spcBef>
                <a:spcPts val="600"/>
              </a:spcBef>
              <a:buNone/>
              <a:defRPr sz="1800">
                <a:solidFill>
                  <a:schemeClr val="accent6"/>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038" y="5065521"/>
            <a:ext cx="545995"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051"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6312"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7573"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2883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0095"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135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2220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Full-Bleed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pic>
        <p:nvPicPr>
          <p:cNvPr id="9" name="VMware logo">
            <a:extLst>
              <a:ext uri="{FF2B5EF4-FFF2-40B4-BE49-F238E27FC236}">
                <a16:creationId xmlns:a16="http://schemas.microsoft.com/office/drawing/2014/main" id="{808C7B67-FD35-5D49-90F9-2971A7B537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085" y="6215185"/>
            <a:ext cx="1535550" cy="556262"/>
          </a:xfrm>
          <a:prstGeom prst="rect">
            <a:avLst/>
          </a:prstGeom>
        </p:spPr>
      </p:pic>
      <p:sp>
        <p:nvSpPr>
          <p:cNvPr id="6" name="Copyright" descr="Confidential copyright VMware, Inc. 2021">
            <a:extLst>
              <a:ext uri="{FF2B5EF4-FFF2-40B4-BE49-F238E27FC236}">
                <a16:creationId xmlns:a16="http://schemas.microsoft.com/office/drawing/2014/main" id="{3B358716-7C44-7240-96AA-9631155F8A5F}"/>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21942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C2B6A-21C3-E64A-A023-43E3DDFF1286}"/>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33" name="Freeform: Shape 32">
              <a:extLst>
                <a:ext uri="{FF2B5EF4-FFF2-40B4-BE49-F238E27FC236}">
                  <a16:creationId xmlns:a16="http://schemas.microsoft.com/office/drawing/2014/main" id="{3FC38F94-115E-4DBE-80BB-680CB172F9F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6">
              <a:extLst>
                <a:ext uri="{FF2B5EF4-FFF2-40B4-BE49-F238E27FC236}">
                  <a16:creationId xmlns:a16="http://schemas.microsoft.com/office/drawing/2014/main" id="{C5E11EA0-C34E-47CC-A1C4-C041612819E2}"/>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decoration shows a leaf gradient parallelogram.</a:t>
            </a:r>
          </a:p>
        </p:txBody>
      </p:sp>
      <p:pic>
        <p:nvPicPr>
          <p:cNvPr id="13" name="Graphic 12">
            <a:extLst>
              <a:ext uri="{FF2B5EF4-FFF2-40B4-BE49-F238E27FC236}">
                <a16:creationId xmlns:a16="http://schemas.microsoft.com/office/drawing/2014/main" id="{41C67AF7-9EB7-0341-9DC2-03D64510A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4619CC69-3523-534E-9B8E-6E76EFD3B691}"/>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16525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Title Slide - Plum &amp;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13" name="Click to edit Speaker Name ">
            <a:extLst>
              <a:ext uri="{FF2B5EF4-FFF2-40B4-BE49-F238E27FC236}">
                <a16:creationId xmlns:a16="http://schemas.microsoft.com/office/drawing/2014/main" id="{22D59C5B-F43E-2B4B-9861-560C45E4C30E}"/>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4" name="Click to edit role">
            <a:extLst>
              <a:ext uri="{FF2B5EF4-FFF2-40B4-BE49-F238E27FC236}">
                <a16:creationId xmlns:a16="http://schemas.microsoft.com/office/drawing/2014/main" id="{5D83CFEA-A68A-B74B-B393-6E3F1B7AD951}"/>
              </a:ext>
            </a:extLst>
          </p:cNvPr>
          <p:cNvSpPr>
            <a:spLocks noGrp="1"/>
          </p:cNvSpPr>
          <p:nvPr>
            <p:ph type="body" sz="quarter" idx="12" hasCustomPrompt="1"/>
          </p:nvPr>
        </p:nvSpPr>
        <p:spPr>
          <a:xfrm>
            <a:off x="6592948" y="5138745"/>
            <a:ext cx="5402202" cy="355601"/>
          </a:xfrm>
        </p:spPr>
        <p:txBody>
          <a:bodyPr/>
          <a:lstStyle>
            <a:lvl1pPr algn="l">
              <a:buNone/>
              <a:defRPr sz="1600">
                <a:solidFill>
                  <a:schemeClr val="tx2"/>
                </a:solidFill>
              </a:defRPr>
            </a:lvl1pPr>
          </a:lstStyle>
          <a:p>
            <a:pPr lvl="0"/>
            <a:r>
              <a:rPr lang="en-US" dirty="0"/>
              <a:t>Role / Division at VMware</a:t>
            </a:r>
          </a:p>
        </p:txBody>
      </p:sp>
      <p:sp>
        <p:nvSpPr>
          <p:cNvPr id="17" name="Click to edit date">
            <a:extLst>
              <a:ext uri="{FF2B5EF4-FFF2-40B4-BE49-F238E27FC236}">
                <a16:creationId xmlns:a16="http://schemas.microsoft.com/office/drawing/2014/main" id="{B572DEAF-B4B6-0445-A2E0-C4C7769A5AC4}"/>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dirty="0"/>
              <a:t>Date</a:t>
            </a:r>
          </a:p>
        </p:txBody>
      </p:sp>
      <p:grpSp>
        <p:nvGrpSpPr>
          <p:cNvPr id="3" name="parallelograms">
            <a:extLst>
              <a:ext uri="{FF2B5EF4-FFF2-40B4-BE49-F238E27FC236}">
                <a16:creationId xmlns:a16="http://schemas.microsoft.com/office/drawing/2014/main" id="{1959EE4C-B533-6844-BFC2-39F3BC58AEC4}"/>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2" name="VMware logo">
            <a:extLst>
              <a:ext uri="{FF2B5EF4-FFF2-40B4-BE49-F238E27FC236}">
                <a16:creationId xmlns:a16="http://schemas.microsoft.com/office/drawing/2014/main" id="{035326E7-5957-7044-817A-3F5C6E6F5C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6" name="Copyright" descr="Confidential copyright VMware, Inc. 2021">
            <a:extLst>
              <a:ext uri="{FF2B5EF4-FFF2-40B4-BE49-F238E27FC236}">
                <a16:creationId xmlns:a16="http://schemas.microsoft.com/office/drawing/2014/main" id="{EFB8C48D-88B7-B64C-8F91-E9B802B42574}"/>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6534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A5295-1C34-F54C-8F83-D1F82B2A4948}"/>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15" name="Freeform: Shape 14">
              <a:extLst>
                <a:ext uri="{FF2B5EF4-FFF2-40B4-BE49-F238E27FC236}">
                  <a16:creationId xmlns:a16="http://schemas.microsoft.com/office/drawing/2014/main" id="{4AA04BF1-028D-4BDA-A4B7-2EF92A074224}"/>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Freeform: Shape 19">
              <a:extLst>
                <a:ext uri="{FF2B5EF4-FFF2-40B4-BE49-F238E27FC236}">
                  <a16:creationId xmlns:a16="http://schemas.microsoft.com/office/drawing/2014/main" id="{473426A1-35AB-43B6-9A41-2142ACF3ACC4}"/>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dirty="0"/>
              <a:t>Slide with large text placeholder, decoration shows a plum gradient parallelogram.</a:t>
            </a:r>
          </a:p>
        </p:txBody>
      </p:sp>
      <p:pic>
        <p:nvPicPr>
          <p:cNvPr id="13" name="Graphic 12">
            <a:extLst>
              <a:ext uri="{FF2B5EF4-FFF2-40B4-BE49-F238E27FC236}">
                <a16:creationId xmlns:a16="http://schemas.microsoft.com/office/drawing/2014/main" id="{020D20A8-C786-6748-8A0E-D0CA13B8DF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E6960C8D-956B-8440-8604-403DF08D1709}"/>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24140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88029-FE4A-1B4C-A072-67918A54839D}"/>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15" name="Freeform: Shape 14">
              <a:extLst>
                <a:ext uri="{FF2B5EF4-FFF2-40B4-BE49-F238E27FC236}">
                  <a16:creationId xmlns:a16="http://schemas.microsoft.com/office/drawing/2014/main" id="{19A14F3E-8802-40CC-94BC-F7A8969E93E3}"/>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Freeform: Shape 19">
              <a:extLst>
                <a:ext uri="{FF2B5EF4-FFF2-40B4-BE49-F238E27FC236}">
                  <a16:creationId xmlns:a16="http://schemas.microsoft.com/office/drawing/2014/main" id="{0CD52C01-87CF-4DAA-AF73-217E439433CA}"/>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dirty="0"/>
              <a:t>Slide with large text placeholder, decoration shows an aqua gradient parallelogram.</a:t>
            </a:r>
          </a:p>
        </p:txBody>
      </p:sp>
      <p:pic>
        <p:nvPicPr>
          <p:cNvPr id="13" name="Graphic 12">
            <a:extLst>
              <a:ext uri="{FF2B5EF4-FFF2-40B4-BE49-F238E27FC236}">
                <a16:creationId xmlns:a16="http://schemas.microsoft.com/office/drawing/2014/main" id="{6C367E7D-27EB-DB42-901F-5E8EDE8B1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F7F125CD-5C12-F240-B12E-7B7042E0D99D}"/>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25432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ig Statement with Ico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3" y="2514600"/>
            <a:ext cx="5556813"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and circle graphic. Circle is ocean color with a sample icon in the center.</a:t>
            </a:r>
          </a:p>
        </p:txBody>
      </p:sp>
      <p:sp>
        <p:nvSpPr>
          <p:cNvPr id="6" name="Freeform: Shape 5">
            <a:extLst>
              <a:ext uri="{FF2B5EF4-FFF2-40B4-BE49-F238E27FC236}">
                <a16:creationId xmlns:a16="http://schemas.microsoft.com/office/drawing/2014/main" id="{B95FD2E6-B8EA-4366-97C4-6A53370F84D0}"/>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5" y="1515193"/>
            <a:ext cx="3735912"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Tree>
    <p:extLst>
      <p:ext uri="{BB962C8B-B14F-4D97-AF65-F5344CB8AC3E}">
        <p14:creationId xmlns:p14="http://schemas.microsoft.com/office/powerpoint/2010/main" val="31955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ig Statement with Icon – Gree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3" y="2514600"/>
            <a:ext cx="5254471"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and circle graphic. Circle is indigo with a sample icon in the center.</a:t>
            </a:r>
          </a:p>
        </p:txBody>
      </p:sp>
      <p:sp>
        <p:nvSpPr>
          <p:cNvPr id="8" name="Freeform: Shape 5">
            <a:extLst>
              <a:ext uri="{FF2B5EF4-FFF2-40B4-BE49-F238E27FC236}">
                <a16:creationId xmlns:a16="http://schemas.microsoft.com/office/drawing/2014/main" id="{D60E6AE3-A325-8F44-9E02-4550AD0A1164}"/>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rot="10800000">
            <a:off x="7273815" y="1515193"/>
            <a:ext cx="3735912"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Tree>
    <p:extLst>
      <p:ext uri="{BB962C8B-B14F-4D97-AF65-F5344CB8AC3E}">
        <p14:creationId xmlns:p14="http://schemas.microsoft.com/office/powerpoint/2010/main" val="27669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ig Statement with Icon – Purple">
    <p:spTree>
      <p:nvGrpSpPr>
        <p:cNvPr id="1" name=""/>
        <p:cNvGrpSpPr/>
        <p:nvPr/>
      </p:nvGrpSpPr>
      <p:grpSpPr>
        <a:xfrm>
          <a:off x="0" y="0"/>
          <a:ext cx="0" cy="0"/>
          <a:chOff x="0" y="0"/>
          <a:chExt cx="0" cy="0"/>
        </a:xfrm>
      </p:grpSpPr>
      <p:sp>
        <p:nvSpPr>
          <p:cNvPr id="9" name="Text Placeholder 862">
            <a:extLst>
              <a:ext uri="{FF2B5EF4-FFF2-40B4-BE49-F238E27FC236}">
                <a16:creationId xmlns:a16="http://schemas.microsoft.com/office/drawing/2014/main" id="{0F507127-789E-994A-9A44-353C37E789F7}"/>
              </a:ext>
            </a:extLst>
          </p:cNvPr>
          <p:cNvSpPr>
            <a:spLocks noGrp="1"/>
          </p:cNvSpPr>
          <p:nvPr>
            <p:ph type="body" sz="quarter" idx="13" hasCustomPrompt="1"/>
          </p:nvPr>
        </p:nvSpPr>
        <p:spPr>
          <a:xfrm>
            <a:off x="608015" y="2514600"/>
            <a:ext cx="4647032" cy="18287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dirty="0"/>
              <a:t>Click to edit text and add a plum color icon to compliment or correspond to your statement.</a:t>
            </a:r>
          </a:p>
        </p:txBody>
      </p:sp>
      <p:sp>
        <p:nvSpPr>
          <p:cNvPr id="8" name="Freeform: Shape 5">
            <a:extLst>
              <a:ext uri="{FF2B5EF4-FFF2-40B4-BE49-F238E27FC236}">
                <a16:creationId xmlns:a16="http://schemas.microsoft.com/office/drawing/2014/main" id="{BB5EC970-0FCA-954A-B470-64D32C5DDFA8}"/>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5" y="1515193"/>
            <a:ext cx="3735912"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Tree>
    <p:extLst>
      <p:ext uri="{BB962C8B-B14F-4D97-AF65-F5344CB8AC3E}">
        <p14:creationId xmlns:p14="http://schemas.microsoft.com/office/powerpoint/2010/main" val="25746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dirty="0"/>
              <a:t>Click on the icon to insert a picture from your computer</a:t>
            </a:r>
          </a:p>
        </p:txBody>
      </p:sp>
    </p:spTree>
    <p:extLst>
      <p:ext uri="{BB962C8B-B14F-4D97-AF65-F5344CB8AC3E}">
        <p14:creationId xmlns:p14="http://schemas.microsoft.com/office/powerpoint/2010/main" val="33108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0" y="0"/>
            <a:ext cx="12188822" cy="5193397"/>
            <a:chOff x="0" y="0"/>
            <a:chExt cx="12188822" cy="5193397"/>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accent2"/>
                </a:solidFill>
              </a:defRPr>
            </a:lvl1pPr>
          </a:lstStyle>
          <a:p>
            <a:pPr lvl="0"/>
            <a:r>
              <a:rPr lang="en-US" dirty="0"/>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3442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9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F2240-266A-4843-B008-4BC7F29D2615}"/>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8" name="Freeform 7">
              <a:extLst>
                <a:ext uri="{FF2B5EF4-FFF2-40B4-BE49-F238E27FC236}">
                  <a16:creationId xmlns:a16="http://schemas.microsoft.com/office/drawing/2014/main" id="{390856DC-2061-2B48-BE11-4479A868B88E}"/>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Freeform 8">
              <a:extLst>
                <a:ext uri="{FF2B5EF4-FFF2-40B4-BE49-F238E27FC236}">
                  <a16:creationId xmlns:a16="http://schemas.microsoft.com/office/drawing/2014/main" id="{798277E7-A565-C042-AA42-42D59F2BB625}"/>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Box 9">
            <a:extLst>
              <a:ext uri="{FF2B5EF4-FFF2-40B4-BE49-F238E27FC236}">
                <a16:creationId xmlns:a16="http://schemas.microsoft.com/office/drawing/2014/main" id="{01F07DE2-A4BE-3B43-A385-D616B948566C}"/>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083A34EF-ECB2-4146-A506-C274E70D96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1" name="Copyright" descr="Confidential copyright VMware, Inc. 2021">
            <a:extLst>
              <a:ext uri="{FF2B5EF4-FFF2-40B4-BE49-F238E27FC236}">
                <a16:creationId xmlns:a16="http://schemas.microsoft.com/office/drawing/2014/main" id="{5998DD52-A4AA-644F-BFF2-D88FCCE5589F}"/>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6165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7B38C5-18A7-2D47-B7BC-7C6354836CCB}"/>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8" name="Freeform 7">
              <a:extLst>
                <a:ext uri="{FF2B5EF4-FFF2-40B4-BE49-F238E27FC236}">
                  <a16:creationId xmlns:a16="http://schemas.microsoft.com/office/drawing/2014/main" id="{67662624-1916-1147-8673-61A88FA00F73}"/>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Freeform 8">
              <a:extLst>
                <a:ext uri="{FF2B5EF4-FFF2-40B4-BE49-F238E27FC236}">
                  <a16:creationId xmlns:a16="http://schemas.microsoft.com/office/drawing/2014/main" id="{FD09CC14-B3A3-6744-9006-13C8D725B6F7}"/>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Box 9">
            <a:extLst>
              <a:ext uri="{FF2B5EF4-FFF2-40B4-BE49-F238E27FC236}">
                <a16:creationId xmlns:a16="http://schemas.microsoft.com/office/drawing/2014/main" id="{53EB9DBD-7EC8-8749-8D2B-52C66972D46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C61EA87E-2139-1044-BE1B-4AB0B08424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1" name="Copyright" descr="Confidential copyright VMware, Inc. 2021">
            <a:extLst>
              <a:ext uri="{FF2B5EF4-FFF2-40B4-BE49-F238E27FC236}">
                <a16:creationId xmlns:a16="http://schemas.microsoft.com/office/drawing/2014/main" id="{738D9407-847B-324E-9ADA-C8D13E3B370D}"/>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5265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14" name="Click to edit Speaker Name ">
            <a:extLst>
              <a:ext uri="{FF2B5EF4-FFF2-40B4-BE49-F238E27FC236}">
                <a16:creationId xmlns:a16="http://schemas.microsoft.com/office/drawing/2014/main" id="{E9AF854B-C8C6-8D4B-BC6B-4773707F1AED}"/>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5" name="Click to edit role">
            <a:extLst>
              <a:ext uri="{FF2B5EF4-FFF2-40B4-BE49-F238E27FC236}">
                <a16:creationId xmlns:a16="http://schemas.microsoft.com/office/drawing/2014/main" id="{09904477-6541-6240-A985-A0A87EE51AD3}"/>
              </a:ext>
            </a:extLst>
          </p:cNvPr>
          <p:cNvSpPr>
            <a:spLocks noGrp="1"/>
          </p:cNvSpPr>
          <p:nvPr>
            <p:ph type="body" sz="quarter" idx="12" hasCustomPrompt="1"/>
          </p:nvPr>
        </p:nvSpPr>
        <p:spPr>
          <a:xfrm>
            <a:off x="6592948" y="5138745"/>
            <a:ext cx="5402202" cy="355601"/>
          </a:xfrm>
        </p:spPr>
        <p:txBody>
          <a:bodyPr/>
          <a:lstStyle>
            <a:lvl1pPr algn="l">
              <a:buNone/>
              <a:defRPr sz="1600">
                <a:solidFill>
                  <a:schemeClr val="tx2"/>
                </a:solidFill>
              </a:defRPr>
            </a:lvl1pPr>
          </a:lstStyle>
          <a:p>
            <a:pPr lvl="0"/>
            <a:r>
              <a:rPr lang="en-US" dirty="0"/>
              <a:t>Role / Division at VMware</a:t>
            </a:r>
          </a:p>
        </p:txBody>
      </p:sp>
      <p:sp>
        <p:nvSpPr>
          <p:cNvPr id="17" name="Click to edit date">
            <a:extLst>
              <a:ext uri="{FF2B5EF4-FFF2-40B4-BE49-F238E27FC236}">
                <a16:creationId xmlns:a16="http://schemas.microsoft.com/office/drawing/2014/main" id="{09E10C3F-3339-4A4A-A90C-03F49952C00C}"/>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dirty="0"/>
              <a:t>Date</a:t>
            </a:r>
          </a:p>
        </p:txBody>
      </p:sp>
      <p:grpSp>
        <p:nvGrpSpPr>
          <p:cNvPr id="3" name="parallelogram graphics">
            <a:extLst>
              <a:ext uri="{FF2B5EF4-FFF2-40B4-BE49-F238E27FC236}">
                <a16:creationId xmlns:a16="http://schemas.microsoft.com/office/drawing/2014/main" id="{0A9844F3-FFD1-7B47-8E20-3B1B8C9D30F6}"/>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2" name="VMware logo">
            <a:extLst>
              <a:ext uri="{FF2B5EF4-FFF2-40B4-BE49-F238E27FC236}">
                <a16:creationId xmlns:a16="http://schemas.microsoft.com/office/drawing/2014/main" id="{204DE4A6-6232-5642-BD28-F03961ABC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6" name="Copyright" descr="Confidential copyright VMware, Inc. 2021">
            <a:extLst>
              <a:ext uri="{FF2B5EF4-FFF2-40B4-BE49-F238E27FC236}">
                <a16:creationId xmlns:a16="http://schemas.microsoft.com/office/drawing/2014/main" id="{0FE98F73-4369-AD4F-8E4F-B5B4E5BB15B9}"/>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0638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675FC6-0703-3C42-8CBD-782318274E82}"/>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11" name="Freeform 10">
              <a:extLst>
                <a:ext uri="{FF2B5EF4-FFF2-40B4-BE49-F238E27FC236}">
                  <a16:creationId xmlns:a16="http://schemas.microsoft.com/office/drawing/2014/main" id="{32D62845-97D5-614C-B24D-84368E89A872}"/>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2" name="Freeform 11">
              <a:extLst>
                <a:ext uri="{FF2B5EF4-FFF2-40B4-BE49-F238E27FC236}">
                  <a16:creationId xmlns:a16="http://schemas.microsoft.com/office/drawing/2014/main" id="{D8567B03-BB58-B046-8C08-41A6910CB75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3" name="TextBox 12">
            <a:extLst>
              <a:ext uri="{FF2B5EF4-FFF2-40B4-BE49-F238E27FC236}">
                <a16:creationId xmlns:a16="http://schemas.microsoft.com/office/drawing/2014/main" id="{1BD12A38-34FF-DD48-95F6-31F5ED4772C8}"/>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4" name="Graphic 13">
            <a:extLst>
              <a:ext uri="{FF2B5EF4-FFF2-40B4-BE49-F238E27FC236}">
                <a16:creationId xmlns:a16="http://schemas.microsoft.com/office/drawing/2014/main" id="{BA341B9A-C8D2-EA4F-9D8A-9922D0AD01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8" name="Copyright" descr="Confidential copyright VMware, Inc. 2021">
            <a:extLst>
              <a:ext uri="{FF2B5EF4-FFF2-40B4-BE49-F238E27FC236}">
                <a16:creationId xmlns:a16="http://schemas.microsoft.com/office/drawing/2014/main" id="{0B9B48F5-34F0-194A-A003-713FE95BE6BC}"/>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6722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nt Check">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dirty="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userDrawn="1"/>
        </p:nvCxnSpPr>
        <p:spPr>
          <a:xfrm>
            <a:off x="623364" y="1860778"/>
            <a:ext cx="7299849"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57155" y="2219739"/>
            <a:ext cx="3088310"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30912" y="2242892"/>
            <a:ext cx="4743106"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spTree>
    <p:extLst>
      <p:ext uri="{BB962C8B-B14F-4D97-AF65-F5344CB8AC3E}">
        <p14:creationId xmlns:p14="http://schemas.microsoft.com/office/powerpoint/2010/main" val="14259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userDrawn="1"/>
        </p:nvGrpSpPr>
        <p:grpSpPr bwMode="gray">
          <a:xfrm>
            <a:off x="609441" y="1600202"/>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userDrawn="1"/>
        </p:nvGrpSpPr>
        <p:grpSpPr>
          <a:xfrm>
            <a:off x="0" y="0"/>
            <a:ext cx="12188826"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05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O NOT USE">
    <p:bg>
      <p:bgPr>
        <a:solidFill>
          <a:srgbClr val="EC77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tx2">
                    <a:lumMod val="50000"/>
                  </a:schemeClr>
                </a:solidFill>
              </a:rPr>
              <a:t>DO NOT USE </a:t>
            </a:r>
          </a:p>
          <a:p>
            <a:pPr algn="ctr">
              <a:lnSpc>
                <a:spcPct val="90000"/>
              </a:lnSpc>
            </a:pPr>
            <a:endParaRPr lang="en-US" sz="5400" spc="300" dirty="0">
              <a:solidFill>
                <a:schemeClr val="tx2">
                  <a:lumMod val="50000"/>
                </a:schemeClr>
              </a:solidFill>
            </a:endParaRPr>
          </a:p>
          <a:p>
            <a:pPr algn="ctr">
              <a:lnSpc>
                <a:spcPct val="90000"/>
              </a:lnSpc>
            </a:pPr>
            <a:r>
              <a:rPr lang="en-US" sz="5400" spc="300" dirty="0">
                <a:solidFill>
                  <a:schemeClr val="tx2">
                    <a:lumMod val="50000"/>
                  </a:schemeClr>
                </a:solidFill>
              </a:rPr>
              <a:t>ALL LAYOUTS PAST THIS ARE NOT PART OF THIS TEMPLATE</a:t>
            </a:r>
          </a:p>
        </p:txBody>
      </p:sp>
    </p:spTree>
    <p:extLst>
      <p:ext uri="{BB962C8B-B14F-4D97-AF65-F5344CB8AC3E}">
        <p14:creationId xmlns:p14="http://schemas.microsoft.com/office/powerpoint/2010/main" val="22440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F59C-658D-490C-9C8A-B1A1CB2FAF47}"/>
              </a:ext>
            </a:extLst>
          </p:cNvPr>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39955C5-2774-4236-83E2-FEED513F241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2C93B4-174A-43C7-B558-52FD995F8243}"/>
              </a:ext>
            </a:extLst>
          </p:cNvPr>
          <p:cNvSpPr>
            <a:spLocks noGrp="1"/>
          </p:cNvSpPr>
          <p:nvPr>
            <p:ph type="dt" sz="half" idx="10"/>
          </p:nvPr>
        </p:nvSpPr>
        <p:spPr/>
        <p:txBody>
          <a:bodyPr/>
          <a:lstStyle/>
          <a:p>
            <a:fld id="{B7243DA6-5536-4773-A94A-3B20206FBA8B}" type="datetime1">
              <a:rPr lang="en-US" smtClean="0"/>
              <a:t>8/24/2021</a:t>
            </a:fld>
            <a:endParaRPr lang="en-US"/>
          </a:p>
        </p:txBody>
      </p:sp>
      <p:sp>
        <p:nvSpPr>
          <p:cNvPr id="5" name="Footer Placeholder 4">
            <a:extLst>
              <a:ext uri="{FF2B5EF4-FFF2-40B4-BE49-F238E27FC236}">
                <a16:creationId xmlns:a16="http://schemas.microsoft.com/office/drawing/2014/main" id="{41F10BE8-59DD-4444-9C22-1B6B6968E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A822A-A105-44F4-904C-7B4901E3ED60}"/>
              </a:ext>
            </a:extLst>
          </p:cNvPr>
          <p:cNvSpPr>
            <a:spLocks noGrp="1"/>
          </p:cNvSpPr>
          <p:nvPr>
            <p:ph type="sldNum" sz="quarter" idx="12"/>
          </p:nvPr>
        </p:nvSpPr>
        <p:spPr>
          <a:xfrm>
            <a:off x="11688097" y="6341765"/>
            <a:ext cx="500728" cy="365125"/>
          </a:xfrm>
        </p:spPr>
        <p:txBody>
          <a:bodyPr/>
          <a:lstStyle/>
          <a:p>
            <a:fld id="{8F6F091C-F864-45E3-86B2-FFC4DA06CF43}" type="slidenum">
              <a:rPr lang="en-US" smtClean="0"/>
              <a:t>‹#›</a:t>
            </a:fld>
            <a:endParaRPr lang="en-US"/>
          </a:p>
        </p:txBody>
      </p:sp>
    </p:spTree>
    <p:extLst>
      <p:ext uri="{BB962C8B-B14F-4D97-AF65-F5344CB8AC3E}">
        <p14:creationId xmlns:p14="http://schemas.microsoft.com/office/powerpoint/2010/main" val="4190257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1DA4-B7F0-41EB-90E5-C7A9E66FD4B3}"/>
              </a:ext>
            </a:extLst>
          </p:cNvPr>
          <p:cNvSpPr>
            <a:spLocks noGrp="1"/>
          </p:cNvSpPr>
          <p:nvPr>
            <p:ph type="title"/>
          </p:nvPr>
        </p:nvSpPr>
        <p:spPr>
          <a:xfrm>
            <a:off x="831633" y="1709739"/>
            <a:ext cx="10512862" cy="2852737"/>
          </a:xfrm>
        </p:spPr>
        <p:txBody>
          <a:bodyPr anchor="b"/>
          <a:lstStyle>
            <a:lvl1pPr>
              <a:defRPr sz="5998" b="1" i="0" baseline="0"/>
            </a:lvl1pPr>
          </a:lstStyle>
          <a:p>
            <a:r>
              <a:rPr lang="en-US" dirty="0"/>
              <a:t>Click to edit Master title style</a:t>
            </a:r>
          </a:p>
        </p:txBody>
      </p:sp>
      <p:sp>
        <p:nvSpPr>
          <p:cNvPr id="3" name="Text Placeholder 2">
            <a:extLst>
              <a:ext uri="{FF2B5EF4-FFF2-40B4-BE49-F238E27FC236}">
                <a16:creationId xmlns:a16="http://schemas.microsoft.com/office/drawing/2014/main" id="{6BAAAD93-30FC-4015-8A43-5FBE02CFBC03}"/>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B383F-53D4-4570-B66D-DFB1A236E800}"/>
              </a:ext>
            </a:extLst>
          </p:cNvPr>
          <p:cNvSpPr>
            <a:spLocks noGrp="1"/>
          </p:cNvSpPr>
          <p:nvPr>
            <p:ph type="dt" sz="half" idx="10"/>
          </p:nvPr>
        </p:nvSpPr>
        <p:spPr/>
        <p:txBody>
          <a:bodyPr/>
          <a:lstStyle/>
          <a:p>
            <a:fld id="{FC7D2756-DE83-4577-A926-0D0B69D91F7B}" type="datetime1">
              <a:rPr lang="en-US" smtClean="0"/>
              <a:t>8/24/2021</a:t>
            </a:fld>
            <a:endParaRPr lang="en-US"/>
          </a:p>
        </p:txBody>
      </p:sp>
      <p:sp>
        <p:nvSpPr>
          <p:cNvPr id="5" name="Footer Placeholder 4">
            <a:extLst>
              <a:ext uri="{FF2B5EF4-FFF2-40B4-BE49-F238E27FC236}">
                <a16:creationId xmlns:a16="http://schemas.microsoft.com/office/drawing/2014/main" id="{B6E74B21-6719-4B3A-9EAE-4FF031DD0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61521-0CC9-476C-BDDF-ABE4ED6238A8}"/>
              </a:ext>
            </a:extLst>
          </p:cNvPr>
          <p:cNvSpPr>
            <a:spLocks noGrp="1"/>
          </p:cNvSpPr>
          <p:nvPr>
            <p:ph type="sldNum" sz="quarter" idx="12"/>
          </p:nvPr>
        </p:nvSpPr>
        <p:spPr/>
        <p:txBody>
          <a:bodyPr/>
          <a:lstStyle/>
          <a:p>
            <a:fld id="{8F6F091C-F864-45E3-86B2-FFC4DA06CF43}" type="slidenum">
              <a:rPr lang="en-US" smtClean="0"/>
              <a:t>‹#›</a:t>
            </a:fld>
            <a:endParaRPr lang="en-US"/>
          </a:p>
        </p:txBody>
      </p:sp>
    </p:spTree>
    <p:extLst>
      <p:ext uri="{BB962C8B-B14F-4D97-AF65-F5344CB8AC3E}">
        <p14:creationId xmlns:p14="http://schemas.microsoft.com/office/powerpoint/2010/main" val="2058495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2" y="1676400"/>
            <a:ext cx="10969943"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
        <p:nvSpPr>
          <p:cNvPr id="9" name="Text Placeholder 8"/>
          <p:cNvSpPr>
            <a:spLocks noGrp="1"/>
          </p:cNvSpPr>
          <p:nvPr>
            <p:ph type="body" sz="quarter" idx="13" hasCustomPrompt="1"/>
          </p:nvPr>
        </p:nvSpPr>
        <p:spPr>
          <a:xfrm>
            <a:off x="609442" y="1206500"/>
            <a:ext cx="10969943" cy="304800"/>
          </a:xfrm>
        </p:spPr>
        <p:txBody>
          <a:bodyPr/>
          <a:lstStyle>
            <a:lvl1pPr marL="0" indent="0">
              <a:lnSpc>
                <a:spcPct val="90000"/>
              </a:lnSpc>
              <a:spcBef>
                <a:spcPts val="0"/>
              </a:spcBef>
              <a:buNone/>
              <a:defRPr sz="1799">
                <a:solidFill>
                  <a:schemeClr val="tx1"/>
                </a:solidFill>
              </a:defRPr>
            </a:lvl1pPr>
            <a:lvl2pPr marL="0" indent="0">
              <a:lnSpc>
                <a:spcPct val="90000"/>
              </a:lnSpc>
              <a:spcBef>
                <a:spcPts val="0"/>
              </a:spcBef>
              <a:buNone/>
              <a:defRPr sz="1999">
                <a:solidFill>
                  <a:schemeClr val="accent4"/>
                </a:solidFill>
              </a:defRPr>
            </a:lvl2pPr>
            <a:lvl3pPr marL="0" indent="0">
              <a:lnSpc>
                <a:spcPct val="90000"/>
              </a:lnSpc>
              <a:spcBef>
                <a:spcPts val="0"/>
              </a:spcBef>
              <a:buNone/>
              <a:defRPr sz="1999">
                <a:solidFill>
                  <a:schemeClr val="accent4"/>
                </a:solidFill>
              </a:defRPr>
            </a:lvl3pPr>
            <a:lvl4pPr marL="0" indent="0">
              <a:lnSpc>
                <a:spcPct val="90000"/>
              </a:lnSpc>
              <a:spcBef>
                <a:spcPts val="0"/>
              </a:spcBef>
              <a:buNone/>
              <a:defRPr sz="1999">
                <a:solidFill>
                  <a:schemeClr val="accent4"/>
                </a:solidFill>
              </a:defRPr>
            </a:lvl4pPr>
            <a:lvl5pPr marL="0" indent="0">
              <a:lnSpc>
                <a:spcPct val="90000"/>
              </a:lnSpc>
              <a:spcBef>
                <a:spcPts val="0"/>
              </a:spcBef>
              <a:buNone/>
              <a:defRPr sz="1999">
                <a:solidFill>
                  <a:schemeClr val="accent4"/>
                </a:solidFill>
              </a:defRPr>
            </a:lvl5pPr>
            <a:lvl6pPr marL="0" indent="0">
              <a:lnSpc>
                <a:spcPct val="90000"/>
              </a:lnSpc>
              <a:spcBef>
                <a:spcPts val="0"/>
              </a:spcBef>
              <a:buNone/>
              <a:defRPr sz="1999">
                <a:solidFill>
                  <a:schemeClr val="accent4"/>
                </a:solidFill>
              </a:defRPr>
            </a:lvl6pPr>
            <a:lvl7pPr marL="0" indent="0">
              <a:lnSpc>
                <a:spcPct val="90000"/>
              </a:lnSpc>
              <a:spcBef>
                <a:spcPts val="0"/>
              </a:spcBef>
              <a:buNone/>
              <a:defRPr sz="1999">
                <a:solidFill>
                  <a:schemeClr val="accent4"/>
                </a:solidFill>
              </a:defRPr>
            </a:lvl7pPr>
            <a:lvl8pPr marL="0" indent="0">
              <a:lnSpc>
                <a:spcPct val="90000"/>
              </a:lnSpc>
              <a:spcBef>
                <a:spcPts val="0"/>
              </a:spcBef>
              <a:buNone/>
              <a:defRPr sz="1999">
                <a:solidFill>
                  <a:schemeClr val="accent4"/>
                </a:solidFill>
              </a:defRPr>
            </a:lvl8pPr>
            <a:lvl9pPr marL="0" indent="0">
              <a:lnSpc>
                <a:spcPct val="90000"/>
              </a:lnSpc>
              <a:spcBef>
                <a:spcPts val="0"/>
              </a:spcBef>
              <a:buNone/>
              <a:defRPr sz="1999">
                <a:solidFill>
                  <a:schemeClr val="accent4"/>
                </a:solidFill>
              </a:defRPr>
            </a:lvl9pPr>
          </a:lstStyle>
          <a:p>
            <a:pPr lvl="0"/>
            <a:r>
              <a:rPr lang="en-US"/>
              <a:t>Click to add subtitle</a:t>
            </a:r>
          </a:p>
        </p:txBody>
      </p:sp>
    </p:spTree>
    <p:extLst>
      <p:ext uri="{BB962C8B-B14F-4D97-AF65-F5344CB8AC3E}">
        <p14:creationId xmlns:p14="http://schemas.microsoft.com/office/powerpoint/2010/main" val="370664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 (pronoun she/her)</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71588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580">
                <a:srgbClr val="0286CD">
                  <a:alpha val="0"/>
                </a:srgbClr>
              </a:gs>
              <a:gs pos="0">
                <a:schemeClr val="accent1">
                  <a:alpha val="0"/>
                </a:schemeClr>
              </a:gs>
              <a:gs pos="78000">
                <a:schemeClr val="accent2">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32776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80240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Agenda">
            <a:extLst>
              <a:ext uri="{FF2B5EF4-FFF2-40B4-BE49-F238E27FC236}">
                <a16:creationId xmlns:a16="http://schemas.microsoft.com/office/drawing/2014/main" id="{77CAFA75-AC11-994E-A408-375943058B05}"/>
              </a:ext>
            </a:extLst>
          </p:cNvPr>
          <p:cNvSpPr>
            <a:spLocks noGrp="1"/>
          </p:cNvSpPr>
          <p:nvPr>
            <p:ph type="title" hasCustomPrompt="1"/>
          </p:nvPr>
        </p:nvSpPr>
        <p:spPr>
          <a:xfrm>
            <a:off x="610289" y="1318585"/>
            <a:ext cx="2102431" cy="381000"/>
          </a:xfrm>
        </p:spPr>
        <p:txBody>
          <a:bodyPr/>
          <a:lstStyle>
            <a:lvl1pPr>
              <a:defRPr lang="en-US" sz="3200" kern="1200" dirty="0">
                <a:solidFill>
                  <a:schemeClr val="accent2"/>
                </a:solidFill>
                <a:latin typeface="+mj-lt"/>
                <a:ea typeface="+mn-ea"/>
                <a:cs typeface="+mn-cs"/>
              </a:defRPr>
            </a:lvl1pPr>
          </a:lstStyle>
          <a:p>
            <a:r>
              <a:rPr lang="en-US" dirty="0"/>
              <a:t>Agenda</a:t>
            </a:r>
          </a:p>
        </p:txBody>
      </p:sp>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2"/>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dirty="0"/>
              <a:t>Click to edit text </a:t>
            </a:r>
            <a:br>
              <a:rPr lang="en-US" dirty="0"/>
            </a:br>
            <a:r>
              <a:rPr lang="en-US" dirty="0"/>
              <a:t>Second level</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7388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dirty="0">
                <a:solidFill>
                  <a:schemeClr val="accent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4"/>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3682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bg1"/>
              </a:gs>
              <a:gs pos="1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2412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0635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3531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81747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Tree>
    <p:extLst>
      <p:ext uri="{BB962C8B-B14F-4D97-AF65-F5344CB8AC3E}">
        <p14:creationId xmlns:p14="http://schemas.microsoft.com/office/powerpoint/2010/main" val="390005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Tree>
    <p:extLst>
      <p:ext uri="{BB962C8B-B14F-4D97-AF65-F5344CB8AC3E}">
        <p14:creationId xmlns:p14="http://schemas.microsoft.com/office/powerpoint/2010/main" val="30180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White">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253A17F-7E11-4641-B65A-65F92F0FCF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4"/>
          <a:stretch/>
        </p:blipFill>
        <p:spPr>
          <a:xfrm rot="21176702">
            <a:off x="1014397" y="-485453"/>
            <a:ext cx="11874276" cy="7805494"/>
          </a:xfrm>
          <a:prstGeom prst="rect">
            <a:avLst/>
          </a:prstGeom>
        </p:spPr>
      </p:pic>
      <p:sp>
        <p:nvSpPr>
          <p:cNvPr id="31" name="Freeform: Shape 28">
            <a:extLst>
              <a:ext uri="{FF2B5EF4-FFF2-40B4-BE49-F238E27FC236}">
                <a16:creationId xmlns:a16="http://schemas.microsoft.com/office/drawing/2014/main" id="{142D6271-EB84-4244-ADBA-101B3488E110}"/>
              </a:ext>
              <a:ext uri="{C183D7F6-B498-43B3-948B-1728B52AA6E4}">
                <adec:decorative xmlns:adec="http://schemas.microsoft.com/office/drawing/2017/decorative" val="1"/>
              </a:ext>
            </a:extLst>
          </p:cNvPr>
          <p:cNvSpPr/>
          <p:nvPr userDrawn="1"/>
        </p:nvSpPr>
        <p:spPr>
          <a:xfrm rot="2700000">
            <a:off x="9070502" y="3343256"/>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17000">
                <a:schemeClr val="bg1">
                  <a:alpha val="0"/>
                </a:schemeClr>
              </a:gs>
              <a:gs pos="83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32" name="Rectangle 31">
            <a:extLst>
              <a:ext uri="{FF2B5EF4-FFF2-40B4-BE49-F238E27FC236}">
                <a16:creationId xmlns:a16="http://schemas.microsoft.com/office/drawing/2014/main" id="{45EAD807-9FBA-1446-B313-7FDB0B6B32D5}"/>
              </a:ext>
              <a:ext uri="{C183D7F6-B498-43B3-948B-1728B52AA6E4}">
                <adec:decorative xmlns:adec="http://schemas.microsoft.com/office/drawing/2017/decorative" val="1"/>
              </a:ext>
            </a:extLst>
          </p:cNvPr>
          <p:cNvSpPr/>
          <p:nvPr userDrawn="1"/>
        </p:nvSpPr>
        <p:spPr>
          <a:xfrm>
            <a:off x="0" y="-1683327"/>
            <a:ext cx="12894666" cy="16833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3" name="Rectangle 32">
            <a:extLst>
              <a:ext uri="{FF2B5EF4-FFF2-40B4-BE49-F238E27FC236}">
                <a16:creationId xmlns:a16="http://schemas.microsoft.com/office/drawing/2014/main" id="{6AEAA1A0-A912-804C-A476-985396B9B049}"/>
              </a:ext>
              <a:ext uri="{C183D7F6-B498-43B3-948B-1728B52AA6E4}">
                <adec:decorative xmlns:adec="http://schemas.microsoft.com/office/drawing/2017/decorative" val="1"/>
              </a:ext>
            </a:extLst>
          </p:cNvPr>
          <p:cNvSpPr/>
          <p:nvPr userDrawn="1"/>
        </p:nvSpPr>
        <p:spPr>
          <a:xfrm>
            <a:off x="12188825" y="-1676399"/>
            <a:ext cx="1392093" cy="961292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Isosceles Triangle 15">
            <a:extLst>
              <a:ext uri="{FF2B5EF4-FFF2-40B4-BE49-F238E27FC236}">
                <a16:creationId xmlns:a16="http://schemas.microsoft.com/office/drawing/2014/main" id="{77AF2AD3-F838-49C6-9DFB-93814BFCCBA6}"/>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E385DDA8-6A1A-4BC0-A877-A6124E4A0330}"/>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5900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Lst>
          </p:cNvPr>
          <p:cNvSpPr/>
          <p:nvPr userDrawn="1"/>
        </p:nvSpPr>
        <p:spPr>
          <a:xfrm>
            <a:off x="893565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34" name="Rectangle 33">
            <a:extLst>
              <a:ext uri="{FF2B5EF4-FFF2-40B4-BE49-F238E27FC236}">
                <a16:creationId xmlns:a16="http://schemas.microsoft.com/office/drawing/2014/main" id="{4051383B-0CF0-7242-9F23-673CE4613822}"/>
              </a:ext>
              <a:ext uri="{C183D7F6-B498-43B3-948B-1728B52AA6E4}">
                <adec:decorative xmlns:adec="http://schemas.microsoft.com/office/drawing/2017/decorative" val="1"/>
              </a:ext>
            </a:extLst>
          </p:cNvPr>
          <p:cNvSpPr/>
          <p:nvPr userDrawn="1"/>
        </p:nvSpPr>
        <p:spPr>
          <a:xfrm>
            <a:off x="0" y="6858000"/>
            <a:ext cx="12894666" cy="10550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52285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bg1"/>
              </a:gs>
              <a:gs pos="2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12903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7F35AB">
                  <a:alpha val="94000"/>
                </a:srgbClr>
              </a:gs>
              <a:gs pos="95000">
                <a:schemeClr val="bg1"/>
              </a:gs>
              <a:gs pos="77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139030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dirty="0"/>
              <a:t>Section Title Option 1</a:t>
            </a:r>
            <a:br>
              <a:rPr lang="en-US" dirty="0"/>
            </a:br>
            <a:r>
              <a:rPr lang="en-US" dirty="0"/>
              <a:t>Leaf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4179C3A7-5E74-9045-81C2-636194DEEB7B}"/>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2" name="Graphic 11">
            <a:extLst>
              <a:ext uri="{FF2B5EF4-FFF2-40B4-BE49-F238E27FC236}">
                <a16:creationId xmlns:a16="http://schemas.microsoft.com/office/drawing/2014/main" id="{400A8319-C8D0-2045-925F-144C98981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C117D2A5-2761-034E-9FC3-BC1B301C51A7}"/>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1418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 Blu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103119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3980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279360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dirty="0"/>
              <a:t>Source Name</a:t>
            </a:r>
          </a:p>
        </p:txBody>
      </p:sp>
    </p:spTree>
    <p:extLst>
      <p:ext uri="{BB962C8B-B14F-4D97-AF65-F5344CB8AC3E}">
        <p14:creationId xmlns:p14="http://schemas.microsoft.com/office/powerpoint/2010/main" val="103844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8000">
                <a:schemeClr val="bg1">
                  <a:alpha val="25000"/>
                </a:schemeClr>
              </a:gs>
              <a:gs pos="46000">
                <a:srgbClr val="FFFFFF">
                  <a:alpha val="64000"/>
                </a:srgbClr>
              </a:gs>
              <a:gs pos="77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1"/>
                </a:solidFill>
                <a:latin typeface="+mj-lt"/>
                <a:ea typeface="Verdana" panose="020B0604030504040204" pitchFamily="34" charset="0"/>
                <a:cs typeface="Verdana" panose="020B0604030504040204" pitchFamily="34" charset="0"/>
              </a:rPr>
              <a:t>Confidential   </a:t>
            </a:r>
            <a:r>
              <a:rPr lang="en-US" sz="800" dirty="0">
                <a:solidFill>
                  <a:schemeClr val="tx1"/>
                </a:solidFill>
                <a:latin typeface="+mj-lt"/>
                <a:ea typeface="Verdana" panose="020B0604030504040204" pitchFamily="34" charset="0"/>
                <a:cs typeface="Arial" panose="020B0604020202020204" pitchFamily="34" charset="0"/>
              </a:rPr>
              <a:t>│</a:t>
            </a:r>
            <a:r>
              <a:rPr lang="en-US" sz="800" dirty="0">
                <a:solidFill>
                  <a:schemeClr val="tx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accent4"/>
                </a:solidFill>
              </a:defRPr>
            </a:lvl1pPr>
          </a:lstStyle>
          <a:p>
            <a:pPr lvl="0"/>
            <a:r>
              <a:rPr lang="en-US" dirty="0"/>
              <a:t>Source Name</a:t>
            </a:r>
          </a:p>
        </p:txBody>
      </p:sp>
    </p:spTree>
    <p:extLst>
      <p:ext uri="{BB962C8B-B14F-4D97-AF65-F5344CB8AC3E}">
        <p14:creationId xmlns:p14="http://schemas.microsoft.com/office/powerpoint/2010/main" val="21745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Click to Add One Line Title</a:t>
            </a:r>
          </a:p>
        </p:txBody>
      </p:sp>
      <p:sp>
        <p:nvSpPr>
          <p:cNvPr id="4" name="Footer Placeholder 3">
            <a:extLst>
              <a:ext uri="{FF2B5EF4-FFF2-40B4-BE49-F238E27FC236}">
                <a16:creationId xmlns:a16="http://schemas.microsoft.com/office/drawing/2014/main" id="{493791B9-2786-A347-AD91-667C87AED7B6}"/>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ED1D507F-0F54-2F47-9B1A-65EC456F7C85}"/>
              </a:ext>
            </a:extLst>
          </p:cNvPr>
          <p:cNvSpPr>
            <a:spLocks noGrp="1"/>
          </p:cNvSpPr>
          <p:nvPr>
            <p:ph type="sldNum" sz="quarter" idx="16"/>
          </p:nvPr>
        </p:nvSpPr>
        <p:spPr/>
        <p:txBody>
          <a:bodyPr/>
          <a:lstStyle/>
          <a:p>
            <a:fld id="{3BD295A3-96FB-4E80-91AF-4225D266C57B}" type="slidenum">
              <a:rPr lang="en-US" smtClean="0"/>
              <a:t>‹#›</a:t>
            </a:fld>
            <a:endParaRPr lang="en-US"/>
          </a:p>
        </p:txBody>
      </p:sp>
    </p:spTree>
    <p:extLst>
      <p:ext uri="{BB962C8B-B14F-4D97-AF65-F5344CB8AC3E}">
        <p14:creationId xmlns:p14="http://schemas.microsoft.com/office/powerpoint/2010/main" val="178442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
        <p:nvSpPr>
          <p:cNvPr id="3" name="Footer Placeholder 2">
            <a:extLst>
              <a:ext uri="{FF2B5EF4-FFF2-40B4-BE49-F238E27FC236}">
                <a16:creationId xmlns:a16="http://schemas.microsoft.com/office/drawing/2014/main" id="{2DED21E9-354F-CD4E-8D8B-C92897C40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E66754-F4A9-8C4D-BDD0-284A83484D64}"/>
              </a:ext>
            </a:extLst>
          </p:cNvPr>
          <p:cNvSpPr>
            <a:spLocks noGrp="1"/>
          </p:cNvSpPr>
          <p:nvPr>
            <p:ph type="sldNum" sz="quarter" idx="12"/>
          </p:nvPr>
        </p:nvSpPr>
        <p:spPr/>
        <p:txBody>
          <a:bodyPr/>
          <a:lstStyle/>
          <a:p>
            <a:fld id="{3BD295A3-96FB-4E80-91AF-4225D266C57B}" type="slidenum">
              <a:rPr lang="en-US" smtClean="0"/>
              <a:t>‹#›</a:t>
            </a:fld>
            <a:endParaRPr lang="en-US"/>
          </a:p>
        </p:txBody>
      </p:sp>
    </p:spTree>
    <p:extLst>
      <p:ext uri="{BB962C8B-B14F-4D97-AF65-F5344CB8AC3E}">
        <p14:creationId xmlns:p14="http://schemas.microsoft.com/office/powerpoint/2010/main" val="108662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US" dirty="0"/>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p:txBody>
      </p:sp>
    </p:spTree>
    <p:extLst>
      <p:ext uri="{BB962C8B-B14F-4D97-AF65-F5344CB8AC3E}">
        <p14:creationId xmlns:p14="http://schemas.microsoft.com/office/powerpoint/2010/main" val="205504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chemeClr val="accent4"/>
          </a:solidFill>
        </p:spPr>
        <p:txBody>
          <a:bodyPr vert="horz" lIns="594360" tIns="457200" rIns="457200" bIns="457200" rtlCol="0">
            <a:noAutofit/>
          </a:bodyPr>
          <a:lstStyle>
            <a:lvl1pPr>
              <a:spcBef>
                <a:spcPts val="1200"/>
              </a:spcBef>
              <a:defRPr lang="en-US" sz="1800" dirty="0">
                <a:solidFill>
                  <a:schemeClr val="bg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Eighth level</a:t>
            </a:r>
          </a:p>
          <a:p>
            <a:pPr lvl="8"/>
            <a:r>
              <a:rPr lang="en-US" dirty="0"/>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chemeClr val="accent1"/>
          </a:solidFill>
        </p:spPr>
        <p:txBody>
          <a:bodyPr lIns="457200" tIns="457200" rIns="594360"/>
          <a:lstStyle>
            <a:lvl1pPr>
              <a:spcBef>
                <a:spcPts val="1200"/>
              </a:spcBef>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6414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chemeClr val="bg2"/>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chemeClr val="bg2"/>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bg1"/>
                </a:solidFill>
              </a:defRPr>
            </a:lvl1pPr>
          </a:lstStyle>
          <a:p>
            <a:pPr lvl="0"/>
            <a:r>
              <a:rPr lang="en-US" dirty="0"/>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bg1"/>
                </a:solidFill>
              </a:defRPr>
            </a:lvl1pPr>
          </a:lstStyle>
          <a:p>
            <a:pPr lvl="0"/>
            <a:r>
              <a:rPr lang="en-US" dirty="0"/>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73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7" y="938794"/>
            <a:ext cx="6555971" cy="1229360"/>
          </a:xfrm>
        </p:spPr>
        <p:txBody>
          <a:bodyPr wrap="square" anchor="b"/>
          <a:lstStyle>
            <a:lvl1pPr algn="l">
              <a:defRPr sz="3600" b="0" cap="none" baseline="0">
                <a:solidFill>
                  <a:schemeClr val="accent2"/>
                </a:solidFill>
              </a:defRPr>
            </a:lvl1pPr>
          </a:lstStyle>
          <a:p>
            <a:r>
              <a:rPr lang="en-US" dirty="0"/>
              <a:t>Section Title Option 2 </a:t>
            </a:r>
            <a:br>
              <a:rPr lang="en-US" dirty="0"/>
            </a:br>
            <a:r>
              <a:rPr lang="en-US" dirty="0"/>
              <a:t>Plum and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19D37C71-0080-7E44-8BBF-B45818A350D7}"/>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3" name="Graphic 12">
            <a:extLst>
              <a:ext uri="{FF2B5EF4-FFF2-40B4-BE49-F238E27FC236}">
                <a16:creationId xmlns:a16="http://schemas.microsoft.com/office/drawing/2014/main" id="{909A2A30-C1F1-4C49-94D5-E4E16E0E0B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13767F46-72E1-7E42-97AB-77CC1133CB37}"/>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134996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chemeClr val="accent2"/>
          </a:solidFill>
        </p:spPr>
        <p:txBody>
          <a:bodyPr lIns="594360" tIns="457200" rIns="45720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742950" indent="-171450">
              <a:buClr>
                <a:schemeClr val="bg1"/>
              </a:buClr>
              <a:defRPr sz="1100">
                <a:solidFill>
                  <a:schemeClr val="bg1"/>
                </a:solidFill>
              </a:defRPr>
            </a:lvl5pPr>
            <a:lvl6pPr>
              <a:buClr>
                <a:schemeClr val="bg1"/>
              </a:buClr>
              <a:defRPr sz="1800">
                <a:solidFill>
                  <a:schemeClr val="bg1"/>
                </a:solidFill>
              </a:defRPr>
            </a:lvl6pPr>
            <a:lvl7pPr>
              <a:buClr>
                <a:schemeClr val="bg1"/>
              </a:buClr>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44569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chemeClr val="accent1"/>
          </a:solidFill>
        </p:spPr>
        <p:txBody>
          <a:bodyPr lIns="457200" tIns="457200" rIns="59436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685800" indent="-171450">
              <a:buClr>
                <a:schemeClr val="bg1"/>
              </a:buClr>
              <a:defRPr sz="11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 level</a:t>
            </a:r>
          </a:p>
          <a:p>
            <a:pPr lvl="8"/>
            <a:r>
              <a:rPr lang="en-US" dirty="0"/>
              <a:t>Ninth level</a:t>
            </a:r>
          </a:p>
        </p:txBody>
      </p:sp>
    </p:spTree>
    <p:extLst>
      <p:ext uri="{BB962C8B-B14F-4D97-AF65-F5344CB8AC3E}">
        <p14:creationId xmlns:p14="http://schemas.microsoft.com/office/powerpoint/2010/main" val="387524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504" y="2515154"/>
            <a:ext cx="3346929"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a:t>
            </a:r>
          </a:p>
          <a:p>
            <a:pPr lvl="7"/>
            <a:r>
              <a:rPr lang="en-US" dirty="0"/>
              <a:t>Level eight</a:t>
            </a:r>
          </a:p>
          <a:p>
            <a:pPr lvl="8"/>
            <a:r>
              <a:rPr lang="en-US" dirty="0"/>
              <a:t>Level Nine</a:t>
            </a:r>
          </a:p>
          <a:p>
            <a:pPr lvl="1"/>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19676" y="2515154"/>
            <a:ext cx="3349473"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 </a:t>
            </a:r>
          </a:p>
          <a:p>
            <a:pPr lvl="7"/>
            <a:r>
              <a:rPr lang="en-US" dirty="0"/>
              <a:t>Level Eight</a:t>
            </a:r>
          </a:p>
          <a:p>
            <a:pPr lvl="8"/>
            <a:r>
              <a:rPr lang="en-US" dirty="0"/>
              <a:t>Level Nine</a:t>
            </a:r>
          </a:p>
          <a:p>
            <a:pPr lvl="3"/>
            <a:endParaRPr lang="en-US" dirty="0"/>
          </a:p>
          <a:p>
            <a:pPr lvl="1"/>
            <a:endParaRPr lang="en-US" dirty="0"/>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6361" y="2515154"/>
            <a:ext cx="3346704"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a:p>
            <a:pPr lvl="7"/>
            <a:r>
              <a:rPr lang="en-US" dirty="0"/>
              <a:t>Level Eight</a:t>
            </a:r>
          </a:p>
          <a:p>
            <a:pPr lvl="8"/>
            <a:r>
              <a:rPr lang="en-US" dirty="0"/>
              <a:t>Level Nine</a:t>
            </a:r>
          </a:p>
          <a:p>
            <a:pPr lvl="1"/>
            <a:endParaRPr lang="en-US" dirty="0"/>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2"/>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Tree>
    <p:extLst>
      <p:ext uri="{BB962C8B-B14F-4D97-AF65-F5344CB8AC3E}">
        <p14:creationId xmlns:p14="http://schemas.microsoft.com/office/powerpoint/2010/main" val="14367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54532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dirty="0"/>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dirty="0"/>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2228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2800" dirty="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dirty="0"/>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2"/>
                </a:solidFill>
              </a:defRPr>
            </a:lvl1pPr>
            <a:lvl5pPr>
              <a:defRPr/>
            </a:lvl5pPr>
          </a:lstStyle>
          <a:p>
            <a:pPr lvl="0"/>
            <a:r>
              <a:rPr lang="en-US" dirty="0"/>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dirty="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dirty="0"/>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dirty="0"/>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dirty="0"/>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1"/>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dirty="0"/>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dirty="0"/>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dirty="0"/>
              <a:t>Strategic Priorities</a:t>
            </a:r>
          </a:p>
        </p:txBody>
      </p:sp>
    </p:spTree>
    <p:extLst>
      <p:ext uri="{BB962C8B-B14F-4D97-AF65-F5344CB8AC3E}">
        <p14:creationId xmlns:p14="http://schemas.microsoft.com/office/powerpoint/2010/main" val="378435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Full-Bleed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dirty="0">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Tree>
    <p:extLst>
      <p:ext uri="{BB962C8B-B14F-4D97-AF65-F5344CB8AC3E}">
        <p14:creationId xmlns:p14="http://schemas.microsoft.com/office/powerpoint/2010/main" val="176248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dirty="0">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Confidential   </a:t>
            </a:r>
            <a:r>
              <a:rPr lang="en-US" sz="800" dirty="0">
                <a:solidFill>
                  <a:schemeClr val="bg1"/>
                </a:solidFill>
                <a:latin typeface="+mj-lt"/>
                <a:ea typeface="Verdana" panose="020B0604030504040204" pitchFamily="34" charset="0"/>
                <a:cs typeface="Arial" panose="020B0604020202020204" pitchFamily="34" charset="0"/>
              </a:rPr>
              <a:t>│</a:t>
            </a:r>
            <a:r>
              <a:rPr lang="en-US" sz="800" dirty="0">
                <a:solidFill>
                  <a:schemeClr val="bg1"/>
                </a:solidFill>
                <a:latin typeface="+mj-lt"/>
                <a:ea typeface="Verdana" panose="020B0604030504040204" pitchFamily="34" charset="0"/>
                <a:cs typeface="Verdana" panose="020B0604030504040204" pitchFamily="34" charset="0"/>
              </a:rPr>
              <a:t>  ©2021 VMware, Inc.</a:t>
            </a:r>
          </a:p>
        </p:txBody>
      </p:sp>
    </p:spTree>
    <p:extLst>
      <p:ext uri="{BB962C8B-B14F-4D97-AF65-F5344CB8AC3E}">
        <p14:creationId xmlns:p14="http://schemas.microsoft.com/office/powerpoint/2010/main" val="136796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20366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80257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7" y="938794"/>
            <a:ext cx="6587869" cy="1229360"/>
          </a:xfrm>
        </p:spPr>
        <p:txBody>
          <a:bodyPr wrap="square" anchor="b"/>
          <a:lstStyle>
            <a:lvl1pPr algn="l">
              <a:defRPr sz="3600" b="0" cap="none" baseline="0">
                <a:solidFill>
                  <a:schemeClr val="accent2"/>
                </a:solidFill>
              </a:defRPr>
            </a:lvl1pPr>
          </a:lstStyle>
          <a:p>
            <a:r>
              <a:rPr lang="en-US" dirty="0"/>
              <a:t>Section Title Option 3</a:t>
            </a:r>
            <a:br>
              <a:rPr lang="en-US" dirty="0"/>
            </a:br>
            <a:r>
              <a:rPr lang="en-US" dirty="0"/>
              <a:t>Aqua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5DD0ED51-EB2B-FA4D-A5E8-5D06AA0356A8}"/>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3" name="Graphic 12">
            <a:extLst>
              <a:ext uri="{FF2B5EF4-FFF2-40B4-BE49-F238E27FC236}">
                <a16:creationId xmlns:a16="http://schemas.microsoft.com/office/drawing/2014/main" id="{84B73C7E-880A-5549-9F44-0D9387165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BD7334BA-8EAC-6949-8ABE-D6CC75077F8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©2021 VMware, Inc.</a:t>
            </a:r>
          </a:p>
        </p:txBody>
      </p:sp>
      <p:sp>
        <p:nvSpPr>
          <p:cNvPr id="10" name="Copyright" descr="Confidential copyright VMware, Inc. 2021">
            <a:extLst>
              <a:ext uri="{FF2B5EF4-FFF2-40B4-BE49-F238E27FC236}">
                <a16:creationId xmlns:a16="http://schemas.microsoft.com/office/drawing/2014/main" id="{5ACFB0EB-F8DB-EC45-BDC9-BD3A0227833A}"/>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31683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a:no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4"/>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text</a:t>
            </a:r>
          </a:p>
          <a:p>
            <a:pPr lvl="1"/>
            <a:r>
              <a:rPr lang="en-US" dirty="0"/>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text</a:t>
            </a:r>
          </a:p>
          <a:p>
            <a:pPr lvl="1"/>
            <a:r>
              <a:rPr lang="en-US" dirty="0"/>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text</a:t>
            </a:r>
          </a:p>
          <a:p>
            <a:pPr lvl="1"/>
            <a:r>
              <a:rPr lang="en-US" dirty="0"/>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text</a:t>
            </a:r>
          </a:p>
          <a:p>
            <a:pPr lvl="1"/>
            <a:r>
              <a:rPr lang="en-US" dirty="0"/>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9347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31158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Tree>
    <p:extLst>
      <p:ext uri="{BB962C8B-B14F-4D97-AF65-F5344CB8AC3E}">
        <p14:creationId xmlns:p14="http://schemas.microsoft.com/office/powerpoint/2010/main" val="406227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©2021 VMware, Inc.</a:t>
            </a:r>
          </a:p>
        </p:txBody>
      </p:sp>
    </p:spTree>
    <p:extLst>
      <p:ext uri="{BB962C8B-B14F-4D97-AF65-F5344CB8AC3E}">
        <p14:creationId xmlns:p14="http://schemas.microsoft.com/office/powerpoint/2010/main" val="19155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5FD2E6-B8EA-4366-97C4-6A53370F84D0}"/>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23631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4AD3C8-5B0F-4AB1-B568-AA55FF64194A}"/>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425751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E49745E-959E-424E-B5AD-B75ACA32BFE8}"/>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11155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dirty="0"/>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322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dirty="0"/>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Click to 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Click to 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3"/>
                </a:solidFill>
              </a:defRPr>
            </a:lvl1pPr>
          </a:lstStyle>
          <a:p>
            <a:pPr lvl="0"/>
            <a:r>
              <a:rPr lang="en-US"/>
              <a:t>Click to 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1"/>
                </a:solidFill>
              </a:defRPr>
            </a:lvl1pPr>
          </a:lstStyle>
          <a:p>
            <a:pPr lvl="0"/>
            <a:r>
              <a:rPr lang="en-US"/>
              <a:t>Click to 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Click to 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Click to 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84450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121666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image" Target="../media/image4.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theme" Target="../theme/theme2.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image" Target="../media/image2.sv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8" Type="http://schemas.openxmlformats.org/officeDocument/2006/relationships/slideLayout" Target="../slideLayouts/slideLayout64.xml"/><Relationship Id="rId51" Type="http://schemas.openxmlformats.org/officeDocument/2006/relationships/image" Target="../media/image20.png"/><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dirty="0"/>
              <a:t>Click to edit Master default content style</a:t>
            </a:r>
          </a:p>
        </p:txBody>
      </p:sp>
      <p:sp>
        <p:nvSpPr>
          <p:cNvPr id="3" name="Click to edit content box"/>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dirty="0"/>
              <a:t>Seventh level</a:t>
            </a:r>
          </a:p>
          <a:p>
            <a:pPr lvl="7"/>
            <a:r>
              <a:rPr lang="en-US" dirty="0"/>
              <a:t>Eighth level</a:t>
            </a:r>
          </a:p>
          <a:p>
            <a:pPr lvl="8"/>
            <a:r>
              <a:rPr lang="en-US" dirty="0"/>
              <a:t>Nineth level</a:t>
            </a:r>
          </a:p>
        </p:txBody>
      </p:sp>
      <p:pic>
        <p:nvPicPr>
          <p:cNvPr id="6" name="Gradient-colored box">
            <a:extLst>
              <a:ext uri="{FF2B5EF4-FFF2-40B4-BE49-F238E27FC236}">
                <a16:creationId xmlns:a16="http://schemas.microsoft.com/office/drawing/2014/main" id="{68450DCA-9700-4C93-9CAA-A9FF31B0A6A3}"/>
              </a:ext>
              <a:ext uri="{C183D7F6-B498-43B3-948B-1728B52AA6E4}">
                <adec:decorative xmlns:adec="http://schemas.microsoft.com/office/drawing/2017/decorative" val="1"/>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 y="6766560"/>
            <a:ext cx="12188825" cy="95225"/>
          </a:xfrm>
          <a:prstGeom prst="rect">
            <a:avLst/>
          </a:prstGeom>
        </p:spPr>
      </p:pic>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dirty="0"/>
          </a:p>
        </p:txBody>
      </p:sp>
      <p:pic>
        <p:nvPicPr>
          <p:cNvPr id="8" name="Graphic 7">
            <a:extLst>
              <a:ext uri="{FF2B5EF4-FFF2-40B4-BE49-F238E27FC236}">
                <a16:creationId xmlns:a16="http://schemas.microsoft.com/office/drawing/2014/main" id="{0D3598D0-20F3-D64A-A86A-110C1B1A8EC4}"/>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419085" y="6218399"/>
            <a:ext cx="1539751" cy="557784"/>
          </a:xfrm>
          <a:prstGeom prst="rect">
            <a:avLst/>
          </a:prstGeom>
        </p:spPr>
      </p:pic>
      <p:sp>
        <p:nvSpPr>
          <p:cNvPr id="12" name="Copyright" descr="Confidential copyright VMware, Inc. 2021">
            <a:extLst>
              <a:ext uri="{FF2B5EF4-FFF2-40B4-BE49-F238E27FC236}">
                <a16:creationId xmlns:a16="http://schemas.microsoft.com/office/drawing/2014/main" id="{69C17593-F9DF-6847-9966-C24CCD1171A4}"/>
              </a:ext>
            </a:extLst>
          </p:cNvPr>
          <p:cNvSpPr txBox="1"/>
          <p:nvPr userDrawn="1"/>
        </p:nvSpPr>
        <p:spPr bwMode="white">
          <a:xfrm flipH="1">
            <a:off x="11134164" y="6579206"/>
            <a:ext cx="969493" cy="202518"/>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©2021 VMware, Inc.</a:t>
            </a:r>
          </a:p>
        </p:txBody>
      </p:sp>
    </p:spTree>
    <p:extLst>
      <p:ext uri="{BB962C8B-B14F-4D97-AF65-F5344CB8AC3E}">
        <p14:creationId xmlns:p14="http://schemas.microsoft.com/office/powerpoint/2010/main" val="928140892"/>
      </p:ext>
    </p:extLst>
  </p:cSld>
  <p:clrMap bg1="lt1" tx1="dk1" bg2="lt2" tx2="dk2" accent1="accent1" accent2="accent2" accent3="accent3" accent4="accent4" accent5="accent5" accent6="accent6" hlink="hlink" folHlink="folHlink"/>
  <p:sldLayoutIdLst>
    <p:sldLayoutId id="2147484087" r:id="rId1"/>
    <p:sldLayoutId id="2147484089" r:id="rId2"/>
    <p:sldLayoutId id="2147484079" r:id="rId3"/>
    <p:sldLayoutId id="2147484080" r:id="rId4"/>
    <p:sldLayoutId id="2147484081" r:id="rId5"/>
    <p:sldLayoutId id="2147483941" r:id="rId6"/>
    <p:sldLayoutId id="2147484082" r:id="rId7"/>
    <p:sldLayoutId id="2147484083" r:id="rId8"/>
    <p:sldLayoutId id="2147484084" r:id="rId9"/>
    <p:sldLayoutId id="2147484002" r:id="rId10"/>
    <p:sldLayoutId id="2147484003" r:id="rId11"/>
    <p:sldLayoutId id="2147484074" r:id="rId12"/>
    <p:sldLayoutId id="2147484075" r:id="rId13"/>
    <p:sldLayoutId id="2147484076" r:id="rId14"/>
    <p:sldLayoutId id="2147484077" r:id="rId15"/>
    <p:sldLayoutId id="2147484078" r:id="rId16"/>
    <p:sldLayoutId id="2147483949" r:id="rId17"/>
    <p:sldLayoutId id="2147484004" r:id="rId18"/>
    <p:sldLayoutId id="2147484005" r:id="rId19"/>
    <p:sldLayoutId id="2147484006" r:id="rId20"/>
    <p:sldLayoutId id="2147483956" r:id="rId21"/>
    <p:sldLayoutId id="2147483957" r:id="rId22"/>
    <p:sldLayoutId id="2147483958" r:id="rId23"/>
    <p:sldLayoutId id="2147483959" r:id="rId24"/>
    <p:sldLayoutId id="2147484085" r:id="rId25"/>
    <p:sldLayoutId id="2147483960" r:id="rId26"/>
    <p:sldLayoutId id="2147483963" r:id="rId27"/>
    <p:sldLayoutId id="2147483961" r:id="rId28"/>
    <p:sldLayoutId id="2147483962" r:id="rId29"/>
    <p:sldLayoutId id="2147483964" r:id="rId30"/>
    <p:sldLayoutId id="2147483965" r:id="rId31"/>
    <p:sldLayoutId id="2147483966" r:id="rId32"/>
    <p:sldLayoutId id="2147484010" r:id="rId33"/>
    <p:sldLayoutId id="2147484011" r:id="rId34"/>
    <p:sldLayoutId id="2147484012" r:id="rId35"/>
    <p:sldLayoutId id="2147484013" r:id="rId36"/>
    <p:sldLayoutId id="2147484014" r:id="rId37"/>
    <p:sldLayoutId id="2147484016" r:id="rId38"/>
    <p:sldLayoutId id="2147483971" r:id="rId39"/>
    <p:sldLayoutId id="2147483972" r:id="rId40"/>
    <p:sldLayoutId id="2147483973" r:id="rId41"/>
    <p:sldLayoutId id="2147484018" r:id="rId42"/>
    <p:sldLayoutId id="2147484019" r:id="rId43"/>
    <p:sldLayoutId id="2147484020"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 id="2147484140" r:id="rId54"/>
    <p:sldLayoutId id="2147484141" r:id="rId55"/>
    <p:sldLayoutId id="2147484142"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6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6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6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bg1"/>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Arial" panose="020B0604020202020204" pitchFamily="34" charset="0"/>
              </a:rPr>
              <a:t> </a:t>
            </a:r>
            <a:r>
              <a:rPr lang="en-US" sz="800" kern="1200" dirty="0">
                <a:solidFill>
                  <a:schemeClr val="tx1"/>
                </a:solidFill>
                <a:latin typeface="+mj-lt"/>
                <a:ea typeface="+mn-ea"/>
                <a:cs typeface="+mn-cs"/>
              </a:rPr>
              <a:t>©2021 VMware, Inc.</a:t>
            </a:r>
          </a:p>
        </p:txBody>
      </p:sp>
    </p:spTree>
    <p:extLst>
      <p:ext uri="{BB962C8B-B14F-4D97-AF65-F5344CB8AC3E}">
        <p14:creationId xmlns:p14="http://schemas.microsoft.com/office/powerpoint/2010/main" val="2651064326"/>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 id="2147484113" r:id="rId23"/>
    <p:sldLayoutId id="2147484114" r:id="rId24"/>
    <p:sldLayoutId id="2147484115" r:id="rId25"/>
    <p:sldLayoutId id="2147484116" r:id="rId26"/>
    <p:sldLayoutId id="2147484117" r:id="rId27"/>
    <p:sldLayoutId id="2147484118" r:id="rId28"/>
    <p:sldLayoutId id="2147484119" r:id="rId29"/>
    <p:sldLayoutId id="2147484120" r:id="rId30"/>
    <p:sldLayoutId id="2147484121" r:id="rId31"/>
    <p:sldLayoutId id="2147484122" r:id="rId32"/>
    <p:sldLayoutId id="2147484123" r:id="rId33"/>
    <p:sldLayoutId id="2147484124" r:id="rId34"/>
    <p:sldLayoutId id="2147484125" r:id="rId35"/>
    <p:sldLayoutId id="2147484126" r:id="rId36"/>
    <p:sldLayoutId id="2147484127" r:id="rId37"/>
    <p:sldLayoutId id="2147484128" r:id="rId38"/>
    <p:sldLayoutId id="2147484129" r:id="rId39"/>
    <p:sldLayoutId id="2147484130" r:id="rId40"/>
    <p:sldLayoutId id="2147484131" r:id="rId41"/>
    <p:sldLayoutId id="2147484132" r:id="rId42"/>
    <p:sldLayoutId id="2147484133" r:id="rId43"/>
    <p:sldLayoutId id="2147484134" r:id="rId44"/>
    <p:sldLayoutId id="2147484135" r:id="rId45"/>
    <p:sldLayoutId id="2147484136" r:id="rId46"/>
    <p:sldLayoutId id="2147484137" r:id="rId47"/>
    <p:sldLayoutId id="2147484138" r:id="rId48"/>
    <p:sldLayoutId id="2147484139"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32.png"/><Relationship Id="rId7" Type="http://schemas.openxmlformats.org/officeDocument/2006/relationships/image" Target="../media/image360.png"/><Relationship Id="rId2" Type="http://schemas.openxmlformats.org/officeDocument/2006/relationships/image" Target="../media/image31.png"/><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0.png"/><Relationship Id="rId10" Type="http://schemas.openxmlformats.org/officeDocument/2006/relationships/image" Target="../media/image39.png"/><Relationship Id="rId4" Type="http://schemas.openxmlformats.org/officeDocument/2006/relationships/image" Target="../media/image330.png"/><Relationship Id="rId9" Type="http://schemas.openxmlformats.org/officeDocument/2006/relationships/image" Target="../media/image38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hyperlink" Target="http://blogs.yahoo.co.jp/asult3216a1/10491070.html" TargetMode="External"/><Relationship Id="rId2" Type="http://schemas.openxmlformats.org/officeDocument/2006/relationships/image" Target="../media/image49.jpe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Dal" TargetMode="External"/><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hyperlink" Target="http://theartist.me/art-movement/fauvism-and-expressionism/" TargetMode="External"/><Relationship Id="rId2" Type="http://schemas.openxmlformats.org/officeDocument/2006/relationships/image" Target="../media/image51.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www.palagems.com/gem-news-2012-v3" TargetMode="External"/><Relationship Id="rId2" Type="http://schemas.openxmlformats.org/officeDocument/2006/relationships/image" Target="../media/image52.jp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EtDw3n1cpxU" TargetMode="External"/><Relationship Id="rId2" Type="http://schemas.openxmlformats.org/officeDocument/2006/relationships/image" Target="../media/image53.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hyperlink" Target="https://press.rebus.community/media-innovation-and-entrepreneurship/chapter/product-management/" TargetMode="External"/><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hyperlink" Target="https://www.newhealthadvisor.com/muscular-system-functions.html" TargetMode="External"/><Relationship Id="rId2" Type="http://schemas.openxmlformats.org/officeDocument/2006/relationships/image" Target="../media/image55.jp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hyperlink" Target="http://pngimg.com/download/94578" TargetMode="External"/><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hyperlink" Target="http://up2v.nl/2015/12/18/nsx-for-vsphere-6-2-1-released/" TargetMode="External"/><Relationship Id="rId2" Type="http://schemas.openxmlformats.org/officeDocument/2006/relationships/image" Target="../media/image66.png"/><Relationship Id="rId1" Type="http://schemas.openxmlformats.org/officeDocument/2006/relationships/slideLayout" Target="../slideLayouts/slideLayout54.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hyperlink" Target="https://www.vmware.com/support/services/skyline.html"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hyperlink" Target="http://best-wallpaper.net/California-Road-USA-curves-mountains_1920x1200.html" TargetMode="External"/><Relationship Id="rId2" Type="http://schemas.openxmlformats.org/officeDocument/2006/relationships/image" Target="../media/image70.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fif"/><Relationship Id="rId1" Type="http://schemas.openxmlformats.org/officeDocument/2006/relationships/slideLayout" Target="../slideLayouts/slideLayout54.xml"/><Relationship Id="rId4" Type="http://schemas.openxmlformats.org/officeDocument/2006/relationships/hyperlink" Target="https://www.publicdomainpictures.net/view-image.php?image=130701&amp;picture=question-mar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nio.com/transportation-vehicles/ships-boats/watercraft-ship-water-cargo-ship-cargo-transport-shipment-harbor-sky-sea-industry" TargetMode="External"/><Relationship Id="rId2" Type="http://schemas.openxmlformats.org/officeDocument/2006/relationships/image" Target="../media/image32.jp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hyperlink" Target="http://testertested.blogspot.com/" TargetMode="External"/><Relationship Id="rId2" Type="http://schemas.openxmlformats.org/officeDocument/2006/relationships/image" Target="../media/image73.jpg"/><Relationship Id="rId1" Type="http://schemas.openxmlformats.org/officeDocument/2006/relationships/slideLayout" Target="../slideLayouts/slideLayout56.xml"/><Relationship Id="rId4" Type="http://schemas.openxmlformats.org/officeDocument/2006/relationships/hyperlink" Target="http://github.com/vmware/differential-datalo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github.com/vmware/differential-datalog" TargetMode="External"/><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hyperlink" Target="http://commons.wikimedia.org/wiki/file:check-green.svg" TargetMode="External"/><Relationship Id="rId2" Type="http://schemas.openxmlformats.org/officeDocument/2006/relationships/image" Target="../media/image36.png"/><Relationship Id="rId1" Type="http://schemas.openxmlformats.org/officeDocument/2006/relationships/slideLayout" Target="../slideLayouts/slideLayout54.xml"/><Relationship Id="rId6" Type="http://schemas.openxmlformats.org/officeDocument/2006/relationships/image" Target="../media/image29.png"/><Relationship Id="rId5" Type="http://schemas.openxmlformats.org/officeDocument/2006/relationships/hyperlink" Target="http://stackoverflow.com/questions/12294718/how-to-create-a-cross-as-a-template-to-checkbox"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DBC9-79C3-7B4D-A5AD-5FDF87CBF1A0}"/>
              </a:ext>
            </a:extLst>
          </p:cNvPr>
          <p:cNvSpPr>
            <a:spLocks noGrp="1"/>
          </p:cNvSpPr>
          <p:nvPr>
            <p:ph type="title"/>
          </p:nvPr>
        </p:nvSpPr>
        <p:spPr/>
        <p:txBody>
          <a:bodyPr/>
          <a:lstStyle/>
          <a:p>
            <a:r>
              <a:rPr lang="en-US" sz="4400" b="1" dirty="0"/>
              <a:t>Differential Datalog (DDlog)</a:t>
            </a:r>
            <a:endParaRPr lang="en-US" sz="4400" dirty="0"/>
          </a:p>
        </p:txBody>
      </p:sp>
      <p:sp>
        <p:nvSpPr>
          <p:cNvPr id="3" name="Subtitle 2">
            <a:extLst>
              <a:ext uri="{FF2B5EF4-FFF2-40B4-BE49-F238E27FC236}">
                <a16:creationId xmlns:a16="http://schemas.microsoft.com/office/drawing/2014/main" id="{249ABF3F-2BFB-8B44-A47A-8316D3AF57DE}"/>
              </a:ext>
            </a:extLst>
          </p:cNvPr>
          <p:cNvSpPr>
            <a:spLocks noGrp="1"/>
          </p:cNvSpPr>
          <p:nvPr>
            <p:ph type="subTitle" idx="10"/>
          </p:nvPr>
        </p:nvSpPr>
        <p:spPr>
          <a:xfrm>
            <a:off x="571975" y="1864667"/>
            <a:ext cx="5102866" cy="765021"/>
          </a:xfrm>
        </p:spPr>
        <p:txBody>
          <a:bodyPr/>
          <a:lstStyle/>
          <a:p>
            <a:r>
              <a:rPr lang="en-US" sz="2800" dirty="0">
                <a:effectLst/>
                <a:latin typeface="Metropolis" panose="00000500000000000000" pitchFamily="2" charset="0"/>
                <a:ea typeface="Times New Roman" panose="02020603050405020304" pitchFamily="18" charset="0"/>
              </a:rPr>
              <a:t>A Programming </a:t>
            </a:r>
            <a:r>
              <a:rPr lang="en-US" sz="2800" dirty="0">
                <a:latin typeface="Metropolis" panose="00000500000000000000" pitchFamily="2" charset="0"/>
                <a:ea typeface="Times New Roman" panose="02020603050405020304" pitchFamily="18" charset="0"/>
              </a:rPr>
              <a:t>L</a:t>
            </a:r>
            <a:r>
              <a:rPr lang="en-US" sz="2800" dirty="0">
                <a:effectLst/>
                <a:latin typeface="Metropolis" panose="00000500000000000000" pitchFamily="2" charset="0"/>
                <a:ea typeface="Times New Roman" panose="02020603050405020304" pitchFamily="18" charset="0"/>
              </a:rPr>
              <a:t>anguage for </a:t>
            </a:r>
            <a:br>
              <a:rPr lang="en-US" sz="2800" dirty="0">
                <a:effectLst/>
                <a:latin typeface="Metropolis" panose="00000500000000000000" pitchFamily="2" charset="0"/>
                <a:ea typeface="Times New Roman" panose="02020603050405020304" pitchFamily="18" charset="0"/>
              </a:rPr>
            </a:br>
            <a:r>
              <a:rPr lang="en-US" sz="2800" dirty="0">
                <a:effectLst/>
                <a:latin typeface="Metropolis" panose="00000500000000000000" pitchFamily="2" charset="0"/>
                <a:ea typeface="Times New Roman" panose="02020603050405020304" pitchFamily="18" charset="0"/>
              </a:rPr>
              <a:t>Incremental </a:t>
            </a:r>
            <a:r>
              <a:rPr lang="en-US" sz="2800" dirty="0">
                <a:latin typeface="Metropolis" panose="00000500000000000000" pitchFamily="2" charset="0"/>
                <a:ea typeface="Times New Roman" panose="02020603050405020304" pitchFamily="18" charset="0"/>
              </a:rPr>
              <a:t>C</a:t>
            </a:r>
            <a:r>
              <a:rPr lang="en-US" sz="2800" dirty="0">
                <a:effectLst/>
                <a:latin typeface="Metropolis" panose="00000500000000000000" pitchFamily="2" charset="0"/>
                <a:ea typeface="Times New Roman" panose="02020603050405020304" pitchFamily="18" charset="0"/>
              </a:rPr>
              <a:t>omputation </a:t>
            </a:r>
            <a:endParaRPr lang="en-US" sz="2800" dirty="0">
              <a:effectLst/>
              <a:latin typeface="Calibri" panose="020F0502020204030204" pitchFamily="34" charset="0"/>
              <a:ea typeface="Calibri" panose="020F0502020204030204" pitchFamily="34" charset="0"/>
            </a:endParaRPr>
          </a:p>
          <a:p>
            <a:endParaRPr lang="en-US" sz="3600" dirty="0"/>
          </a:p>
        </p:txBody>
      </p:sp>
      <p:sp>
        <p:nvSpPr>
          <p:cNvPr id="4" name="Text Placeholder 3">
            <a:extLst>
              <a:ext uri="{FF2B5EF4-FFF2-40B4-BE49-F238E27FC236}">
                <a16:creationId xmlns:a16="http://schemas.microsoft.com/office/drawing/2014/main" id="{C61134C0-92DF-4A4A-93B5-68B63D31F6C5}"/>
              </a:ext>
            </a:extLst>
          </p:cNvPr>
          <p:cNvSpPr>
            <a:spLocks noGrp="1"/>
          </p:cNvSpPr>
          <p:nvPr>
            <p:ph type="body" sz="quarter" idx="11"/>
          </p:nvPr>
        </p:nvSpPr>
        <p:spPr>
          <a:xfrm>
            <a:off x="474555" y="3429000"/>
            <a:ext cx="5402202" cy="355601"/>
          </a:xfrm>
        </p:spPr>
        <p:txBody>
          <a:bodyPr/>
          <a:lstStyle/>
          <a:p>
            <a:r>
              <a:rPr lang="en-US" sz="2000" dirty="0"/>
              <a:t>Ben Pfaff, Leonid Ryzhyk, Mihai Budiu</a:t>
            </a:r>
          </a:p>
        </p:txBody>
      </p:sp>
      <p:sp>
        <p:nvSpPr>
          <p:cNvPr id="5" name="Text Placeholder 4">
            <a:extLst>
              <a:ext uri="{FF2B5EF4-FFF2-40B4-BE49-F238E27FC236}">
                <a16:creationId xmlns:a16="http://schemas.microsoft.com/office/drawing/2014/main" id="{FD60C324-0AF2-9D40-8CB5-6365E7BF3C4E}"/>
              </a:ext>
            </a:extLst>
          </p:cNvPr>
          <p:cNvSpPr>
            <a:spLocks noGrp="1"/>
          </p:cNvSpPr>
          <p:nvPr>
            <p:ph type="body" sz="quarter" idx="12"/>
          </p:nvPr>
        </p:nvSpPr>
        <p:spPr>
          <a:xfrm>
            <a:off x="474555" y="3830320"/>
            <a:ext cx="5402202" cy="355601"/>
          </a:xfrm>
        </p:spPr>
        <p:txBody>
          <a:bodyPr/>
          <a:lstStyle/>
          <a:p>
            <a:r>
              <a:rPr lang="en-US" sz="2000" dirty="0"/>
              <a:t>Researchers, OCTO</a:t>
            </a:r>
          </a:p>
        </p:txBody>
      </p:sp>
      <p:sp>
        <p:nvSpPr>
          <p:cNvPr id="6" name="Text Placeholder 6">
            <a:extLst>
              <a:ext uri="{FF2B5EF4-FFF2-40B4-BE49-F238E27FC236}">
                <a16:creationId xmlns:a16="http://schemas.microsoft.com/office/drawing/2014/main" id="{2166A9B1-B982-EE4B-8AE2-8D0514F58DC7}"/>
              </a:ext>
            </a:extLst>
          </p:cNvPr>
          <p:cNvSpPr txBox="1">
            <a:spLocks/>
          </p:cNvSpPr>
          <p:nvPr/>
        </p:nvSpPr>
        <p:spPr>
          <a:xfrm>
            <a:off x="474555" y="5494345"/>
            <a:ext cx="3657600" cy="265176"/>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1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solidFill>
                  <a:schemeClr val="tx1">
                    <a:lumMod val="75000"/>
                  </a:schemeClr>
                </a:solidFill>
              </a:rPr>
              <a:t>#vmworld </a:t>
            </a:r>
            <a:r>
              <a:rPr lang="en-US">
                <a:solidFill>
                  <a:schemeClr val="tx1">
                    <a:lumMod val="75000"/>
                  </a:schemeClr>
                </a:solidFill>
              </a:rPr>
              <a:t>#2316</a:t>
            </a:r>
            <a:endParaRPr lang="en-US" dirty="0">
              <a:solidFill>
                <a:schemeClr val="tx1">
                  <a:lumMod val="75000"/>
                </a:schemeClr>
              </a:solidFill>
            </a:endParaRPr>
          </a:p>
        </p:txBody>
      </p:sp>
      <p:sp>
        <p:nvSpPr>
          <p:cNvPr id="7" name="Text Placeholder 6">
            <a:extLst>
              <a:ext uri="{FF2B5EF4-FFF2-40B4-BE49-F238E27FC236}">
                <a16:creationId xmlns:a16="http://schemas.microsoft.com/office/drawing/2014/main" id="{AC0BF283-9763-574B-9ACF-B5E4CD55D7BC}"/>
              </a:ext>
            </a:extLst>
          </p:cNvPr>
          <p:cNvSpPr txBox="1">
            <a:spLocks/>
          </p:cNvSpPr>
          <p:nvPr/>
        </p:nvSpPr>
        <p:spPr>
          <a:xfrm>
            <a:off x="506660" y="5188556"/>
            <a:ext cx="3657600" cy="355601"/>
          </a:xfrm>
          <a:prstGeom prst="rect">
            <a:avLst/>
          </a:prstGeom>
        </p:spPr>
        <p:txBody>
          <a:bodyPr anchor="b"/>
          <a:lstStyle>
            <a:lvl1pPr marL="0" indent="0" algn="r"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6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l"/>
            <a:r>
              <a:rPr lang="en-US" b="0" i="0" dirty="0">
                <a:solidFill>
                  <a:srgbClr val="444444"/>
                </a:solidFill>
                <a:effectLst/>
                <a:latin typeface="Open Sans" panose="020B0606030504020204" pitchFamily="34" charset="0"/>
              </a:rPr>
              <a:t>VI2316</a:t>
            </a:r>
            <a:endParaRPr lang="en-US" dirty="0">
              <a:solidFill>
                <a:schemeClr val="tx1">
                  <a:lumMod val="75000"/>
                </a:schemeClr>
              </a:solidFill>
            </a:endParaRPr>
          </a:p>
        </p:txBody>
      </p:sp>
    </p:spTree>
    <p:extLst>
      <p:ext uri="{BB962C8B-B14F-4D97-AF65-F5344CB8AC3E}">
        <p14:creationId xmlns:p14="http://schemas.microsoft.com/office/powerpoint/2010/main" val="4133403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3D8B-4673-4B04-81A6-C106FFBDD849}"/>
              </a:ext>
            </a:extLst>
          </p:cNvPr>
          <p:cNvSpPr>
            <a:spLocks noGrp="1"/>
          </p:cNvSpPr>
          <p:nvPr>
            <p:ph type="title"/>
          </p:nvPr>
        </p:nvSpPr>
        <p:spPr/>
        <p:txBody>
          <a:bodyPr/>
          <a:lstStyle/>
          <a:p>
            <a:r>
              <a:rPr lang="en-US" sz="4400" dirty="0" err="1"/>
              <a:t>DDlog</a:t>
            </a:r>
            <a:r>
              <a:rPr lang="en-US" sz="4400" dirty="0"/>
              <a:t> programs are streaming systems</a:t>
            </a:r>
          </a:p>
        </p:txBody>
      </p:sp>
      <p:sp>
        <p:nvSpPr>
          <p:cNvPr id="4" name="Cloud 3">
            <a:extLst>
              <a:ext uri="{FF2B5EF4-FFF2-40B4-BE49-F238E27FC236}">
                <a16:creationId xmlns:a16="http://schemas.microsoft.com/office/drawing/2014/main" id="{868D99F4-8C1A-423C-BA58-6F2F07E79C4C}"/>
              </a:ext>
            </a:extLst>
          </p:cNvPr>
          <p:cNvSpPr/>
          <p:nvPr/>
        </p:nvSpPr>
        <p:spPr>
          <a:xfrm>
            <a:off x="4495893" y="2446729"/>
            <a:ext cx="3160142" cy="227130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dirty="0" err="1">
                <a:solidFill>
                  <a:schemeClr val="tx1"/>
                </a:solidFill>
              </a:rPr>
              <a:t>Datalog</a:t>
            </a:r>
            <a:endParaRPr lang="en-US" sz="3599" dirty="0">
              <a:solidFill>
                <a:schemeClr val="tx1"/>
              </a:solidFill>
            </a:endParaRPr>
          </a:p>
          <a:p>
            <a:pPr algn="ctr"/>
            <a:endParaRPr lang="en-US" sz="3599" dirty="0">
              <a:solidFill>
                <a:schemeClr val="tx1"/>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EF8EF0B-F951-4440-B1FB-2DB8C7990D27}"/>
                  </a:ext>
                </a:extLst>
              </p:cNvPr>
              <p:cNvSpPr/>
              <p:nvPr/>
            </p:nvSpPr>
            <p:spPr>
              <a:xfrm>
                <a:off x="3027504" y="2954898"/>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0</m:t>
                          </m:r>
                        </m:sub>
                      </m:sSub>
                    </m:oMath>
                  </m:oMathPara>
                </a14:m>
                <a:endParaRPr lang="en-US" sz="1799" dirty="0">
                  <a:solidFill>
                    <a:schemeClr val="tx1"/>
                  </a:solidFill>
                </a:endParaRPr>
              </a:p>
            </p:txBody>
          </p:sp>
        </mc:Choice>
        <mc:Fallback xmlns="">
          <p:sp>
            <p:nvSpPr>
              <p:cNvPr id="6" name="Rectangle 5">
                <a:extLst>
                  <a:ext uri="{FF2B5EF4-FFF2-40B4-BE49-F238E27FC236}">
                    <a16:creationId xmlns:a16="http://schemas.microsoft.com/office/drawing/2014/main" id="{8EF8EF0B-F951-4440-B1FB-2DB8C7990D27}"/>
                  </a:ext>
                </a:extLst>
              </p:cNvPr>
              <p:cNvSpPr>
                <a:spLocks noRot="1" noChangeAspect="1" noMove="1" noResize="1" noEditPoints="1" noAdjustHandles="1" noChangeArrowheads="1" noChangeShapeType="1" noTextEdit="1"/>
              </p:cNvSpPr>
              <p:nvPr/>
            </p:nvSpPr>
            <p:spPr>
              <a:xfrm>
                <a:off x="3027504" y="2954898"/>
                <a:ext cx="569346" cy="125496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D10899E-B5A2-456A-896E-56C20433E13E}"/>
                  </a:ext>
                </a:extLst>
              </p:cNvPr>
              <p:cNvSpPr/>
              <p:nvPr/>
            </p:nvSpPr>
            <p:spPr>
              <a:xfrm>
                <a:off x="2312898" y="2954898"/>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1</m:t>
                          </m:r>
                        </m:sub>
                      </m:sSub>
                    </m:oMath>
                  </m:oMathPara>
                </a14:m>
                <a:endParaRPr lang="en-US" sz="1799" dirty="0">
                  <a:solidFill>
                    <a:schemeClr val="tx1"/>
                  </a:solidFill>
                </a:endParaRPr>
              </a:p>
            </p:txBody>
          </p:sp>
        </mc:Choice>
        <mc:Fallback xmlns="">
          <p:sp>
            <p:nvSpPr>
              <p:cNvPr id="7" name="Rectangle 6">
                <a:extLst>
                  <a:ext uri="{FF2B5EF4-FFF2-40B4-BE49-F238E27FC236}">
                    <a16:creationId xmlns:a16="http://schemas.microsoft.com/office/drawing/2014/main" id="{BD10899E-B5A2-456A-896E-56C20433E13E}"/>
                  </a:ext>
                </a:extLst>
              </p:cNvPr>
              <p:cNvSpPr>
                <a:spLocks noRot="1" noChangeAspect="1" noMove="1" noResize="1" noEditPoints="1" noAdjustHandles="1" noChangeArrowheads="1" noChangeShapeType="1" noTextEdit="1"/>
              </p:cNvSpPr>
              <p:nvPr/>
            </p:nvSpPr>
            <p:spPr>
              <a:xfrm>
                <a:off x="2312898" y="2954898"/>
                <a:ext cx="569346" cy="1254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D0C47A7-093F-4CD3-B0D3-FCFFDB5AA31A}"/>
                  </a:ext>
                </a:extLst>
              </p:cNvPr>
              <p:cNvSpPr/>
              <p:nvPr/>
            </p:nvSpPr>
            <p:spPr>
              <a:xfrm>
                <a:off x="1598292" y="2954898"/>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2</m:t>
                          </m:r>
                        </m:sub>
                      </m:sSub>
                    </m:oMath>
                  </m:oMathPara>
                </a14:m>
                <a:endParaRPr lang="en-US" sz="1799" dirty="0">
                  <a:solidFill>
                    <a:schemeClr val="tx1"/>
                  </a:solidFill>
                </a:endParaRPr>
              </a:p>
            </p:txBody>
          </p:sp>
        </mc:Choice>
        <mc:Fallback xmlns="">
          <p:sp>
            <p:nvSpPr>
              <p:cNvPr id="8" name="Rectangle 7">
                <a:extLst>
                  <a:ext uri="{FF2B5EF4-FFF2-40B4-BE49-F238E27FC236}">
                    <a16:creationId xmlns:a16="http://schemas.microsoft.com/office/drawing/2014/main" id="{7D0C47A7-093F-4CD3-B0D3-FCFFDB5AA31A}"/>
                  </a:ext>
                </a:extLst>
              </p:cNvPr>
              <p:cNvSpPr>
                <a:spLocks noRot="1" noChangeAspect="1" noMove="1" noResize="1" noEditPoints="1" noAdjustHandles="1" noChangeArrowheads="1" noChangeShapeType="1" noTextEdit="1"/>
              </p:cNvSpPr>
              <p:nvPr/>
            </p:nvSpPr>
            <p:spPr>
              <a:xfrm>
                <a:off x="1598292" y="2954898"/>
                <a:ext cx="569346" cy="1254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8B3D80A-DA3B-4759-9BCA-8F1C14AECF85}"/>
                  </a:ext>
                </a:extLst>
              </p:cNvPr>
              <p:cNvSpPr/>
              <p:nvPr/>
            </p:nvSpPr>
            <p:spPr>
              <a:xfrm>
                <a:off x="893876" y="2954898"/>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3</m:t>
                          </m:r>
                        </m:sub>
                      </m:sSub>
                    </m:oMath>
                  </m:oMathPara>
                </a14:m>
                <a:endParaRPr lang="en-US" sz="1799" dirty="0">
                  <a:solidFill>
                    <a:schemeClr val="tx1"/>
                  </a:solidFill>
                </a:endParaRPr>
              </a:p>
            </p:txBody>
          </p:sp>
        </mc:Choice>
        <mc:Fallback xmlns="">
          <p:sp>
            <p:nvSpPr>
              <p:cNvPr id="9" name="Rectangle 8">
                <a:extLst>
                  <a:ext uri="{FF2B5EF4-FFF2-40B4-BE49-F238E27FC236}">
                    <a16:creationId xmlns:a16="http://schemas.microsoft.com/office/drawing/2014/main" id="{F8B3D80A-DA3B-4759-9BCA-8F1C14AECF85}"/>
                  </a:ext>
                </a:extLst>
              </p:cNvPr>
              <p:cNvSpPr>
                <a:spLocks noRot="1" noChangeAspect="1" noMove="1" noResize="1" noEditPoints="1" noAdjustHandles="1" noChangeArrowheads="1" noChangeShapeType="1" noTextEdit="1"/>
              </p:cNvSpPr>
              <p:nvPr/>
            </p:nvSpPr>
            <p:spPr>
              <a:xfrm>
                <a:off x="893876" y="2954898"/>
                <a:ext cx="569346" cy="1254968"/>
              </a:xfrm>
              <a:prstGeom prst="rect">
                <a:avLst/>
              </a:prstGeom>
              <a:blipFill>
                <a:blip r:embed="rId5"/>
                <a:stretch>
                  <a:fillRect/>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0FC92815-C9BC-4F8F-A00B-1F5047F9204D}"/>
              </a:ext>
            </a:extLst>
          </p:cNvPr>
          <p:cNvSpPr/>
          <p:nvPr/>
        </p:nvSpPr>
        <p:spPr>
          <a:xfrm>
            <a:off x="3893170" y="3344115"/>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extBox 10">
            <a:extLst>
              <a:ext uri="{FF2B5EF4-FFF2-40B4-BE49-F238E27FC236}">
                <a16:creationId xmlns:a16="http://schemas.microsoft.com/office/drawing/2014/main" id="{B46F724C-3B43-4B93-BFFE-9605D1800664}"/>
              </a:ext>
            </a:extLst>
          </p:cNvPr>
          <p:cNvSpPr txBox="1"/>
          <p:nvPr/>
        </p:nvSpPr>
        <p:spPr>
          <a:xfrm>
            <a:off x="450373" y="2334957"/>
            <a:ext cx="4338520" cy="522956"/>
          </a:xfrm>
          <a:prstGeom prst="rect">
            <a:avLst/>
          </a:prstGeom>
          <a:noFill/>
        </p:spPr>
        <p:txBody>
          <a:bodyPr wrap="none" rtlCol="0">
            <a:spAutoFit/>
          </a:bodyPr>
          <a:lstStyle/>
          <a:p>
            <a:r>
              <a:rPr lang="en-US" sz="2799" dirty="0">
                <a:solidFill>
                  <a:schemeClr val="tx2"/>
                </a:solidFill>
              </a:rPr>
              <a:t>Stream of input changes</a:t>
            </a:r>
          </a:p>
        </p:txBody>
      </p:sp>
      <p:sp>
        <p:nvSpPr>
          <p:cNvPr id="12" name="TextBox 11">
            <a:extLst>
              <a:ext uri="{FF2B5EF4-FFF2-40B4-BE49-F238E27FC236}">
                <a16:creationId xmlns:a16="http://schemas.microsoft.com/office/drawing/2014/main" id="{34048C28-0E7C-4B63-B89F-926EBC6A820A}"/>
              </a:ext>
            </a:extLst>
          </p:cNvPr>
          <p:cNvSpPr txBox="1"/>
          <p:nvPr/>
        </p:nvSpPr>
        <p:spPr>
          <a:xfrm>
            <a:off x="7544420" y="2334957"/>
            <a:ext cx="4593332" cy="522956"/>
          </a:xfrm>
          <a:prstGeom prst="rect">
            <a:avLst/>
          </a:prstGeom>
          <a:noFill/>
        </p:spPr>
        <p:txBody>
          <a:bodyPr wrap="none" rtlCol="0">
            <a:spAutoFit/>
          </a:bodyPr>
          <a:lstStyle/>
          <a:p>
            <a:r>
              <a:rPr lang="en-US" sz="2799" dirty="0">
                <a:solidFill>
                  <a:schemeClr val="tx2"/>
                </a:solidFill>
              </a:rPr>
              <a:t>Stream of output changes</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553FDDA-2613-4F38-AE15-C6C5A3AC9615}"/>
                  </a:ext>
                </a:extLst>
              </p:cNvPr>
              <p:cNvSpPr/>
              <p:nvPr/>
            </p:nvSpPr>
            <p:spPr>
              <a:xfrm>
                <a:off x="10962585" y="2954898"/>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0</m:t>
                          </m:r>
                        </m:sub>
                      </m:sSub>
                    </m:oMath>
                  </m:oMathPara>
                </a14:m>
                <a:endParaRPr lang="en-US" sz="1799" dirty="0">
                  <a:solidFill>
                    <a:schemeClr val="tx1"/>
                  </a:solidFill>
                </a:endParaRPr>
              </a:p>
            </p:txBody>
          </p:sp>
        </mc:Choice>
        <mc:Fallback xmlns="">
          <p:sp>
            <p:nvSpPr>
              <p:cNvPr id="13" name="Rectangle 12">
                <a:extLst>
                  <a:ext uri="{FF2B5EF4-FFF2-40B4-BE49-F238E27FC236}">
                    <a16:creationId xmlns:a16="http://schemas.microsoft.com/office/drawing/2014/main" id="{7553FDDA-2613-4F38-AE15-C6C5A3AC9615}"/>
                  </a:ext>
                </a:extLst>
              </p:cNvPr>
              <p:cNvSpPr>
                <a:spLocks noRot="1" noChangeAspect="1" noMove="1" noResize="1" noEditPoints="1" noAdjustHandles="1" noChangeArrowheads="1" noChangeShapeType="1" noTextEdit="1"/>
              </p:cNvSpPr>
              <p:nvPr/>
            </p:nvSpPr>
            <p:spPr>
              <a:xfrm>
                <a:off x="10962585" y="2954898"/>
                <a:ext cx="569346" cy="1254968"/>
              </a:xfrm>
              <a:prstGeom prst="rect">
                <a:avLst/>
              </a:prstGeom>
              <a:blipFill>
                <a:blip r:embed="rId6"/>
                <a:stretch>
                  <a:fillRect l="-1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5AF0AE4-4870-452C-BAF7-584D82854E47}"/>
                  </a:ext>
                </a:extLst>
              </p:cNvPr>
              <p:cNvSpPr/>
              <p:nvPr/>
            </p:nvSpPr>
            <p:spPr>
              <a:xfrm>
                <a:off x="10247979" y="2954898"/>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1</m:t>
                          </m:r>
                        </m:sub>
                      </m:sSub>
                    </m:oMath>
                  </m:oMathPara>
                </a14:m>
                <a:endParaRPr lang="en-US" sz="1799" dirty="0">
                  <a:solidFill>
                    <a:schemeClr val="tx1"/>
                  </a:solidFill>
                </a:endParaRPr>
              </a:p>
            </p:txBody>
          </p:sp>
        </mc:Choice>
        <mc:Fallback xmlns="">
          <p:sp>
            <p:nvSpPr>
              <p:cNvPr id="14" name="Rectangle 13">
                <a:extLst>
                  <a:ext uri="{FF2B5EF4-FFF2-40B4-BE49-F238E27FC236}">
                    <a16:creationId xmlns:a16="http://schemas.microsoft.com/office/drawing/2014/main" id="{35AF0AE4-4870-452C-BAF7-584D82854E47}"/>
                  </a:ext>
                </a:extLst>
              </p:cNvPr>
              <p:cNvSpPr>
                <a:spLocks noRot="1" noChangeAspect="1" noMove="1" noResize="1" noEditPoints="1" noAdjustHandles="1" noChangeArrowheads="1" noChangeShapeType="1" noTextEdit="1"/>
              </p:cNvSpPr>
              <p:nvPr/>
            </p:nvSpPr>
            <p:spPr>
              <a:xfrm>
                <a:off x="10247979" y="2954898"/>
                <a:ext cx="569346" cy="1254968"/>
              </a:xfrm>
              <a:prstGeom prst="rect">
                <a:avLst/>
              </a:prstGeom>
              <a:blipFill>
                <a:blip r:embed="rId7"/>
                <a:stretch>
                  <a:fillRect l="-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99548BD-F9CC-4C90-A4B0-1DB2366FD83C}"/>
                  </a:ext>
                </a:extLst>
              </p:cNvPr>
              <p:cNvSpPr/>
              <p:nvPr/>
            </p:nvSpPr>
            <p:spPr>
              <a:xfrm>
                <a:off x="9533373" y="2954898"/>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2</m:t>
                          </m:r>
                        </m:sub>
                      </m:sSub>
                    </m:oMath>
                  </m:oMathPara>
                </a14:m>
                <a:endParaRPr lang="en-US" sz="1799" dirty="0">
                  <a:solidFill>
                    <a:schemeClr val="tx1"/>
                  </a:solidFill>
                </a:endParaRPr>
              </a:p>
            </p:txBody>
          </p:sp>
        </mc:Choice>
        <mc:Fallback xmlns="">
          <p:sp>
            <p:nvSpPr>
              <p:cNvPr id="15" name="Rectangle 14">
                <a:extLst>
                  <a:ext uri="{FF2B5EF4-FFF2-40B4-BE49-F238E27FC236}">
                    <a16:creationId xmlns:a16="http://schemas.microsoft.com/office/drawing/2014/main" id="{299548BD-F9CC-4C90-A4B0-1DB2366FD83C}"/>
                  </a:ext>
                </a:extLst>
              </p:cNvPr>
              <p:cNvSpPr>
                <a:spLocks noRot="1" noChangeAspect="1" noMove="1" noResize="1" noEditPoints="1" noAdjustHandles="1" noChangeArrowheads="1" noChangeShapeType="1" noTextEdit="1"/>
              </p:cNvSpPr>
              <p:nvPr/>
            </p:nvSpPr>
            <p:spPr>
              <a:xfrm>
                <a:off x="9533373" y="2954898"/>
                <a:ext cx="569346" cy="1254968"/>
              </a:xfrm>
              <a:prstGeom prst="rect">
                <a:avLst/>
              </a:prstGeom>
              <a:blipFill>
                <a:blip r:embed="rId8"/>
                <a:stretch>
                  <a:fillRect l="-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5631F36-674E-4926-839F-41FCB32C5038}"/>
                  </a:ext>
                </a:extLst>
              </p:cNvPr>
              <p:cNvSpPr/>
              <p:nvPr/>
            </p:nvSpPr>
            <p:spPr>
              <a:xfrm>
                <a:off x="8828957" y="2954898"/>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3</m:t>
                          </m:r>
                        </m:sub>
                      </m:sSub>
                    </m:oMath>
                  </m:oMathPara>
                </a14:m>
                <a:endParaRPr lang="en-US" sz="1799" dirty="0">
                  <a:solidFill>
                    <a:schemeClr val="tx1"/>
                  </a:solidFill>
                </a:endParaRPr>
              </a:p>
            </p:txBody>
          </p:sp>
        </mc:Choice>
        <mc:Fallback xmlns="">
          <p:sp>
            <p:nvSpPr>
              <p:cNvPr id="16" name="Rectangle 15">
                <a:extLst>
                  <a:ext uri="{FF2B5EF4-FFF2-40B4-BE49-F238E27FC236}">
                    <a16:creationId xmlns:a16="http://schemas.microsoft.com/office/drawing/2014/main" id="{A5631F36-674E-4926-839F-41FCB32C5038}"/>
                  </a:ext>
                </a:extLst>
              </p:cNvPr>
              <p:cNvSpPr>
                <a:spLocks noRot="1" noChangeAspect="1" noMove="1" noResize="1" noEditPoints="1" noAdjustHandles="1" noChangeArrowheads="1" noChangeShapeType="1" noTextEdit="1"/>
              </p:cNvSpPr>
              <p:nvPr/>
            </p:nvSpPr>
            <p:spPr>
              <a:xfrm>
                <a:off x="8828957" y="2954898"/>
                <a:ext cx="569346" cy="1254968"/>
              </a:xfrm>
              <a:prstGeom prst="rect">
                <a:avLst/>
              </a:prstGeom>
              <a:blipFill>
                <a:blip r:embed="rId9"/>
                <a:stretch>
                  <a:fillRect l="-102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38E62B0-BDFE-493D-A2BB-A19978604A46}"/>
              </a:ext>
            </a:extLst>
          </p:cNvPr>
          <p:cNvSpPr txBox="1"/>
          <p:nvPr/>
        </p:nvSpPr>
        <p:spPr>
          <a:xfrm>
            <a:off x="287936" y="3150001"/>
            <a:ext cx="517956" cy="646035"/>
          </a:xfrm>
          <a:prstGeom prst="rect">
            <a:avLst/>
          </a:prstGeom>
          <a:noFill/>
        </p:spPr>
        <p:txBody>
          <a:bodyPr wrap="none" rtlCol="0">
            <a:spAutoFit/>
          </a:bodyPr>
          <a:lstStyle/>
          <a:p>
            <a:r>
              <a:rPr lang="en-US" sz="3599" dirty="0"/>
              <a:t>…</a:t>
            </a:r>
          </a:p>
        </p:txBody>
      </p:sp>
      <p:sp>
        <p:nvSpPr>
          <p:cNvPr id="19" name="Arrow: Right 18">
            <a:extLst>
              <a:ext uri="{FF2B5EF4-FFF2-40B4-BE49-F238E27FC236}">
                <a16:creationId xmlns:a16="http://schemas.microsoft.com/office/drawing/2014/main" id="{A39A684E-0E72-46A6-8D57-80CF29209B5A}"/>
              </a:ext>
            </a:extLst>
          </p:cNvPr>
          <p:cNvSpPr/>
          <p:nvPr/>
        </p:nvSpPr>
        <p:spPr>
          <a:xfrm>
            <a:off x="7799158" y="3344115"/>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8" name="TextBox 27">
            <a:extLst>
              <a:ext uri="{FF2B5EF4-FFF2-40B4-BE49-F238E27FC236}">
                <a16:creationId xmlns:a16="http://schemas.microsoft.com/office/drawing/2014/main" id="{94BB3C70-D183-44A9-9C48-EE695AA0756F}"/>
              </a:ext>
            </a:extLst>
          </p:cNvPr>
          <p:cNvSpPr txBox="1"/>
          <p:nvPr/>
        </p:nvSpPr>
        <p:spPr>
          <a:xfrm>
            <a:off x="8252795" y="3150001"/>
            <a:ext cx="517956" cy="646035"/>
          </a:xfrm>
          <a:prstGeom prst="rect">
            <a:avLst/>
          </a:prstGeom>
          <a:noFill/>
        </p:spPr>
        <p:txBody>
          <a:bodyPr wrap="none" rtlCol="0">
            <a:spAutoFit/>
          </a:bodyPr>
          <a:lstStyle/>
          <a:p>
            <a:r>
              <a:rPr lang="en-US" sz="3599" dirty="0"/>
              <a:t>…</a:t>
            </a:r>
          </a:p>
        </p:txBody>
      </p:sp>
      <p:sp>
        <p:nvSpPr>
          <p:cNvPr id="29" name="Slide Number Placeholder 28">
            <a:extLst>
              <a:ext uri="{FF2B5EF4-FFF2-40B4-BE49-F238E27FC236}">
                <a16:creationId xmlns:a16="http://schemas.microsoft.com/office/drawing/2014/main" id="{1DDCD15C-ABFD-48A4-97CC-955F059955CB}"/>
              </a:ext>
            </a:extLst>
          </p:cNvPr>
          <p:cNvSpPr>
            <a:spLocks noGrp="1"/>
          </p:cNvSpPr>
          <p:nvPr>
            <p:ph type="sldNum" sz="quarter" idx="12"/>
          </p:nvPr>
        </p:nvSpPr>
        <p:spPr/>
        <p:txBody>
          <a:bodyPr/>
          <a:lstStyle/>
          <a:p>
            <a:fld id="{8F6F091C-F864-45E3-86B2-FFC4DA06CF43}" type="slidenum">
              <a:rPr lang="en-US" smtClean="0"/>
              <a:t>10</a:t>
            </a:fld>
            <a:endParaRPr lang="en-US"/>
          </a:p>
        </p:txBody>
      </p:sp>
      <p:sp>
        <p:nvSpPr>
          <p:cNvPr id="30" name="TextBox 29">
            <a:extLst>
              <a:ext uri="{FF2B5EF4-FFF2-40B4-BE49-F238E27FC236}">
                <a16:creationId xmlns:a16="http://schemas.microsoft.com/office/drawing/2014/main" id="{712E3B54-2142-4D91-8DAC-EC16F812E02C}"/>
              </a:ext>
            </a:extLst>
          </p:cNvPr>
          <p:cNvSpPr txBox="1"/>
          <p:nvPr/>
        </p:nvSpPr>
        <p:spPr>
          <a:xfrm>
            <a:off x="2312898" y="5748636"/>
            <a:ext cx="1950667" cy="461417"/>
          </a:xfrm>
          <a:prstGeom prst="rect">
            <a:avLst/>
          </a:prstGeom>
          <a:noFill/>
        </p:spPr>
        <p:txBody>
          <a:bodyPr wrap="none" rtlCol="0">
            <a:spAutoFit/>
          </a:bodyPr>
          <a:lstStyle/>
          <a:p>
            <a:r>
              <a:rPr lang="en-US" sz="2399" dirty="0">
                <a:solidFill>
                  <a:schemeClr val="tx2"/>
                </a:solidFill>
              </a:rPr>
              <a:t>transactions</a:t>
            </a:r>
          </a:p>
        </p:txBody>
      </p:sp>
      <p:cxnSp>
        <p:nvCxnSpPr>
          <p:cNvPr id="33" name="Straight Arrow Connector 32">
            <a:extLst>
              <a:ext uri="{FF2B5EF4-FFF2-40B4-BE49-F238E27FC236}">
                <a16:creationId xmlns:a16="http://schemas.microsoft.com/office/drawing/2014/main" id="{870E0971-70DF-4090-A6BA-65BDBD757052}"/>
              </a:ext>
            </a:extLst>
          </p:cNvPr>
          <p:cNvCxnSpPr>
            <a:cxnSpLocks/>
            <a:stCxn id="30" idx="0"/>
            <a:endCxn id="8" idx="2"/>
          </p:cNvCxnSpPr>
          <p:nvPr/>
        </p:nvCxnSpPr>
        <p:spPr>
          <a:xfrm flipH="1" flipV="1">
            <a:off x="1882965" y="4209866"/>
            <a:ext cx="1405267"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7942E94-B770-49B2-B6E0-EA7A0924D93E}"/>
              </a:ext>
            </a:extLst>
          </p:cNvPr>
          <p:cNvCxnSpPr>
            <a:cxnSpLocks/>
            <a:stCxn id="30" idx="0"/>
            <a:endCxn id="7" idx="2"/>
          </p:cNvCxnSpPr>
          <p:nvPr/>
        </p:nvCxnSpPr>
        <p:spPr>
          <a:xfrm flipH="1" flipV="1">
            <a:off x="2597571" y="4209866"/>
            <a:ext cx="690661"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4839D0-D939-487D-9975-46D6E9E21B57}"/>
              </a:ext>
            </a:extLst>
          </p:cNvPr>
          <p:cNvCxnSpPr>
            <a:cxnSpLocks/>
            <a:stCxn id="30" idx="0"/>
            <a:endCxn id="6" idx="2"/>
          </p:cNvCxnSpPr>
          <p:nvPr/>
        </p:nvCxnSpPr>
        <p:spPr>
          <a:xfrm flipV="1">
            <a:off x="3288232" y="4209866"/>
            <a:ext cx="23945"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6C5BFAA-04C5-4F45-8D0F-3128F61CC24B}"/>
              </a:ext>
            </a:extLst>
          </p:cNvPr>
          <p:cNvCxnSpPr>
            <a:cxnSpLocks/>
            <a:stCxn id="30" idx="0"/>
            <a:endCxn id="13" idx="2"/>
          </p:cNvCxnSpPr>
          <p:nvPr/>
        </p:nvCxnSpPr>
        <p:spPr>
          <a:xfrm flipV="1">
            <a:off x="3288232" y="4209866"/>
            <a:ext cx="7959026"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C8911D6-3608-44E5-978B-3B84AF6FA03F}"/>
              </a:ext>
            </a:extLst>
          </p:cNvPr>
          <p:cNvCxnSpPr>
            <a:cxnSpLocks/>
            <a:stCxn id="30" idx="0"/>
            <a:endCxn id="14" idx="2"/>
          </p:cNvCxnSpPr>
          <p:nvPr/>
        </p:nvCxnSpPr>
        <p:spPr>
          <a:xfrm flipV="1">
            <a:off x="3288232" y="4209866"/>
            <a:ext cx="7244420"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173DFCA-C6D9-41DE-B8E6-9C897DF9C349}"/>
              </a:ext>
            </a:extLst>
          </p:cNvPr>
          <p:cNvCxnSpPr>
            <a:cxnSpLocks/>
            <a:stCxn id="30" idx="0"/>
            <a:endCxn id="15" idx="2"/>
          </p:cNvCxnSpPr>
          <p:nvPr/>
        </p:nvCxnSpPr>
        <p:spPr>
          <a:xfrm flipV="1">
            <a:off x="3288232" y="4209866"/>
            <a:ext cx="6529814" cy="1538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62F17096-8EE5-4542-A636-6D667A12FE35}"/>
                  </a:ext>
                </a:extLst>
              </p:cNvPr>
              <p:cNvSpPr/>
              <p:nvPr/>
            </p:nvSpPr>
            <p:spPr>
              <a:xfrm>
                <a:off x="5660380" y="3582381"/>
                <a:ext cx="853601" cy="646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599" i="1">
                          <a:latin typeface="Cambria Math" panose="02040503050406030204" pitchFamily="18" charset="0"/>
                        </a:rPr>
                        <m:t>Δ</m:t>
                      </m:r>
                      <m:r>
                        <a:rPr lang="en-US" sz="3599" i="1">
                          <a:latin typeface="Cambria Math" panose="02040503050406030204" pitchFamily="18" charset="0"/>
                        </a:rPr>
                        <m:t>𝑓</m:t>
                      </m:r>
                    </m:oMath>
                  </m:oMathPara>
                </a14:m>
                <a:endParaRPr lang="en-US" sz="3599" dirty="0"/>
              </a:p>
            </p:txBody>
          </p:sp>
        </mc:Choice>
        <mc:Fallback xmlns="">
          <p:sp>
            <p:nvSpPr>
              <p:cNvPr id="59" name="Rectangle 58">
                <a:extLst>
                  <a:ext uri="{FF2B5EF4-FFF2-40B4-BE49-F238E27FC236}">
                    <a16:creationId xmlns:a16="http://schemas.microsoft.com/office/drawing/2014/main" id="{62F17096-8EE5-4542-A636-6D667A12FE35}"/>
                  </a:ext>
                </a:extLst>
              </p:cNvPr>
              <p:cNvSpPr>
                <a:spLocks noRot="1" noChangeAspect="1" noMove="1" noResize="1" noEditPoints="1" noAdjustHandles="1" noChangeArrowheads="1" noChangeShapeType="1" noTextEdit="1"/>
              </p:cNvSpPr>
              <p:nvPr/>
            </p:nvSpPr>
            <p:spPr>
              <a:xfrm>
                <a:off x="5660380" y="3582381"/>
                <a:ext cx="853601" cy="64603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9357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P spid="16" grpId="0" animBg="1"/>
      <p:bldP spid="18"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D743-77CE-43CE-88F4-2F6F6B3866A8}"/>
              </a:ext>
            </a:extLst>
          </p:cNvPr>
          <p:cNvSpPr>
            <a:spLocks noGrp="1"/>
          </p:cNvSpPr>
          <p:nvPr>
            <p:ph type="title"/>
          </p:nvPr>
        </p:nvSpPr>
        <p:spPr/>
        <p:txBody>
          <a:bodyPr/>
          <a:lstStyle/>
          <a:p>
            <a:r>
              <a:rPr lang="en-US" sz="4400" b="1" dirty="0"/>
              <a:t>Stateful</a:t>
            </a:r>
            <a:r>
              <a:rPr lang="en-US" sz="4400" dirty="0"/>
              <a:t> stream processing</a:t>
            </a:r>
          </a:p>
        </p:txBody>
      </p:sp>
      <p:sp>
        <p:nvSpPr>
          <p:cNvPr id="4" name="Slide Number Placeholder 3">
            <a:extLst>
              <a:ext uri="{FF2B5EF4-FFF2-40B4-BE49-F238E27FC236}">
                <a16:creationId xmlns:a16="http://schemas.microsoft.com/office/drawing/2014/main" id="{2ABA11C2-191F-4E9A-8DCE-645D3F833D43}"/>
              </a:ext>
            </a:extLst>
          </p:cNvPr>
          <p:cNvSpPr>
            <a:spLocks noGrp="1"/>
          </p:cNvSpPr>
          <p:nvPr>
            <p:ph type="sldNum" sz="quarter" idx="12"/>
          </p:nvPr>
        </p:nvSpPr>
        <p:spPr/>
        <p:txBody>
          <a:bodyPr/>
          <a:lstStyle/>
          <a:p>
            <a:fld id="{8F6F091C-F864-45E3-86B2-FFC4DA06CF43}" type="slidenum">
              <a:rPr lang="en-US" smtClean="0"/>
              <a:t>11</a:t>
            </a:fld>
            <a:endParaRPr lang="en-US"/>
          </a:p>
        </p:txBody>
      </p:sp>
      <p:sp>
        <p:nvSpPr>
          <p:cNvPr id="5" name="Cloud 4">
            <a:extLst>
              <a:ext uri="{FF2B5EF4-FFF2-40B4-BE49-F238E27FC236}">
                <a16:creationId xmlns:a16="http://schemas.microsoft.com/office/drawing/2014/main" id="{85B70117-18A0-4451-A082-2B793549E286}"/>
              </a:ext>
            </a:extLst>
          </p:cNvPr>
          <p:cNvSpPr/>
          <p:nvPr/>
        </p:nvSpPr>
        <p:spPr>
          <a:xfrm>
            <a:off x="4634626" y="1194664"/>
            <a:ext cx="3160142" cy="227130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dirty="0" err="1">
                <a:solidFill>
                  <a:schemeClr val="tx1"/>
                </a:solidFill>
              </a:rPr>
              <a:t>Datalog</a:t>
            </a:r>
            <a:endParaRPr lang="en-US" sz="3599" dirty="0">
              <a:solidFill>
                <a:schemeClr val="tx1"/>
              </a:solidFill>
            </a:endParaRPr>
          </a:p>
          <a:p>
            <a:pPr algn="ctr"/>
            <a:endParaRPr lang="en-US" sz="3599" dirty="0">
              <a:solidFill>
                <a:schemeClr val="tx1"/>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A733E4F-272D-4DEE-97A8-12C84FB4FFAF}"/>
                  </a:ext>
                </a:extLst>
              </p:cNvPr>
              <p:cNvSpPr/>
              <p:nvPr/>
            </p:nvSpPr>
            <p:spPr>
              <a:xfrm>
                <a:off x="3166237" y="1702833"/>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0</m:t>
                          </m:r>
                        </m:sub>
                      </m:sSub>
                    </m:oMath>
                  </m:oMathPara>
                </a14:m>
                <a:endParaRPr lang="en-US" sz="1799" dirty="0">
                  <a:solidFill>
                    <a:schemeClr val="tx1"/>
                  </a:solidFill>
                </a:endParaRPr>
              </a:p>
            </p:txBody>
          </p:sp>
        </mc:Choice>
        <mc:Fallback xmlns="">
          <p:sp>
            <p:nvSpPr>
              <p:cNvPr id="6" name="Rectangle 5">
                <a:extLst>
                  <a:ext uri="{FF2B5EF4-FFF2-40B4-BE49-F238E27FC236}">
                    <a16:creationId xmlns:a16="http://schemas.microsoft.com/office/drawing/2014/main" id="{EA733E4F-272D-4DEE-97A8-12C84FB4FFAF}"/>
                  </a:ext>
                </a:extLst>
              </p:cNvPr>
              <p:cNvSpPr>
                <a:spLocks noRot="1" noChangeAspect="1" noMove="1" noResize="1" noEditPoints="1" noAdjustHandles="1" noChangeArrowheads="1" noChangeShapeType="1" noTextEdit="1"/>
              </p:cNvSpPr>
              <p:nvPr/>
            </p:nvSpPr>
            <p:spPr>
              <a:xfrm>
                <a:off x="3166237" y="1702833"/>
                <a:ext cx="569346" cy="125496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7310F93-AA7F-4795-8605-8EB41821942F}"/>
                  </a:ext>
                </a:extLst>
              </p:cNvPr>
              <p:cNvSpPr/>
              <p:nvPr/>
            </p:nvSpPr>
            <p:spPr>
              <a:xfrm>
                <a:off x="2451631" y="1702833"/>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1</m:t>
                          </m:r>
                        </m:sub>
                      </m:sSub>
                    </m:oMath>
                  </m:oMathPara>
                </a14:m>
                <a:endParaRPr lang="en-US" sz="1799" dirty="0">
                  <a:solidFill>
                    <a:schemeClr val="tx1"/>
                  </a:solidFill>
                </a:endParaRPr>
              </a:p>
            </p:txBody>
          </p:sp>
        </mc:Choice>
        <mc:Fallback xmlns="">
          <p:sp>
            <p:nvSpPr>
              <p:cNvPr id="7" name="Rectangle 6">
                <a:extLst>
                  <a:ext uri="{FF2B5EF4-FFF2-40B4-BE49-F238E27FC236}">
                    <a16:creationId xmlns:a16="http://schemas.microsoft.com/office/drawing/2014/main" id="{D7310F93-AA7F-4795-8605-8EB41821942F}"/>
                  </a:ext>
                </a:extLst>
              </p:cNvPr>
              <p:cNvSpPr>
                <a:spLocks noRot="1" noChangeAspect="1" noMove="1" noResize="1" noEditPoints="1" noAdjustHandles="1" noChangeArrowheads="1" noChangeShapeType="1" noTextEdit="1"/>
              </p:cNvSpPr>
              <p:nvPr/>
            </p:nvSpPr>
            <p:spPr>
              <a:xfrm>
                <a:off x="2451631" y="1702833"/>
                <a:ext cx="569346" cy="1254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320AE56-3145-4528-A7B5-1C8F5FBFD57E}"/>
                  </a:ext>
                </a:extLst>
              </p:cNvPr>
              <p:cNvSpPr/>
              <p:nvPr/>
            </p:nvSpPr>
            <p:spPr>
              <a:xfrm>
                <a:off x="1737025" y="1702833"/>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2</m:t>
                          </m:r>
                        </m:sub>
                      </m:sSub>
                    </m:oMath>
                  </m:oMathPara>
                </a14:m>
                <a:endParaRPr lang="en-US" sz="1799" dirty="0">
                  <a:solidFill>
                    <a:schemeClr val="tx1"/>
                  </a:solidFill>
                </a:endParaRPr>
              </a:p>
            </p:txBody>
          </p:sp>
        </mc:Choice>
        <mc:Fallback xmlns="">
          <p:sp>
            <p:nvSpPr>
              <p:cNvPr id="8" name="Rectangle 7">
                <a:extLst>
                  <a:ext uri="{FF2B5EF4-FFF2-40B4-BE49-F238E27FC236}">
                    <a16:creationId xmlns:a16="http://schemas.microsoft.com/office/drawing/2014/main" id="{2320AE56-3145-4528-A7B5-1C8F5FBFD57E}"/>
                  </a:ext>
                </a:extLst>
              </p:cNvPr>
              <p:cNvSpPr>
                <a:spLocks noRot="1" noChangeAspect="1" noMove="1" noResize="1" noEditPoints="1" noAdjustHandles="1" noChangeArrowheads="1" noChangeShapeType="1" noTextEdit="1"/>
              </p:cNvSpPr>
              <p:nvPr/>
            </p:nvSpPr>
            <p:spPr>
              <a:xfrm>
                <a:off x="1737025" y="1702833"/>
                <a:ext cx="569346" cy="1254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9C06244-57B8-4606-94D2-CE1EC6B2D600}"/>
                  </a:ext>
                </a:extLst>
              </p:cNvPr>
              <p:cNvSpPr/>
              <p:nvPr/>
            </p:nvSpPr>
            <p:spPr>
              <a:xfrm>
                <a:off x="1032609" y="1702833"/>
                <a:ext cx="569346" cy="125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𝐼</m:t>
                          </m:r>
                        </m:e>
                        <m:sub>
                          <m:r>
                            <a:rPr lang="en-US" sz="1799" i="1" dirty="0">
                              <a:solidFill>
                                <a:schemeClr val="tx1"/>
                              </a:solidFill>
                              <a:latin typeface="Cambria Math" panose="02040503050406030204" pitchFamily="18" charset="0"/>
                            </a:rPr>
                            <m:t>3</m:t>
                          </m:r>
                        </m:sub>
                      </m:sSub>
                    </m:oMath>
                  </m:oMathPara>
                </a14:m>
                <a:endParaRPr lang="en-US" sz="1799" dirty="0">
                  <a:solidFill>
                    <a:schemeClr val="tx1"/>
                  </a:solidFill>
                </a:endParaRPr>
              </a:p>
            </p:txBody>
          </p:sp>
        </mc:Choice>
        <mc:Fallback xmlns="">
          <p:sp>
            <p:nvSpPr>
              <p:cNvPr id="9" name="Rectangle 8">
                <a:extLst>
                  <a:ext uri="{FF2B5EF4-FFF2-40B4-BE49-F238E27FC236}">
                    <a16:creationId xmlns:a16="http://schemas.microsoft.com/office/drawing/2014/main" id="{F9C06244-57B8-4606-94D2-CE1EC6B2D600}"/>
                  </a:ext>
                </a:extLst>
              </p:cNvPr>
              <p:cNvSpPr>
                <a:spLocks noRot="1" noChangeAspect="1" noMove="1" noResize="1" noEditPoints="1" noAdjustHandles="1" noChangeArrowheads="1" noChangeShapeType="1" noTextEdit="1"/>
              </p:cNvSpPr>
              <p:nvPr/>
            </p:nvSpPr>
            <p:spPr>
              <a:xfrm>
                <a:off x="1032609" y="1702833"/>
                <a:ext cx="569346" cy="1254968"/>
              </a:xfrm>
              <a:prstGeom prst="rect">
                <a:avLst/>
              </a:prstGeom>
              <a:blipFill>
                <a:blip r:embed="rId5"/>
                <a:stretch>
                  <a:fillRect/>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088BE24E-68BF-4FD9-B17C-488E0F76B404}"/>
              </a:ext>
            </a:extLst>
          </p:cNvPr>
          <p:cNvSpPr/>
          <p:nvPr/>
        </p:nvSpPr>
        <p:spPr>
          <a:xfrm>
            <a:off x="4031903" y="2092050"/>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4CEC067-8559-4A9F-BC3F-7E10080F495A}"/>
                  </a:ext>
                </a:extLst>
              </p:cNvPr>
              <p:cNvSpPr/>
              <p:nvPr/>
            </p:nvSpPr>
            <p:spPr>
              <a:xfrm>
                <a:off x="11101318" y="1702833"/>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0</m:t>
                          </m:r>
                        </m:sub>
                      </m:sSub>
                    </m:oMath>
                  </m:oMathPara>
                </a14:m>
                <a:endParaRPr lang="en-US" sz="1799" dirty="0">
                  <a:solidFill>
                    <a:schemeClr val="tx1"/>
                  </a:solidFill>
                </a:endParaRPr>
              </a:p>
            </p:txBody>
          </p:sp>
        </mc:Choice>
        <mc:Fallback xmlns="">
          <p:sp>
            <p:nvSpPr>
              <p:cNvPr id="12" name="Rectangle 11">
                <a:extLst>
                  <a:ext uri="{FF2B5EF4-FFF2-40B4-BE49-F238E27FC236}">
                    <a16:creationId xmlns:a16="http://schemas.microsoft.com/office/drawing/2014/main" id="{84CEC067-8559-4A9F-BC3F-7E10080F495A}"/>
                  </a:ext>
                </a:extLst>
              </p:cNvPr>
              <p:cNvSpPr>
                <a:spLocks noRot="1" noChangeAspect="1" noMove="1" noResize="1" noEditPoints="1" noAdjustHandles="1" noChangeArrowheads="1" noChangeShapeType="1" noTextEdit="1"/>
              </p:cNvSpPr>
              <p:nvPr/>
            </p:nvSpPr>
            <p:spPr>
              <a:xfrm>
                <a:off x="11101318" y="1702833"/>
                <a:ext cx="569346" cy="1254968"/>
              </a:xfrm>
              <a:prstGeom prst="rect">
                <a:avLst/>
              </a:prstGeom>
              <a:blipFill>
                <a:blip r:embed="rId6"/>
                <a:stretch>
                  <a:fillRect l="-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CCFC0B7-5E0E-4604-B705-B2B87CBE250D}"/>
                  </a:ext>
                </a:extLst>
              </p:cNvPr>
              <p:cNvSpPr/>
              <p:nvPr/>
            </p:nvSpPr>
            <p:spPr>
              <a:xfrm>
                <a:off x="10386712" y="1702833"/>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1</m:t>
                          </m:r>
                        </m:sub>
                      </m:sSub>
                    </m:oMath>
                  </m:oMathPara>
                </a14:m>
                <a:endParaRPr lang="en-US" sz="1799" dirty="0">
                  <a:solidFill>
                    <a:schemeClr val="tx1"/>
                  </a:solidFill>
                </a:endParaRPr>
              </a:p>
            </p:txBody>
          </p:sp>
        </mc:Choice>
        <mc:Fallback xmlns="">
          <p:sp>
            <p:nvSpPr>
              <p:cNvPr id="13" name="Rectangle 12">
                <a:extLst>
                  <a:ext uri="{FF2B5EF4-FFF2-40B4-BE49-F238E27FC236}">
                    <a16:creationId xmlns:a16="http://schemas.microsoft.com/office/drawing/2014/main" id="{0CCFC0B7-5E0E-4604-B705-B2B87CBE250D}"/>
                  </a:ext>
                </a:extLst>
              </p:cNvPr>
              <p:cNvSpPr>
                <a:spLocks noRot="1" noChangeAspect="1" noMove="1" noResize="1" noEditPoints="1" noAdjustHandles="1" noChangeArrowheads="1" noChangeShapeType="1" noTextEdit="1"/>
              </p:cNvSpPr>
              <p:nvPr/>
            </p:nvSpPr>
            <p:spPr>
              <a:xfrm>
                <a:off x="10386712" y="1702833"/>
                <a:ext cx="569346" cy="1254968"/>
              </a:xfrm>
              <a:prstGeom prst="rect">
                <a:avLst/>
              </a:prstGeom>
              <a:blipFill>
                <a:blip r:embed="rId7"/>
                <a:stretch>
                  <a:fillRect l="-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2D8B4E-A99E-4B4A-A1EA-4D05E514D5CA}"/>
                  </a:ext>
                </a:extLst>
              </p:cNvPr>
              <p:cNvSpPr/>
              <p:nvPr/>
            </p:nvSpPr>
            <p:spPr>
              <a:xfrm>
                <a:off x="9672106" y="1702833"/>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2</m:t>
                          </m:r>
                        </m:sub>
                      </m:sSub>
                    </m:oMath>
                  </m:oMathPara>
                </a14:m>
                <a:endParaRPr lang="en-US" sz="1799" dirty="0">
                  <a:solidFill>
                    <a:schemeClr val="tx1"/>
                  </a:solidFill>
                </a:endParaRPr>
              </a:p>
            </p:txBody>
          </p:sp>
        </mc:Choice>
        <mc:Fallback xmlns="">
          <p:sp>
            <p:nvSpPr>
              <p:cNvPr id="14" name="Rectangle 13">
                <a:extLst>
                  <a:ext uri="{FF2B5EF4-FFF2-40B4-BE49-F238E27FC236}">
                    <a16:creationId xmlns:a16="http://schemas.microsoft.com/office/drawing/2014/main" id="{3A2D8B4E-A99E-4B4A-A1EA-4D05E514D5CA}"/>
                  </a:ext>
                </a:extLst>
              </p:cNvPr>
              <p:cNvSpPr>
                <a:spLocks noRot="1" noChangeAspect="1" noMove="1" noResize="1" noEditPoints="1" noAdjustHandles="1" noChangeArrowheads="1" noChangeShapeType="1" noTextEdit="1"/>
              </p:cNvSpPr>
              <p:nvPr/>
            </p:nvSpPr>
            <p:spPr>
              <a:xfrm>
                <a:off x="9672106" y="1702833"/>
                <a:ext cx="569346" cy="1254968"/>
              </a:xfrm>
              <a:prstGeom prst="rect">
                <a:avLst/>
              </a:prstGeom>
              <a:blipFill>
                <a:blip r:embed="rId8"/>
                <a:stretch>
                  <a:fillRect l="-2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6B4F7-624C-408A-BCF4-D1E5A7BDE165}"/>
                  </a:ext>
                </a:extLst>
              </p:cNvPr>
              <p:cNvSpPr/>
              <p:nvPr/>
            </p:nvSpPr>
            <p:spPr>
              <a:xfrm>
                <a:off x="8967690" y="1702833"/>
                <a:ext cx="569346" cy="125496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799" i="1" dirty="0">
                              <a:solidFill>
                                <a:schemeClr val="tx1"/>
                              </a:solidFill>
                              <a:latin typeface="Cambria Math" panose="02040503050406030204" pitchFamily="18" charset="0"/>
                            </a:rPr>
                          </m:ctrlPr>
                        </m:sSubPr>
                        <m:e>
                          <m:r>
                            <m:rPr>
                              <m:sty m:val="p"/>
                            </m:rPr>
                            <a:rPr lang="en-US" sz="1799" dirty="0">
                              <a:solidFill>
                                <a:schemeClr val="tx1"/>
                              </a:solidFill>
                              <a:latin typeface="Cambria Math" panose="02040503050406030204" pitchFamily="18" charset="0"/>
                            </a:rPr>
                            <m:t>Δ</m:t>
                          </m:r>
                          <m:r>
                            <a:rPr lang="en-US" sz="1799" i="1" dirty="0">
                              <a:solidFill>
                                <a:schemeClr val="tx1"/>
                              </a:solidFill>
                              <a:latin typeface="Cambria Math" panose="02040503050406030204" pitchFamily="18" charset="0"/>
                            </a:rPr>
                            <m:t>𝑂</m:t>
                          </m:r>
                        </m:e>
                        <m:sub>
                          <m:r>
                            <a:rPr lang="en-US" sz="1799" i="1" dirty="0">
                              <a:solidFill>
                                <a:schemeClr val="tx1"/>
                              </a:solidFill>
                              <a:latin typeface="Cambria Math" panose="02040503050406030204" pitchFamily="18" charset="0"/>
                            </a:rPr>
                            <m:t>3</m:t>
                          </m:r>
                        </m:sub>
                      </m:sSub>
                    </m:oMath>
                  </m:oMathPara>
                </a14:m>
                <a:endParaRPr lang="en-US" sz="1799" dirty="0">
                  <a:solidFill>
                    <a:schemeClr val="tx1"/>
                  </a:solidFill>
                </a:endParaRPr>
              </a:p>
            </p:txBody>
          </p:sp>
        </mc:Choice>
        <mc:Fallback xmlns="">
          <p:sp>
            <p:nvSpPr>
              <p:cNvPr id="15" name="Rectangle 14">
                <a:extLst>
                  <a:ext uri="{FF2B5EF4-FFF2-40B4-BE49-F238E27FC236}">
                    <a16:creationId xmlns:a16="http://schemas.microsoft.com/office/drawing/2014/main" id="{9586B4F7-624C-408A-BCF4-D1E5A7BDE165}"/>
                  </a:ext>
                </a:extLst>
              </p:cNvPr>
              <p:cNvSpPr>
                <a:spLocks noRot="1" noChangeAspect="1" noMove="1" noResize="1" noEditPoints="1" noAdjustHandles="1" noChangeArrowheads="1" noChangeShapeType="1" noTextEdit="1"/>
              </p:cNvSpPr>
              <p:nvPr/>
            </p:nvSpPr>
            <p:spPr>
              <a:xfrm>
                <a:off x="8967690" y="1702833"/>
                <a:ext cx="569346" cy="1254968"/>
              </a:xfrm>
              <a:prstGeom prst="rect">
                <a:avLst/>
              </a:prstGeom>
              <a:blipFill>
                <a:blip r:embed="rId9"/>
                <a:stretch>
                  <a:fillRect l="-1031"/>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59ACDA6-0B01-4A13-B281-ED0D2CEBFF3F}"/>
              </a:ext>
            </a:extLst>
          </p:cNvPr>
          <p:cNvSpPr txBox="1"/>
          <p:nvPr/>
        </p:nvSpPr>
        <p:spPr>
          <a:xfrm>
            <a:off x="426669" y="1897936"/>
            <a:ext cx="517956" cy="646035"/>
          </a:xfrm>
          <a:prstGeom prst="rect">
            <a:avLst/>
          </a:prstGeom>
          <a:noFill/>
        </p:spPr>
        <p:txBody>
          <a:bodyPr wrap="none" rtlCol="0">
            <a:spAutoFit/>
          </a:bodyPr>
          <a:lstStyle/>
          <a:p>
            <a:r>
              <a:rPr lang="en-US" sz="3599" dirty="0"/>
              <a:t>…</a:t>
            </a:r>
          </a:p>
        </p:txBody>
      </p:sp>
      <p:sp>
        <p:nvSpPr>
          <p:cNvPr id="17" name="Arrow: Right 16">
            <a:extLst>
              <a:ext uri="{FF2B5EF4-FFF2-40B4-BE49-F238E27FC236}">
                <a16:creationId xmlns:a16="http://schemas.microsoft.com/office/drawing/2014/main" id="{09407696-0820-40C7-953F-9BEC4E535EE9}"/>
              </a:ext>
            </a:extLst>
          </p:cNvPr>
          <p:cNvSpPr/>
          <p:nvPr/>
        </p:nvSpPr>
        <p:spPr>
          <a:xfrm>
            <a:off x="7937891" y="2092050"/>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B91E8B78-400A-47B1-9454-A7573B7640DA}"/>
              </a:ext>
            </a:extLst>
          </p:cNvPr>
          <p:cNvSpPr txBox="1"/>
          <p:nvPr/>
        </p:nvSpPr>
        <p:spPr>
          <a:xfrm>
            <a:off x="8391528" y="1897936"/>
            <a:ext cx="517956" cy="646035"/>
          </a:xfrm>
          <a:prstGeom prst="rect">
            <a:avLst/>
          </a:prstGeom>
          <a:noFill/>
        </p:spPr>
        <p:txBody>
          <a:bodyPr wrap="none" rtlCol="0">
            <a:spAutoFit/>
          </a:bodyPr>
          <a:lstStyle/>
          <a:p>
            <a:r>
              <a:rPr lang="en-US" sz="3599" dirty="0"/>
              <a:t>…</a:t>
            </a:r>
          </a:p>
        </p:txBody>
      </p:sp>
      <p:sp>
        <p:nvSpPr>
          <p:cNvPr id="20" name="Rectangle: Rounded Corners 19">
            <a:extLst>
              <a:ext uri="{FF2B5EF4-FFF2-40B4-BE49-F238E27FC236}">
                <a16:creationId xmlns:a16="http://schemas.microsoft.com/office/drawing/2014/main" id="{A4ED6CB1-6EFD-4248-B9B0-3F1CF8126183}"/>
              </a:ext>
            </a:extLst>
          </p:cNvPr>
          <p:cNvSpPr/>
          <p:nvPr/>
        </p:nvSpPr>
        <p:spPr>
          <a:xfrm>
            <a:off x="5411122" y="2330317"/>
            <a:ext cx="1552171" cy="680274"/>
          </a:xfrm>
          <a:prstGeom prst="roundRect">
            <a:avLst/>
          </a:prstGeom>
          <a:solidFill>
            <a:schemeClr val="accent4">
              <a:lumMod val="40000"/>
              <a:lumOff val="6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none" rtlCol="0" anchor="ctr"/>
          <a:lstStyle/>
          <a:p>
            <a:pPr algn="ctr"/>
            <a:r>
              <a:rPr lang="en-US" sz="1999" dirty="0">
                <a:solidFill>
                  <a:schemeClr val="tx2"/>
                </a:solidFill>
              </a:rPr>
              <a:t>In-memory</a:t>
            </a:r>
            <a:br>
              <a:rPr lang="en-US" sz="1999" dirty="0">
                <a:solidFill>
                  <a:schemeClr val="tx2"/>
                </a:solidFill>
              </a:rPr>
            </a:br>
            <a:r>
              <a:rPr lang="en-US" sz="1999" dirty="0">
                <a:solidFill>
                  <a:schemeClr val="tx2"/>
                </a:solidFill>
              </a:rPr>
              <a:t>state</a:t>
            </a:r>
          </a:p>
        </p:txBody>
      </p:sp>
      <p:sp>
        <p:nvSpPr>
          <p:cNvPr id="21" name="TextBox 20">
            <a:extLst>
              <a:ext uri="{FF2B5EF4-FFF2-40B4-BE49-F238E27FC236}">
                <a16:creationId xmlns:a16="http://schemas.microsoft.com/office/drawing/2014/main" id="{625FCB30-E665-4D25-B30C-C707717FEB4B}"/>
              </a:ext>
            </a:extLst>
          </p:cNvPr>
          <p:cNvSpPr txBox="1"/>
          <p:nvPr/>
        </p:nvSpPr>
        <p:spPr>
          <a:xfrm>
            <a:off x="1204764" y="3601310"/>
            <a:ext cx="9779298" cy="2553239"/>
          </a:xfrm>
          <a:prstGeom prst="rect">
            <a:avLst/>
          </a:prstGeom>
          <a:noFill/>
        </p:spPr>
        <p:txBody>
          <a:bodyPr wrap="none" rtlCol="0">
            <a:spAutoFit/>
          </a:bodyPr>
          <a:lstStyle/>
          <a:p>
            <a:pPr algn="ctr"/>
            <a:r>
              <a:rPr lang="en-US" sz="3199" dirty="0">
                <a:solidFill>
                  <a:schemeClr val="tx2"/>
                </a:solidFill>
              </a:rPr>
              <a:t>Important consequences:</a:t>
            </a:r>
          </a:p>
          <a:p>
            <a:pPr marL="285664" indent="-285664">
              <a:buFont typeface="Arial" panose="020B0604020202020204" pitchFamily="34" charset="0"/>
              <a:buChar char="•"/>
            </a:pPr>
            <a:r>
              <a:rPr lang="en-US" sz="3199" dirty="0">
                <a:solidFill>
                  <a:schemeClr val="tx2"/>
                </a:solidFill>
              </a:rPr>
              <a:t>Data size is limited to memory size</a:t>
            </a:r>
          </a:p>
          <a:p>
            <a:pPr marL="285664" indent="-285664">
              <a:buFont typeface="Arial" panose="020B0604020202020204" pitchFamily="34" charset="0"/>
              <a:buChar char="•"/>
            </a:pPr>
            <a:r>
              <a:rPr lang="en-US" sz="3199" dirty="0">
                <a:solidFill>
                  <a:schemeClr val="tx2"/>
                </a:solidFill>
              </a:rPr>
              <a:t>In case of crash state needs to be reconstructed</a:t>
            </a:r>
          </a:p>
          <a:p>
            <a:pPr marL="285664" indent="-285664">
              <a:buFont typeface="Arial" panose="020B0604020202020204" pitchFamily="34" charset="0"/>
              <a:buChar char="•"/>
            </a:pPr>
            <a:r>
              <a:rPr lang="en-US" sz="3199" dirty="0">
                <a:solidFill>
                  <a:schemeClr val="tx2"/>
                </a:solidFill>
              </a:rPr>
              <a:t>Queries need to exist before data starts arriving</a:t>
            </a:r>
          </a:p>
          <a:p>
            <a:pPr marL="285664" indent="-285664">
              <a:buFont typeface="Arial" panose="020B0604020202020204" pitchFamily="34" charset="0"/>
              <a:buChar char="•"/>
            </a:pPr>
            <a:r>
              <a:rPr lang="en-US" sz="3199" dirty="0">
                <a:solidFill>
                  <a:schemeClr val="tx2"/>
                </a:solidFill>
              </a:rPr>
              <a:t>To migrate queries state needs to be migrated</a:t>
            </a:r>
          </a:p>
        </p:txBody>
      </p:sp>
    </p:spTree>
    <p:extLst>
      <p:ext uri="{BB962C8B-B14F-4D97-AF65-F5344CB8AC3E}">
        <p14:creationId xmlns:p14="http://schemas.microsoft.com/office/powerpoint/2010/main" val="24036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a:extLst>
              <a:ext uri="{FF2B5EF4-FFF2-40B4-BE49-F238E27FC236}">
                <a16:creationId xmlns:a16="http://schemas.microsoft.com/office/drawing/2014/main" id="{F5779857-C236-47BD-AD9D-DB4D59026DDA}"/>
              </a:ext>
            </a:extLst>
          </p:cNvPr>
          <p:cNvSpPr/>
          <p:nvPr/>
        </p:nvSpPr>
        <p:spPr>
          <a:xfrm flipV="1">
            <a:off x="730369" y="4141931"/>
            <a:ext cx="10510123" cy="538889"/>
          </a:xfrm>
          <a:prstGeom prst="trapezoid">
            <a:avLst>
              <a:gd name="adj" fmla="val 928099"/>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a:extLst>
              <a:ext uri="{FF2B5EF4-FFF2-40B4-BE49-F238E27FC236}">
                <a16:creationId xmlns:a16="http://schemas.microsoft.com/office/drawing/2014/main" id="{0C252783-FFB8-4653-AC90-D3C114EF8D0F}"/>
              </a:ext>
            </a:extLst>
          </p:cNvPr>
          <p:cNvSpPr>
            <a:spLocks noGrp="1"/>
          </p:cNvSpPr>
          <p:nvPr>
            <p:ph type="title"/>
          </p:nvPr>
        </p:nvSpPr>
        <p:spPr>
          <a:xfrm>
            <a:off x="837981" y="193329"/>
            <a:ext cx="10512862" cy="641019"/>
          </a:xfrm>
        </p:spPr>
        <p:txBody>
          <a:bodyPr/>
          <a:lstStyle/>
          <a:p>
            <a:r>
              <a:rPr lang="en-US" sz="3999" dirty="0"/>
              <a:t>Example: An undirected graph</a:t>
            </a:r>
            <a:endParaRPr lang="en-US" dirty="0"/>
          </a:p>
        </p:txBody>
      </p:sp>
      <p:sp>
        <p:nvSpPr>
          <p:cNvPr id="5" name="Slide Number Placeholder 4">
            <a:extLst>
              <a:ext uri="{FF2B5EF4-FFF2-40B4-BE49-F238E27FC236}">
                <a16:creationId xmlns:a16="http://schemas.microsoft.com/office/drawing/2014/main" id="{31149B41-6E43-4F91-B3D0-ACAFA88685E0}"/>
              </a:ext>
            </a:extLst>
          </p:cNvPr>
          <p:cNvSpPr>
            <a:spLocks noGrp="1"/>
          </p:cNvSpPr>
          <p:nvPr>
            <p:ph type="sldNum" sz="quarter" idx="12"/>
          </p:nvPr>
        </p:nvSpPr>
        <p:spPr/>
        <p:txBody>
          <a:bodyPr/>
          <a:lstStyle/>
          <a:p>
            <a:fld id="{8F6F091C-F864-45E3-86B2-FFC4DA06CF43}" type="slidenum">
              <a:rPr lang="en-US" smtClean="0"/>
              <a:t>12</a:t>
            </a:fld>
            <a:endParaRPr lang="en-US"/>
          </a:p>
        </p:txBody>
      </p:sp>
      <p:sp>
        <p:nvSpPr>
          <p:cNvPr id="6" name="Rectangle 5">
            <a:extLst>
              <a:ext uri="{FF2B5EF4-FFF2-40B4-BE49-F238E27FC236}">
                <a16:creationId xmlns:a16="http://schemas.microsoft.com/office/drawing/2014/main" id="{BA079360-9D51-423A-B1B3-C61396F25030}"/>
              </a:ext>
            </a:extLst>
          </p:cNvPr>
          <p:cNvSpPr/>
          <p:nvPr/>
        </p:nvSpPr>
        <p:spPr>
          <a:xfrm>
            <a:off x="730367" y="1035488"/>
            <a:ext cx="10510124" cy="3107733"/>
          </a:xfrm>
          <a:prstGeom prst="rect">
            <a:avLst/>
          </a:prstGeom>
          <a:solidFill>
            <a:schemeClr val="bg1">
              <a:lumMod val="95000"/>
            </a:schemeClr>
          </a:solidFill>
        </p:spPr>
        <p:txBody>
          <a:bodyPr wrap="square">
            <a:spAutoFit/>
          </a:bodyPr>
          <a:lstStyle/>
          <a:p>
            <a:r>
              <a:rPr lang="en-US" sz="2799" dirty="0">
                <a:solidFill>
                  <a:schemeClr val="accent1"/>
                </a:solidFill>
                <a:latin typeface="Consolas" panose="020B0609020204030204" pitchFamily="49" charset="0"/>
              </a:rPr>
              <a:t>typedef</a:t>
            </a:r>
            <a:r>
              <a:rPr lang="en-US" sz="2799" dirty="0">
                <a:latin typeface="Consolas" panose="020B0609020204030204" pitchFamily="49" charset="0"/>
              </a:rPr>
              <a:t> Node = </a:t>
            </a:r>
            <a:r>
              <a:rPr lang="en-US" sz="2799" dirty="0">
                <a:solidFill>
                  <a:srgbClr val="FF0000"/>
                </a:solidFill>
                <a:latin typeface="Consolas" panose="020B0609020204030204" pitchFamily="49" charset="0"/>
              </a:rPr>
              <a:t>bit&lt;16&gt;</a:t>
            </a:r>
          </a:p>
          <a:p>
            <a:r>
              <a:rPr lang="en-US" sz="2799" dirty="0">
                <a:solidFill>
                  <a:schemeClr val="accent1"/>
                </a:solidFill>
                <a:latin typeface="Consolas" panose="020B0609020204030204" pitchFamily="49" charset="0"/>
              </a:rPr>
              <a:t>input relation </a:t>
            </a:r>
            <a:r>
              <a:rPr lang="en-US" sz="2799" dirty="0">
                <a:latin typeface="Consolas" panose="020B0609020204030204" pitchFamily="49" charset="0"/>
              </a:rPr>
              <a:t>Edge(source: Node, </a:t>
            </a:r>
            <a:r>
              <a:rPr lang="en-US" sz="2799" dirty="0" err="1">
                <a:latin typeface="Consolas" panose="020B0609020204030204" pitchFamily="49" charset="0"/>
              </a:rPr>
              <a:t>dest</a:t>
            </a:r>
            <a:r>
              <a:rPr lang="en-US" sz="2799" dirty="0">
                <a:latin typeface="Consolas" panose="020B0609020204030204" pitchFamily="49" charset="0"/>
              </a:rPr>
              <a:t>: Node)</a:t>
            </a:r>
          </a:p>
          <a:p>
            <a:endParaRPr lang="en-US" sz="2799" dirty="0">
              <a:latin typeface="Consolas" panose="020B0609020204030204" pitchFamily="49" charset="0"/>
            </a:endParaRPr>
          </a:p>
          <a:p>
            <a:r>
              <a:rPr lang="en-US" sz="2799" dirty="0">
                <a:latin typeface="Consolas" panose="020B0609020204030204" pitchFamily="49" charset="0"/>
              </a:rPr>
              <a:t>// Symmetric edges</a:t>
            </a:r>
          </a:p>
          <a:p>
            <a:r>
              <a:rPr lang="en-US" sz="2799" dirty="0">
                <a:solidFill>
                  <a:schemeClr val="accent1"/>
                </a:solidFill>
                <a:latin typeface="Consolas" panose="020B0609020204030204" pitchFamily="49" charset="0"/>
              </a:rPr>
              <a:t>relation</a:t>
            </a:r>
            <a:r>
              <a:rPr lang="en-US" sz="2799" dirty="0">
                <a:latin typeface="Consolas" panose="020B0609020204030204" pitchFamily="49" charset="0"/>
              </a:rPr>
              <a:t> </a:t>
            </a:r>
            <a:r>
              <a:rPr lang="en-US" sz="2799" dirty="0" err="1">
                <a:latin typeface="Consolas" panose="020B0609020204030204" pitchFamily="49" charset="0"/>
              </a:rPr>
              <a:t>SimEdge</a:t>
            </a:r>
            <a:r>
              <a:rPr lang="en-US" sz="2799" dirty="0">
                <a:latin typeface="Consolas" panose="020B0609020204030204" pitchFamily="49" charset="0"/>
              </a:rPr>
              <a:t>(source: Node, </a:t>
            </a:r>
            <a:r>
              <a:rPr lang="en-US" sz="2799" dirty="0" err="1">
                <a:latin typeface="Consolas" panose="020B0609020204030204" pitchFamily="49" charset="0"/>
              </a:rPr>
              <a:t>dest</a:t>
            </a:r>
            <a:r>
              <a:rPr lang="en-US" sz="2799" dirty="0">
                <a:latin typeface="Consolas" panose="020B0609020204030204" pitchFamily="49" charset="0"/>
              </a:rPr>
              <a:t>: Node)</a:t>
            </a:r>
          </a:p>
          <a:p>
            <a:r>
              <a:rPr lang="en-US" sz="2799" dirty="0" err="1">
                <a:latin typeface="Consolas" panose="020B0609020204030204" pitchFamily="49" charset="0"/>
              </a:rPr>
              <a:t>SimEdge</a:t>
            </a:r>
            <a:r>
              <a:rPr lang="en-US" sz="2799" dirty="0">
                <a:latin typeface="Consolas" panose="020B0609020204030204" pitchFamily="49" charset="0"/>
              </a:rPr>
              <a:t>(n, m) :- Edge(n, m).</a:t>
            </a:r>
          </a:p>
          <a:p>
            <a:r>
              <a:rPr lang="en-US" sz="2799" dirty="0" err="1">
                <a:latin typeface="Consolas" panose="020B0609020204030204" pitchFamily="49" charset="0"/>
              </a:rPr>
              <a:t>SimEdge</a:t>
            </a:r>
            <a:r>
              <a:rPr lang="en-US" sz="2799" dirty="0">
                <a:latin typeface="Consolas" panose="020B0609020204030204" pitchFamily="49" charset="0"/>
              </a:rPr>
              <a:t>(n, m) :- Edge(m, n).</a:t>
            </a:r>
          </a:p>
        </p:txBody>
      </p:sp>
      <p:graphicFrame>
        <p:nvGraphicFramePr>
          <p:cNvPr id="8" name="Table 7">
            <a:extLst>
              <a:ext uri="{FF2B5EF4-FFF2-40B4-BE49-F238E27FC236}">
                <a16:creationId xmlns:a16="http://schemas.microsoft.com/office/drawing/2014/main" id="{4022309F-A63C-49E1-BF58-144819A5DEAE}"/>
              </a:ext>
            </a:extLst>
          </p:cNvPr>
          <p:cNvGraphicFramePr>
            <a:graphicFrameLocks noGrp="1"/>
          </p:cNvGraphicFramePr>
          <p:nvPr/>
        </p:nvGraphicFramePr>
        <p:xfrm>
          <a:off x="2842417" y="4890798"/>
          <a:ext cx="1419876" cy="1135428"/>
        </p:xfrm>
        <a:graphic>
          <a:graphicData uri="http://schemas.openxmlformats.org/drawingml/2006/table">
            <a:tbl>
              <a:tblPr firstRow="1" bandRow="1">
                <a:tableStyleId>{5C22544A-7EE6-4342-B048-85BDC9FD1C3A}</a:tableStyleId>
              </a:tblPr>
              <a:tblGrid>
                <a:gridCol w="709938">
                  <a:extLst>
                    <a:ext uri="{9D8B030D-6E8A-4147-A177-3AD203B41FA5}">
                      <a16:colId xmlns:a16="http://schemas.microsoft.com/office/drawing/2014/main" val="262551107"/>
                    </a:ext>
                  </a:extLst>
                </a:gridCol>
                <a:gridCol w="709938">
                  <a:extLst>
                    <a:ext uri="{9D8B030D-6E8A-4147-A177-3AD203B41FA5}">
                      <a16:colId xmlns:a16="http://schemas.microsoft.com/office/drawing/2014/main" val="3932594"/>
                    </a:ext>
                  </a:extLst>
                </a:gridCol>
              </a:tblGrid>
              <a:tr h="283857">
                <a:tc>
                  <a:txBody>
                    <a:bodyPr/>
                    <a:lstStyle/>
                    <a:p>
                      <a:r>
                        <a:rPr lang="en-US" sz="1100" dirty="0"/>
                        <a:t>source</a:t>
                      </a:r>
                    </a:p>
                  </a:txBody>
                  <a:tcPr marL="91392" marR="91392" marT="45696" marB="45696"/>
                </a:tc>
                <a:tc>
                  <a:txBody>
                    <a:bodyPr/>
                    <a:lstStyle/>
                    <a:p>
                      <a:r>
                        <a:rPr lang="en-US" sz="1100" dirty="0" err="1"/>
                        <a:t>dest</a:t>
                      </a:r>
                      <a:endParaRPr lang="en-US" sz="1100" dirty="0"/>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graphicFrame>
        <p:nvGraphicFramePr>
          <p:cNvPr id="10" name="Table 9">
            <a:extLst>
              <a:ext uri="{FF2B5EF4-FFF2-40B4-BE49-F238E27FC236}">
                <a16:creationId xmlns:a16="http://schemas.microsoft.com/office/drawing/2014/main" id="{835D94DA-E12C-4EA4-A7C1-856E3092BB02}"/>
              </a:ext>
            </a:extLst>
          </p:cNvPr>
          <p:cNvGraphicFramePr>
            <a:graphicFrameLocks noGrp="1"/>
          </p:cNvGraphicFramePr>
          <p:nvPr/>
        </p:nvGraphicFramePr>
        <p:xfrm>
          <a:off x="8318458" y="4881960"/>
          <a:ext cx="1280786" cy="1135428"/>
        </p:xfrm>
        <a:graphic>
          <a:graphicData uri="http://schemas.openxmlformats.org/drawingml/2006/table">
            <a:tbl>
              <a:tblPr firstRow="1" bandRow="1">
                <a:tableStyleId>{5C22544A-7EE6-4342-B048-85BDC9FD1C3A}</a:tableStyleId>
              </a:tblPr>
              <a:tblGrid>
                <a:gridCol w="640393">
                  <a:extLst>
                    <a:ext uri="{9D8B030D-6E8A-4147-A177-3AD203B41FA5}">
                      <a16:colId xmlns:a16="http://schemas.microsoft.com/office/drawing/2014/main" val="262551107"/>
                    </a:ext>
                  </a:extLst>
                </a:gridCol>
                <a:gridCol w="640393">
                  <a:extLst>
                    <a:ext uri="{9D8B030D-6E8A-4147-A177-3AD203B41FA5}">
                      <a16:colId xmlns:a16="http://schemas.microsoft.com/office/drawing/2014/main" val="3932594"/>
                    </a:ext>
                  </a:extLst>
                </a:gridCol>
              </a:tblGrid>
              <a:tr h="283857">
                <a:tc>
                  <a:txBody>
                    <a:bodyPr/>
                    <a:lstStyle/>
                    <a:p>
                      <a:r>
                        <a:rPr lang="en-US" sz="1100" dirty="0"/>
                        <a:t>source</a:t>
                      </a:r>
                    </a:p>
                  </a:txBody>
                  <a:tcPr marL="91392" marR="91392" marT="45696" marB="45696"/>
                </a:tc>
                <a:tc>
                  <a:txBody>
                    <a:bodyPr/>
                    <a:lstStyle/>
                    <a:p>
                      <a:r>
                        <a:rPr lang="en-US" sz="1100" dirty="0" err="1"/>
                        <a:t>dest</a:t>
                      </a:r>
                      <a:endParaRPr lang="en-US" sz="1100" dirty="0"/>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dirty="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sp>
        <p:nvSpPr>
          <p:cNvPr id="12" name="TextBox 11">
            <a:extLst>
              <a:ext uri="{FF2B5EF4-FFF2-40B4-BE49-F238E27FC236}">
                <a16:creationId xmlns:a16="http://schemas.microsoft.com/office/drawing/2014/main" id="{CF5EDC96-0985-4DC4-819F-4A8B0E796B45}"/>
              </a:ext>
            </a:extLst>
          </p:cNvPr>
          <p:cNvSpPr txBox="1"/>
          <p:nvPr/>
        </p:nvSpPr>
        <p:spPr>
          <a:xfrm>
            <a:off x="3059570" y="4458491"/>
            <a:ext cx="955462" cy="461417"/>
          </a:xfrm>
          <a:prstGeom prst="rect">
            <a:avLst/>
          </a:prstGeom>
          <a:noFill/>
        </p:spPr>
        <p:txBody>
          <a:bodyPr wrap="none" rtlCol="0">
            <a:spAutoFit/>
          </a:bodyPr>
          <a:lstStyle/>
          <a:p>
            <a:r>
              <a:rPr lang="en-US" sz="2399" dirty="0"/>
              <a:t>Edge</a:t>
            </a:r>
          </a:p>
        </p:txBody>
      </p:sp>
      <p:sp>
        <p:nvSpPr>
          <p:cNvPr id="14" name="TextBox 13">
            <a:extLst>
              <a:ext uri="{FF2B5EF4-FFF2-40B4-BE49-F238E27FC236}">
                <a16:creationId xmlns:a16="http://schemas.microsoft.com/office/drawing/2014/main" id="{8B59FB72-84E4-4A2F-BC39-DA58EE5F5BFB}"/>
              </a:ext>
            </a:extLst>
          </p:cNvPr>
          <p:cNvSpPr txBox="1"/>
          <p:nvPr/>
        </p:nvSpPr>
        <p:spPr>
          <a:xfrm>
            <a:off x="8221300" y="4490923"/>
            <a:ext cx="1498738" cy="461417"/>
          </a:xfrm>
          <a:prstGeom prst="rect">
            <a:avLst/>
          </a:prstGeom>
          <a:noFill/>
        </p:spPr>
        <p:txBody>
          <a:bodyPr wrap="none" rtlCol="0">
            <a:spAutoFit/>
          </a:bodyPr>
          <a:lstStyle/>
          <a:p>
            <a:r>
              <a:rPr lang="en-US" sz="2399" dirty="0" err="1"/>
              <a:t>SimEdge</a:t>
            </a:r>
            <a:endParaRPr lang="en-US" sz="2399" dirty="0"/>
          </a:p>
        </p:txBody>
      </p:sp>
      <p:sp>
        <p:nvSpPr>
          <p:cNvPr id="16" name="Cloud 15">
            <a:extLst>
              <a:ext uri="{FF2B5EF4-FFF2-40B4-BE49-F238E27FC236}">
                <a16:creationId xmlns:a16="http://schemas.microsoft.com/office/drawing/2014/main" id="{66590DCE-7958-4039-BA01-7390CDA0401B}"/>
              </a:ext>
            </a:extLst>
          </p:cNvPr>
          <p:cNvSpPr/>
          <p:nvPr/>
        </p:nvSpPr>
        <p:spPr>
          <a:xfrm>
            <a:off x="4843919" y="4531955"/>
            <a:ext cx="2954464" cy="1725421"/>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dirty="0">
              <a:solidFill>
                <a:schemeClr val="tx1"/>
              </a:solidFill>
            </a:endParaRPr>
          </a:p>
        </p:txBody>
      </p:sp>
      <p:sp>
        <p:nvSpPr>
          <p:cNvPr id="23" name="Arrow: Right 22">
            <a:extLst>
              <a:ext uri="{FF2B5EF4-FFF2-40B4-BE49-F238E27FC236}">
                <a16:creationId xmlns:a16="http://schemas.microsoft.com/office/drawing/2014/main" id="{930E3524-87C2-42E7-8FE7-E714678F1047}"/>
              </a:ext>
            </a:extLst>
          </p:cNvPr>
          <p:cNvSpPr/>
          <p:nvPr/>
        </p:nvSpPr>
        <p:spPr>
          <a:xfrm>
            <a:off x="4365125" y="5220308"/>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5" name="Arrow: Right 24">
            <a:extLst>
              <a:ext uri="{FF2B5EF4-FFF2-40B4-BE49-F238E27FC236}">
                <a16:creationId xmlns:a16="http://schemas.microsoft.com/office/drawing/2014/main" id="{BDA53A60-2ACC-454B-A222-B013D477FF61}"/>
              </a:ext>
            </a:extLst>
          </p:cNvPr>
          <p:cNvSpPr/>
          <p:nvPr/>
        </p:nvSpPr>
        <p:spPr>
          <a:xfrm>
            <a:off x="7839663" y="5270706"/>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Tree>
    <p:extLst>
      <p:ext uri="{BB962C8B-B14F-4D97-AF65-F5344CB8AC3E}">
        <p14:creationId xmlns:p14="http://schemas.microsoft.com/office/powerpoint/2010/main" val="35788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DFFC-B8F6-49DE-AFB3-379A6EF84460}"/>
              </a:ext>
            </a:extLst>
          </p:cNvPr>
          <p:cNvSpPr>
            <a:spLocks noGrp="1"/>
          </p:cNvSpPr>
          <p:nvPr>
            <p:ph type="title"/>
          </p:nvPr>
        </p:nvSpPr>
        <p:spPr/>
        <p:txBody>
          <a:bodyPr/>
          <a:lstStyle/>
          <a:p>
            <a:r>
              <a:rPr lang="en-US" sz="3999" dirty="0"/>
              <a:t>Reachability</a:t>
            </a:r>
          </a:p>
        </p:txBody>
      </p:sp>
      <p:sp>
        <p:nvSpPr>
          <p:cNvPr id="5" name="Slide Number Placeholder 4">
            <a:extLst>
              <a:ext uri="{FF2B5EF4-FFF2-40B4-BE49-F238E27FC236}">
                <a16:creationId xmlns:a16="http://schemas.microsoft.com/office/drawing/2014/main" id="{ED6D8B06-1826-4BAC-BF10-C08924548220}"/>
              </a:ext>
            </a:extLst>
          </p:cNvPr>
          <p:cNvSpPr>
            <a:spLocks noGrp="1"/>
          </p:cNvSpPr>
          <p:nvPr>
            <p:ph type="sldNum" sz="quarter" idx="12"/>
          </p:nvPr>
        </p:nvSpPr>
        <p:spPr/>
        <p:txBody>
          <a:bodyPr/>
          <a:lstStyle/>
          <a:p>
            <a:fld id="{8F6F091C-F864-45E3-86B2-FFC4DA06CF43}" type="slidenum">
              <a:rPr lang="en-US" smtClean="0"/>
              <a:t>13</a:t>
            </a:fld>
            <a:endParaRPr lang="en-US"/>
          </a:p>
        </p:txBody>
      </p:sp>
      <p:sp>
        <p:nvSpPr>
          <p:cNvPr id="7" name="Rectangle 6">
            <a:extLst>
              <a:ext uri="{FF2B5EF4-FFF2-40B4-BE49-F238E27FC236}">
                <a16:creationId xmlns:a16="http://schemas.microsoft.com/office/drawing/2014/main" id="{5AC85406-51D3-4C5F-8602-156D128426C5}"/>
              </a:ext>
            </a:extLst>
          </p:cNvPr>
          <p:cNvSpPr/>
          <p:nvPr/>
        </p:nvSpPr>
        <p:spPr>
          <a:xfrm>
            <a:off x="761281" y="1309293"/>
            <a:ext cx="10510124" cy="1815409"/>
          </a:xfrm>
          <a:prstGeom prst="rect">
            <a:avLst/>
          </a:prstGeom>
          <a:solidFill>
            <a:schemeClr val="bg1">
              <a:lumMod val="95000"/>
            </a:schemeClr>
          </a:solidFill>
        </p:spPr>
        <p:txBody>
          <a:bodyPr wrap="square">
            <a:spAutoFit/>
          </a:bodyPr>
          <a:lstStyle/>
          <a:p>
            <a:r>
              <a:rPr lang="en-US" sz="2799" dirty="0">
                <a:solidFill>
                  <a:schemeClr val="accent1"/>
                </a:solidFill>
                <a:latin typeface="Consolas" panose="020B0609020204030204" pitchFamily="49" charset="0"/>
              </a:rPr>
              <a:t>relation</a:t>
            </a:r>
            <a:r>
              <a:rPr lang="en-US" sz="2799" dirty="0">
                <a:latin typeface="Consolas" panose="020B0609020204030204" pitchFamily="49" charset="0"/>
              </a:rPr>
              <a:t> Reach(from: Node, to: Node)</a:t>
            </a:r>
          </a:p>
          <a:p>
            <a:r>
              <a:rPr lang="en-US" sz="2799" dirty="0">
                <a:latin typeface="Consolas" panose="020B0609020204030204" pitchFamily="49" charset="0"/>
              </a:rPr>
              <a:t>Reach(n, m) :- </a:t>
            </a:r>
            <a:r>
              <a:rPr lang="en-US" sz="2799" dirty="0" err="1">
                <a:latin typeface="Consolas" panose="020B0609020204030204" pitchFamily="49" charset="0"/>
              </a:rPr>
              <a:t>SimEdge</a:t>
            </a:r>
            <a:r>
              <a:rPr lang="en-US" sz="2799" dirty="0">
                <a:latin typeface="Consolas" panose="020B0609020204030204" pitchFamily="49" charset="0"/>
              </a:rPr>
              <a:t>(n, _), </a:t>
            </a:r>
            <a:r>
              <a:rPr lang="en-US" sz="2799" dirty="0">
                <a:solidFill>
                  <a:schemeClr val="accent1"/>
                </a:solidFill>
                <a:latin typeface="Consolas" panose="020B0609020204030204" pitchFamily="49" charset="0"/>
              </a:rPr>
              <a:t>var</a:t>
            </a:r>
            <a:r>
              <a:rPr lang="en-US" sz="2799" dirty="0">
                <a:latin typeface="Consolas" panose="020B0609020204030204" pitchFamily="49" charset="0"/>
              </a:rPr>
              <a:t> m = n.</a:t>
            </a:r>
          </a:p>
          <a:p>
            <a:r>
              <a:rPr lang="en-US" sz="2799" dirty="0">
                <a:latin typeface="Consolas" panose="020B0609020204030204" pitchFamily="49" charset="0"/>
              </a:rPr>
              <a:t>Reach(n, m) :- </a:t>
            </a:r>
            <a:r>
              <a:rPr lang="en-US" sz="2799" dirty="0" err="1">
                <a:latin typeface="Consolas" panose="020B0609020204030204" pitchFamily="49" charset="0"/>
              </a:rPr>
              <a:t>SimEdge</a:t>
            </a:r>
            <a:r>
              <a:rPr lang="en-US" sz="2799" dirty="0">
                <a:latin typeface="Consolas" panose="020B0609020204030204" pitchFamily="49" charset="0"/>
              </a:rPr>
              <a:t>(n, m).</a:t>
            </a:r>
          </a:p>
          <a:p>
            <a:r>
              <a:rPr lang="en-US" sz="2799" dirty="0">
                <a:latin typeface="Consolas" panose="020B0609020204030204" pitchFamily="49" charset="0"/>
              </a:rPr>
              <a:t>Reach(n, m) :- </a:t>
            </a:r>
            <a:r>
              <a:rPr lang="en-US" sz="2799" dirty="0" err="1">
                <a:latin typeface="Consolas" panose="020B0609020204030204" pitchFamily="49" charset="0"/>
              </a:rPr>
              <a:t>SimEdge</a:t>
            </a:r>
            <a:r>
              <a:rPr lang="en-US" sz="2799" dirty="0">
                <a:latin typeface="Consolas" panose="020B0609020204030204" pitchFamily="49" charset="0"/>
              </a:rPr>
              <a:t>(n, x), Reach(x, m).</a:t>
            </a:r>
          </a:p>
        </p:txBody>
      </p:sp>
      <p:graphicFrame>
        <p:nvGraphicFramePr>
          <p:cNvPr id="9" name="Table 8">
            <a:extLst>
              <a:ext uri="{FF2B5EF4-FFF2-40B4-BE49-F238E27FC236}">
                <a16:creationId xmlns:a16="http://schemas.microsoft.com/office/drawing/2014/main" id="{8C85194E-7A77-40AE-BEF1-AD8A7FD3BDF8}"/>
              </a:ext>
            </a:extLst>
          </p:cNvPr>
          <p:cNvGraphicFramePr>
            <a:graphicFrameLocks noGrp="1"/>
          </p:cNvGraphicFramePr>
          <p:nvPr/>
        </p:nvGraphicFramePr>
        <p:xfrm>
          <a:off x="364906" y="4559580"/>
          <a:ext cx="1419876" cy="1135428"/>
        </p:xfrm>
        <a:graphic>
          <a:graphicData uri="http://schemas.openxmlformats.org/drawingml/2006/table">
            <a:tbl>
              <a:tblPr firstRow="1" bandRow="1">
                <a:tableStyleId>{5C22544A-7EE6-4342-B048-85BDC9FD1C3A}</a:tableStyleId>
              </a:tblPr>
              <a:tblGrid>
                <a:gridCol w="709938">
                  <a:extLst>
                    <a:ext uri="{9D8B030D-6E8A-4147-A177-3AD203B41FA5}">
                      <a16:colId xmlns:a16="http://schemas.microsoft.com/office/drawing/2014/main" val="262551107"/>
                    </a:ext>
                  </a:extLst>
                </a:gridCol>
                <a:gridCol w="709938">
                  <a:extLst>
                    <a:ext uri="{9D8B030D-6E8A-4147-A177-3AD203B41FA5}">
                      <a16:colId xmlns:a16="http://schemas.microsoft.com/office/drawing/2014/main" val="3932594"/>
                    </a:ext>
                  </a:extLst>
                </a:gridCol>
              </a:tblGrid>
              <a:tr h="283857">
                <a:tc>
                  <a:txBody>
                    <a:bodyPr/>
                    <a:lstStyle/>
                    <a:p>
                      <a:r>
                        <a:rPr lang="en-US" sz="1100" dirty="0"/>
                        <a:t>source</a:t>
                      </a:r>
                    </a:p>
                  </a:txBody>
                  <a:tcPr marL="91392" marR="91392" marT="45696" marB="45696"/>
                </a:tc>
                <a:tc>
                  <a:txBody>
                    <a:bodyPr/>
                    <a:lstStyle/>
                    <a:p>
                      <a:r>
                        <a:rPr lang="en-US" sz="1100" dirty="0" err="1"/>
                        <a:t>dest</a:t>
                      </a:r>
                      <a:endParaRPr lang="en-US" sz="1100" dirty="0"/>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graphicFrame>
        <p:nvGraphicFramePr>
          <p:cNvPr id="11" name="Table 10">
            <a:extLst>
              <a:ext uri="{FF2B5EF4-FFF2-40B4-BE49-F238E27FC236}">
                <a16:creationId xmlns:a16="http://schemas.microsoft.com/office/drawing/2014/main" id="{3053847A-60E8-47C5-9852-84DD891D5FB3}"/>
              </a:ext>
            </a:extLst>
          </p:cNvPr>
          <p:cNvGraphicFramePr>
            <a:graphicFrameLocks noGrp="1"/>
          </p:cNvGraphicFramePr>
          <p:nvPr/>
        </p:nvGraphicFramePr>
        <p:xfrm>
          <a:off x="5840946" y="4550741"/>
          <a:ext cx="1280786" cy="1135428"/>
        </p:xfrm>
        <a:graphic>
          <a:graphicData uri="http://schemas.openxmlformats.org/drawingml/2006/table">
            <a:tbl>
              <a:tblPr firstRow="1" bandRow="1">
                <a:tableStyleId>{5C22544A-7EE6-4342-B048-85BDC9FD1C3A}</a:tableStyleId>
              </a:tblPr>
              <a:tblGrid>
                <a:gridCol w="640393">
                  <a:extLst>
                    <a:ext uri="{9D8B030D-6E8A-4147-A177-3AD203B41FA5}">
                      <a16:colId xmlns:a16="http://schemas.microsoft.com/office/drawing/2014/main" val="262551107"/>
                    </a:ext>
                  </a:extLst>
                </a:gridCol>
                <a:gridCol w="640393">
                  <a:extLst>
                    <a:ext uri="{9D8B030D-6E8A-4147-A177-3AD203B41FA5}">
                      <a16:colId xmlns:a16="http://schemas.microsoft.com/office/drawing/2014/main" val="3932594"/>
                    </a:ext>
                  </a:extLst>
                </a:gridCol>
              </a:tblGrid>
              <a:tr h="283857">
                <a:tc>
                  <a:txBody>
                    <a:bodyPr/>
                    <a:lstStyle/>
                    <a:p>
                      <a:r>
                        <a:rPr lang="en-US" sz="1100" dirty="0"/>
                        <a:t>source</a:t>
                      </a:r>
                    </a:p>
                  </a:txBody>
                  <a:tcPr marL="91392" marR="91392" marT="45696" marB="45696"/>
                </a:tc>
                <a:tc>
                  <a:txBody>
                    <a:bodyPr/>
                    <a:lstStyle/>
                    <a:p>
                      <a:r>
                        <a:rPr lang="en-US" sz="1100" dirty="0" err="1"/>
                        <a:t>dest</a:t>
                      </a:r>
                      <a:endParaRPr lang="en-US" sz="1100" dirty="0"/>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dirty="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sp>
        <p:nvSpPr>
          <p:cNvPr id="13" name="TextBox 12">
            <a:extLst>
              <a:ext uri="{FF2B5EF4-FFF2-40B4-BE49-F238E27FC236}">
                <a16:creationId xmlns:a16="http://schemas.microsoft.com/office/drawing/2014/main" id="{41D56918-615A-4048-BCE2-AE7BF36F003C}"/>
              </a:ext>
            </a:extLst>
          </p:cNvPr>
          <p:cNvSpPr txBox="1"/>
          <p:nvPr/>
        </p:nvSpPr>
        <p:spPr>
          <a:xfrm>
            <a:off x="679217" y="4127273"/>
            <a:ext cx="825652" cy="399685"/>
          </a:xfrm>
          <a:prstGeom prst="rect">
            <a:avLst/>
          </a:prstGeom>
          <a:noFill/>
        </p:spPr>
        <p:txBody>
          <a:bodyPr wrap="none" rtlCol="0">
            <a:spAutoFit/>
          </a:bodyPr>
          <a:lstStyle/>
          <a:p>
            <a:r>
              <a:rPr lang="en-US" sz="1998" dirty="0"/>
              <a:t>Edge</a:t>
            </a:r>
          </a:p>
        </p:txBody>
      </p:sp>
      <p:sp>
        <p:nvSpPr>
          <p:cNvPr id="15" name="TextBox 14">
            <a:extLst>
              <a:ext uri="{FF2B5EF4-FFF2-40B4-BE49-F238E27FC236}">
                <a16:creationId xmlns:a16="http://schemas.microsoft.com/office/drawing/2014/main" id="{63F5B96F-8360-4A55-A381-C86112F25FDD}"/>
              </a:ext>
            </a:extLst>
          </p:cNvPr>
          <p:cNvSpPr txBox="1"/>
          <p:nvPr/>
        </p:nvSpPr>
        <p:spPr>
          <a:xfrm>
            <a:off x="5840946" y="4159704"/>
            <a:ext cx="1279184" cy="399685"/>
          </a:xfrm>
          <a:prstGeom prst="rect">
            <a:avLst/>
          </a:prstGeom>
          <a:noFill/>
        </p:spPr>
        <p:txBody>
          <a:bodyPr wrap="none" rtlCol="0">
            <a:spAutoFit/>
          </a:bodyPr>
          <a:lstStyle/>
          <a:p>
            <a:r>
              <a:rPr lang="en-US" sz="1998" dirty="0" err="1"/>
              <a:t>SimEdge</a:t>
            </a:r>
            <a:endParaRPr lang="en-US" sz="1998" dirty="0"/>
          </a:p>
        </p:txBody>
      </p:sp>
      <p:sp>
        <p:nvSpPr>
          <p:cNvPr id="17" name="Cloud 16">
            <a:extLst>
              <a:ext uri="{FF2B5EF4-FFF2-40B4-BE49-F238E27FC236}">
                <a16:creationId xmlns:a16="http://schemas.microsoft.com/office/drawing/2014/main" id="{B4C030DE-A7A4-4134-8DF5-310C4E29BE02}"/>
              </a:ext>
            </a:extLst>
          </p:cNvPr>
          <p:cNvSpPr/>
          <p:nvPr/>
        </p:nvSpPr>
        <p:spPr>
          <a:xfrm>
            <a:off x="2366407" y="4248028"/>
            <a:ext cx="2870678" cy="167813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dirty="0">
              <a:solidFill>
                <a:schemeClr val="tx1"/>
              </a:solidFill>
            </a:endParaRPr>
          </a:p>
        </p:txBody>
      </p:sp>
      <p:graphicFrame>
        <p:nvGraphicFramePr>
          <p:cNvPr id="18" name="Table 17">
            <a:extLst>
              <a:ext uri="{FF2B5EF4-FFF2-40B4-BE49-F238E27FC236}">
                <a16:creationId xmlns:a16="http://schemas.microsoft.com/office/drawing/2014/main" id="{3ACF949B-67DD-4D2A-A38F-DFFC98AADBA1}"/>
              </a:ext>
            </a:extLst>
          </p:cNvPr>
          <p:cNvGraphicFramePr>
            <a:graphicFrameLocks noGrp="1"/>
          </p:cNvGraphicFramePr>
          <p:nvPr/>
        </p:nvGraphicFramePr>
        <p:xfrm>
          <a:off x="10906452" y="4639066"/>
          <a:ext cx="1280786" cy="1135428"/>
        </p:xfrm>
        <a:graphic>
          <a:graphicData uri="http://schemas.openxmlformats.org/drawingml/2006/table">
            <a:tbl>
              <a:tblPr firstRow="1" bandRow="1">
                <a:tableStyleId>{5C22544A-7EE6-4342-B048-85BDC9FD1C3A}</a:tableStyleId>
              </a:tblPr>
              <a:tblGrid>
                <a:gridCol w="640393">
                  <a:extLst>
                    <a:ext uri="{9D8B030D-6E8A-4147-A177-3AD203B41FA5}">
                      <a16:colId xmlns:a16="http://schemas.microsoft.com/office/drawing/2014/main" val="262551107"/>
                    </a:ext>
                  </a:extLst>
                </a:gridCol>
                <a:gridCol w="640393">
                  <a:extLst>
                    <a:ext uri="{9D8B030D-6E8A-4147-A177-3AD203B41FA5}">
                      <a16:colId xmlns:a16="http://schemas.microsoft.com/office/drawing/2014/main" val="3932594"/>
                    </a:ext>
                  </a:extLst>
                </a:gridCol>
              </a:tblGrid>
              <a:tr h="283857">
                <a:tc>
                  <a:txBody>
                    <a:bodyPr/>
                    <a:lstStyle/>
                    <a:p>
                      <a:r>
                        <a:rPr lang="en-US" sz="1100" dirty="0"/>
                        <a:t>from</a:t>
                      </a:r>
                    </a:p>
                  </a:txBody>
                  <a:tcPr marL="91392" marR="91392" marT="45696" marB="45696"/>
                </a:tc>
                <a:tc>
                  <a:txBody>
                    <a:bodyPr/>
                    <a:lstStyle/>
                    <a:p>
                      <a:r>
                        <a:rPr lang="en-US" sz="1100" dirty="0"/>
                        <a:t>to</a:t>
                      </a:r>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dirty="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sp>
        <p:nvSpPr>
          <p:cNvPr id="19" name="TextBox 18">
            <a:extLst>
              <a:ext uri="{FF2B5EF4-FFF2-40B4-BE49-F238E27FC236}">
                <a16:creationId xmlns:a16="http://schemas.microsoft.com/office/drawing/2014/main" id="{86ECA95E-95C7-41F1-84E2-D614445EA7E2}"/>
              </a:ext>
            </a:extLst>
          </p:cNvPr>
          <p:cNvSpPr txBox="1"/>
          <p:nvPr/>
        </p:nvSpPr>
        <p:spPr>
          <a:xfrm>
            <a:off x="11109667" y="4248029"/>
            <a:ext cx="939436" cy="399685"/>
          </a:xfrm>
          <a:prstGeom prst="rect">
            <a:avLst/>
          </a:prstGeom>
          <a:noFill/>
        </p:spPr>
        <p:txBody>
          <a:bodyPr wrap="none" rtlCol="0">
            <a:spAutoFit/>
          </a:bodyPr>
          <a:lstStyle/>
          <a:p>
            <a:r>
              <a:rPr lang="en-US" sz="1998" dirty="0"/>
              <a:t>Reach</a:t>
            </a:r>
          </a:p>
        </p:txBody>
      </p:sp>
      <p:sp>
        <p:nvSpPr>
          <p:cNvPr id="20" name="Cloud 19">
            <a:extLst>
              <a:ext uri="{FF2B5EF4-FFF2-40B4-BE49-F238E27FC236}">
                <a16:creationId xmlns:a16="http://schemas.microsoft.com/office/drawing/2014/main" id="{F2F3F6BF-FCBF-4F1A-8D22-67860D81C37F}"/>
              </a:ext>
            </a:extLst>
          </p:cNvPr>
          <p:cNvSpPr/>
          <p:nvPr/>
        </p:nvSpPr>
        <p:spPr>
          <a:xfrm>
            <a:off x="7725592" y="4386221"/>
            <a:ext cx="2660785" cy="162826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dirty="0">
              <a:solidFill>
                <a:schemeClr val="tx1"/>
              </a:solidFill>
            </a:endParaRPr>
          </a:p>
        </p:txBody>
      </p:sp>
      <p:sp>
        <p:nvSpPr>
          <p:cNvPr id="32" name="Arrow: Right 31">
            <a:extLst>
              <a:ext uri="{FF2B5EF4-FFF2-40B4-BE49-F238E27FC236}">
                <a16:creationId xmlns:a16="http://schemas.microsoft.com/office/drawing/2014/main" id="{31889D7E-4561-4DFD-8176-0484CF3117F0}"/>
              </a:ext>
            </a:extLst>
          </p:cNvPr>
          <p:cNvSpPr/>
          <p:nvPr/>
        </p:nvSpPr>
        <p:spPr>
          <a:xfrm>
            <a:off x="1846334" y="4913568"/>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4" name="Arrow: Right 33">
            <a:extLst>
              <a:ext uri="{FF2B5EF4-FFF2-40B4-BE49-F238E27FC236}">
                <a16:creationId xmlns:a16="http://schemas.microsoft.com/office/drawing/2014/main" id="{6C7924DE-6914-4399-AAAB-A88581E487C9}"/>
              </a:ext>
            </a:extLst>
          </p:cNvPr>
          <p:cNvSpPr/>
          <p:nvPr/>
        </p:nvSpPr>
        <p:spPr>
          <a:xfrm>
            <a:off x="5362151" y="4968576"/>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6" name="Arrow: Right 35">
            <a:extLst>
              <a:ext uri="{FF2B5EF4-FFF2-40B4-BE49-F238E27FC236}">
                <a16:creationId xmlns:a16="http://schemas.microsoft.com/office/drawing/2014/main" id="{C61DCD58-8F81-42FC-B14B-27EA0B6FFCBB}"/>
              </a:ext>
            </a:extLst>
          </p:cNvPr>
          <p:cNvSpPr/>
          <p:nvPr/>
        </p:nvSpPr>
        <p:spPr>
          <a:xfrm>
            <a:off x="7163012" y="4968576"/>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8" name="Arrow: Right 37">
            <a:extLst>
              <a:ext uri="{FF2B5EF4-FFF2-40B4-BE49-F238E27FC236}">
                <a16:creationId xmlns:a16="http://schemas.microsoft.com/office/drawing/2014/main" id="{C33616B5-A6C7-4819-B666-F3286CDF9C1E}"/>
              </a:ext>
            </a:extLst>
          </p:cNvPr>
          <p:cNvSpPr/>
          <p:nvPr/>
        </p:nvSpPr>
        <p:spPr>
          <a:xfrm>
            <a:off x="10427657" y="4976107"/>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9" name="Arrow: Circular 38">
            <a:extLst>
              <a:ext uri="{FF2B5EF4-FFF2-40B4-BE49-F238E27FC236}">
                <a16:creationId xmlns:a16="http://schemas.microsoft.com/office/drawing/2014/main" id="{FB6F875F-FA67-4C22-AF4D-FA55685A616D}"/>
              </a:ext>
            </a:extLst>
          </p:cNvPr>
          <p:cNvSpPr/>
          <p:nvPr/>
        </p:nvSpPr>
        <p:spPr>
          <a:xfrm flipH="1">
            <a:off x="9095393" y="3002679"/>
            <a:ext cx="2623247" cy="2490700"/>
          </a:xfrm>
          <a:prstGeom prst="circularArrow">
            <a:avLst/>
          </a:prstGeom>
          <a:solidFill>
            <a:schemeClr val="accent1"/>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1" name="TextBox 40">
            <a:extLst>
              <a:ext uri="{FF2B5EF4-FFF2-40B4-BE49-F238E27FC236}">
                <a16:creationId xmlns:a16="http://schemas.microsoft.com/office/drawing/2014/main" id="{C0D3A90F-3D52-4CA0-AABB-E5D8552C3DB1}"/>
              </a:ext>
            </a:extLst>
          </p:cNvPr>
          <p:cNvSpPr txBox="1"/>
          <p:nvPr/>
        </p:nvSpPr>
        <p:spPr>
          <a:xfrm>
            <a:off x="8419184" y="5984430"/>
            <a:ext cx="3527611" cy="522956"/>
          </a:xfrm>
          <a:prstGeom prst="rect">
            <a:avLst/>
          </a:prstGeom>
          <a:noFill/>
        </p:spPr>
        <p:txBody>
          <a:bodyPr wrap="none" rtlCol="0">
            <a:spAutoFit/>
          </a:bodyPr>
          <a:lstStyle/>
          <a:p>
            <a:r>
              <a:rPr lang="en-US" sz="2799" dirty="0"/>
              <a:t>Executes to fixpoint</a:t>
            </a:r>
          </a:p>
        </p:txBody>
      </p:sp>
      <p:sp>
        <p:nvSpPr>
          <p:cNvPr id="42" name="Rectangle 41">
            <a:extLst>
              <a:ext uri="{FF2B5EF4-FFF2-40B4-BE49-F238E27FC236}">
                <a16:creationId xmlns:a16="http://schemas.microsoft.com/office/drawing/2014/main" id="{572375F1-9F6F-45E4-A2C7-29E8999C4DED}"/>
              </a:ext>
            </a:extLst>
          </p:cNvPr>
          <p:cNvSpPr/>
          <p:nvPr/>
        </p:nvSpPr>
        <p:spPr>
          <a:xfrm>
            <a:off x="51125" y="3733299"/>
            <a:ext cx="5789823" cy="2585668"/>
          </a:xfrm>
          <a:prstGeom prst="rect">
            <a:avLst/>
          </a:prstGeom>
          <a:solidFill>
            <a:srgbClr val="FFFFFF">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195222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562B-975E-46E3-A946-8132A751E749}"/>
              </a:ext>
            </a:extLst>
          </p:cNvPr>
          <p:cNvSpPr>
            <a:spLocks noGrp="1"/>
          </p:cNvSpPr>
          <p:nvPr>
            <p:ph type="title"/>
          </p:nvPr>
        </p:nvSpPr>
        <p:spPr/>
        <p:txBody>
          <a:bodyPr/>
          <a:lstStyle/>
          <a:p>
            <a:r>
              <a:rPr lang="en-US" sz="3999" dirty="0"/>
              <a:t>Connected components</a:t>
            </a:r>
          </a:p>
        </p:txBody>
      </p:sp>
      <p:sp>
        <p:nvSpPr>
          <p:cNvPr id="5" name="Slide Number Placeholder 4">
            <a:extLst>
              <a:ext uri="{FF2B5EF4-FFF2-40B4-BE49-F238E27FC236}">
                <a16:creationId xmlns:a16="http://schemas.microsoft.com/office/drawing/2014/main" id="{234597E9-2008-4D96-B287-B142E4E93588}"/>
              </a:ext>
            </a:extLst>
          </p:cNvPr>
          <p:cNvSpPr>
            <a:spLocks noGrp="1"/>
          </p:cNvSpPr>
          <p:nvPr>
            <p:ph type="sldNum" sz="quarter" idx="12"/>
          </p:nvPr>
        </p:nvSpPr>
        <p:spPr/>
        <p:txBody>
          <a:bodyPr/>
          <a:lstStyle/>
          <a:p>
            <a:fld id="{8F6F091C-F864-45E3-86B2-FFC4DA06CF43}" type="slidenum">
              <a:rPr lang="en-US" smtClean="0"/>
              <a:t>14</a:t>
            </a:fld>
            <a:endParaRPr lang="en-US"/>
          </a:p>
        </p:txBody>
      </p:sp>
      <p:sp>
        <p:nvSpPr>
          <p:cNvPr id="6" name="Rectangle 5">
            <a:extLst>
              <a:ext uri="{FF2B5EF4-FFF2-40B4-BE49-F238E27FC236}">
                <a16:creationId xmlns:a16="http://schemas.microsoft.com/office/drawing/2014/main" id="{F5A3D77E-C852-43E5-B62D-1E534840DBC5}"/>
              </a:ext>
            </a:extLst>
          </p:cNvPr>
          <p:cNvSpPr/>
          <p:nvPr/>
        </p:nvSpPr>
        <p:spPr>
          <a:xfrm>
            <a:off x="384366" y="1665942"/>
            <a:ext cx="11289674" cy="1569251"/>
          </a:xfrm>
          <a:prstGeom prst="rect">
            <a:avLst/>
          </a:prstGeom>
          <a:solidFill>
            <a:schemeClr val="bg1">
              <a:lumMod val="95000"/>
            </a:schemeClr>
          </a:solidFill>
        </p:spPr>
        <p:txBody>
          <a:bodyPr wrap="square">
            <a:spAutoFit/>
          </a:bodyPr>
          <a:lstStyle/>
          <a:p>
            <a:r>
              <a:rPr lang="en-US" sz="2399" dirty="0">
                <a:latin typeface="Consolas" panose="020B0609020204030204" pitchFamily="49" charset="0"/>
              </a:rPr>
              <a:t>// Canonical representative of a connected component: </a:t>
            </a:r>
            <a:br>
              <a:rPr lang="en-US" sz="2399" dirty="0">
                <a:latin typeface="Consolas" panose="020B0609020204030204" pitchFamily="49" charset="0"/>
              </a:rPr>
            </a:br>
            <a:r>
              <a:rPr lang="en-US" sz="2399" dirty="0">
                <a:latin typeface="Consolas" panose="020B0609020204030204" pitchFamily="49" charset="0"/>
              </a:rPr>
              <a:t>// node with smallest value</a:t>
            </a:r>
          </a:p>
          <a:p>
            <a:r>
              <a:rPr lang="en-US" sz="2399" dirty="0">
                <a:solidFill>
                  <a:schemeClr val="accent1"/>
                </a:solidFill>
                <a:latin typeface="Consolas" panose="020B0609020204030204" pitchFamily="49" charset="0"/>
              </a:rPr>
              <a:t>output relation </a:t>
            </a:r>
            <a:r>
              <a:rPr lang="en-US" sz="2399" dirty="0">
                <a:latin typeface="Consolas" panose="020B0609020204030204" pitchFamily="49" charset="0"/>
              </a:rPr>
              <a:t>Canonical(node: Node, </a:t>
            </a:r>
            <a:r>
              <a:rPr lang="en-US" sz="2399" dirty="0" err="1">
                <a:latin typeface="Consolas" panose="020B0609020204030204" pitchFamily="49" charset="0"/>
              </a:rPr>
              <a:t>repr</a:t>
            </a:r>
            <a:r>
              <a:rPr lang="en-US" sz="2399" dirty="0">
                <a:latin typeface="Consolas" panose="020B0609020204030204" pitchFamily="49" charset="0"/>
              </a:rPr>
              <a:t>: Node)</a:t>
            </a:r>
          </a:p>
          <a:p>
            <a:r>
              <a:rPr lang="en-US" sz="2399" dirty="0">
                <a:latin typeface="Consolas" panose="020B0609020204030204" pitchFamily="49" charset="0"/>
              </a:rPr>
              <a:t>Canonical(n, r) :- Reach(n, m), </a:t>
            </a:r>
            <a:r>
              <a:rPr lang="en-US" sz="2399" dirty="0">
                <a:solidFill>
                  <a:schemeClr val="accent1"/>
                </a:solidFill>
                <a:latin typeface="Consolas" panose="020B0609020204030204" pitchFamily="49" charset="0"/>
              </a:rPr>
              <a:t>var</a:t>
            </a:r>
            <a:r>
              <a:rPr lang="en-US" sz="2399" dirty="0">
                <a:latin typeface="Consolas" panose="020B0609020204030204" pitchFamily="49" charset="0"/>
              </a:rPr>
              <a:t> r = (m).</a:t>
            </a:r>
            <a:r>
              <a:rPr lang="en-US" sz="2399" dirty="0" err="1">
                <a:latin typeface="Consolas" panose="020B0609020204030204" pitchFamily="49" charset="0"/>
              </a:rPr>
              <a:t>group_by</a:t>
            </a:r>
            <a:r>
              <a:rPr lang="en-US" sz="2399" dirty="0">
                <a:latin typeface="Consolas" panose="020B0609020204030204" pitchFamily="49" charset="0"/>
              </a:rPr>
              <a:t>(n).min().</a:t>
            </a:r>
          </a:p>
        </p:txBody>
      </p:sp>
      <p:sp>
        <p:nvSpPr>
          <p:cNvPr id="8" name="TextBox 7">
            <a:extLst>
              <a:ext uri="{FF2B5EF4-FFF2-40B4-BE49-F238E27FC236}">
                <a16:creationId xmlns:a16="http://schemas.microsoft.com/office/drawing/2014/main" id="{C3B7D084-019B-4706-86F2-9472B076DAE2}"/>
              </a:ext>
            </a:extLst>
          </p:cNvPr>
          <p:cNvSpPr txBox="1"/>
          <p:nvPr/>
        </p:nvSpPr>
        <p:spPr>
          <a:xfrm>
            <a:off x="6635895" y="3361266"/>
            <a:ext cx="4809679" cy="522956"/>
          </a:xfrm>
          <a:prstGeom prst="rect">
            <a:avLst/>
          </a:prstGeom>
          <a:noFill/>
        </p:spPr>
        <p:txBody>
          <a:bodyPr wrap="none" rtlCol="0">
            <a:spAutoFit/>
          </a:bodyPr>
          <a:lstStyle/>
          <a:p>
            <a:r>
              <a:rPr lang="en-US" sz="2799" dirty="0"/>
              <a:t>~ SQL </a:t>
            </a:r>
            <a:r>
              <a:rPr lang="en-US" sz="2799" dirty="0" err="1"/>
              <a:t>GroupBy</a:t>
            </a:r>
            <a:r>
              <a:rPr lang="en-US" sz="2799" dirty="0"/>
              <a:t>-Aggregate</a:t>
            </a:r>
          </a:p>
        </p:txBody>
      </p:sp>
      <p:graphicFrame>
        <p:nvGraphicFramePr>
          <p:cNvPr id="12" name="Table 11">
            <a:extLst>
              <a:ext uri="{FF2B5EF4-FFF2-40B4-BE49-F238E27FC236}">
                <a16:creationId xmlns:a16="http://schemas.microsoft.com/office/drawing/2014/main" id="{A1497D90-9D51-4FA2-A46B-D3977AD38739}"/>
              </a:ext>
            </a:extLst>
          </p:cNvPr>
          <p:cNvGraphicFramePr>
            <a:graphicFrameLocks noGrp="1"/>
          </p:cNvGraphicFramePr>
          <p:nvPr/>
        </p:nvGraphicFramePr>
        <p:xfrm>
          <a:off x="4453274" y="4958798"/>
          <a:ext cx="1280786" cy="1135428"/>
        </p:xfrm>
        <a:graphic>
          <a:graphicData uri="http://schemas.openxmlformats.org/drawingml/2006/table">
            <a:tbl>
              <a:tblPr firstRow="1" bandRow="1">
                <a:tableStyleId>{5C22544A-7EE6-4342-B048-85BDC9FD1C3A}</a:tableStyleId>
              </a:tblPr>
              <a:tblGrid>
                <a:gridCol w="640393">
                  <a:extLst>
                    <a:ext uri="{9D8B030D-6E8A-4147-A177-3AD203B41FA5}">
                      <a16:colId xmlns:a16="http://schemas.microsoft.com/office/drawing/2014/main" val="262551107"/>
                    </a:ext>
                  </a:extLst>
                </a:gridCol>
                <a:gridCol w="640393">
                  <a:extLst>
                    <a:ext uri="{9D8B030D-6E8A-4147-A177-3AD203B41FA5}">
                      <a16:colId xmlns:a16="http://schemas.microsoft.com/office/drawing/2014/main" val="3932594"/>
                    </a:ext>
                  </a:extLst>
                </a:gridCol>
              </a:tblGrid>
              <a:tr h="283857">
                <a:tc>
                  <a:txBody>
                    <a:bodyPr/>
                    <a:lstStyle/>
                    <a:p>
                      <a:r>
                        <a:rPr lang="en-US" sz="1100" dirty="0"/>
                        <a:t>from</a:t>
                      </a:r>
                    </a:p>
                  </a:txBody>
                  <a:tcPr marL="91392" marR="91392" marT="45696" marB="45696"/>
                </a:tc>
                <a:tc>
                  <a:txBody>
                    <a:bodyPr/>
                    <a:lstStyle/>
                    <a:p>
                      <a:r>
                        <a:rPr lang="en-US" sz="1100" dirty="0"/>
                        <a:t>to</a:t>
                      </a:r>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dirty="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sp>
        <p:nvSpPr>
          <p:cNvPr id="14" name="TextBox 13">
            <a:extLst>
              <a:ext uri="{FF2B5EF4-FFF2-40B4-BE49-F238E27FC236}">
                <a16:creationId xmlns:a16="http://schemas.microsoft.com/office/drawing/2014/main" id="{C408777D-258F-48FC-A0E5-C327F78B7008}"/>
              </a:ext>
            </a:extLst>
          </p:cNvPr>
          <p:cNvSpPr txBox="1"/>
          <p:nvPr/>
        </p:nvSpPr>
        <p:spPr>
          <a:xfrm>
            <a:off x="4656489" y="4567761"/>
            <a:ext cx="939436" cy="399685"/>
          </a:xfrm>
          <a:prstGeom prst="rect">
            <a:avLst/>
          </a:prstGeom>
          <a:noFill/>
        </p:spPr>
        <p:txBody>
          <a:bodyPr wrap="none" rtlCol="0">
            <a:spAutoFit/>
          </a:bodyPr>
          <a:lstStyle/>
          <a:p>
            <a:r>
              <a:rPr lang="en-US" sz="1998" dirty="0"/>
              <a:t>Reach</a:t>
            </a:r>
          </a:p>
        </p:txBody>
      </p:sp>
      <p:sp>
        <p:nvSpPr>
          <p:cNvPr id="16" name="Cloud 15">
            <a:extLst>
              <a:ext uri="{FF2B5EF4-FFF2-40B4-BE49-F238E27FC236}">
                <a16:creationId xmlns:a16="http://schemas.microsoft.com/office/drawing/2014/main" id="{B3622706-54CF-4362-90BC-EF1D4B41C16E}"/>
              </a:ext>
            </a:extLst>
          </p:cNvPr>
          <p:cNvSpPr/>
          <p:nvPr/>
        </p:nvSpPr>
        <p:spPr>
          <a:xfrm>
            <a:off x="6176466" y="4674429"/>
            <a:ext cx="2660785" cy="162826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dirty="0">
              <a:solidFill>
                <a:schemeClr val="tx1"/>
              </a:solidFill>
            </a:endParaRPr>
          </a:p>
        </p:txBody>
      </p:sp>
      <p:sp>
        <p:nvSpPr>
          <p:cNvPr id="18" name="Arrow: Right 17">
            <a:extLst>
              <a:ext uri="{FF2B5EF4-FFF2-40B4-BE49-F238E27FC236}">
                <a16:creationId xmlns:a16="http://schemas.microsoft.com/office/drawing/2014/main" id="{446F2697-DC90-4A4B-BBAD-45F92BC88082}"/>
              </a:ext>
            </a:extLst>
          </p:cNvPr>
          <p:cNvSpPr/>
          <p:nvPr/>
        </p:nvSpPr>
        <p:spPr>
          <a:xfrm>
            <a:off x="5734061" y="5323584"/>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0" name="Arrow: Right 19">
            <a:extLst>
              <a:ext uri="{FF2B5EF4-FFF2-40B4-BE49-F238E27FC236}">
                <a16:creationId xmlns:a16="http://schemas.microsoft.com/office/drawing/2014/main" id="{F12A3E2E-2A38-47D3-81AF-599F05BD8C3F}"/>
              </a:ext>
            </a:extLst>
          </p:cNvPr>
          <p:cNvSpPr/>
          <p:nvPr/>
        </p:nvSpPr>
        <p:spPr>
          <a:xfrm>
            <a:off x="8998706" y="5331115"/>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graphicFrame>
        <p:nvGraphicFramePr>
          <p:cNvPr id="22" name="Table 21">
            <a:extLst>
              <a:ext uri="{FF2B5EF4-FFF2-40B4-BE49-F238E27FC236}">
                <a16:creationId xmlns:a16="http://schemas.microsoft.com/office/drawing/2014/main" id="{F18742FB-7970-4ADD-8EDD-04574D0F83AB}"/>
              </a:ext>
            </a:extLst>
          </p:cNvPr>
          <p:cNvGraphicFramePr>
            <a:graphicFrameLocks noGrp="1"/>
          </p:cNvGraphicFramePr>
          <p:nvPr/>
        </p:nvGraphicFramePr>
        <p:xfrm>
          <a:off x="9545031" y="4979384"/>
          <a:ext cx="1280786" cy="1135428"/>
        </p:xfrm>
        <a:graphic>
          <a:graphicData uri="http://schemas.openxmlformats.org/drawingml/2006/table">
            <a:tbl>
              <a:tblPr firstRow="1" bandRow="1">
                <a:tableStyleId>{5C22544A-7EE6-4342-B048-85BDC9FD1C3A}</a:tableStyleId>
              </a:tblPr>
              <a:tblGrid>
                <a:gridCol w="640393">
                  <a:extLst>
                    <a:ext uri="{9D8B030D-6E8A-4147-A177-3AD203B41FA5}">
                      <a16:colId xmlns:a16="http://schemas.microsoft.com/office/drawing/2014/main" val="262551107"/>
                    </a:ext>
                  </a:extLst>
                </a:gridCol>
                <a:gridCol w="640393">
                  <a:extLst>
                    <a:ext uri="{9D8B030D-6E8A-4147-A177-3AD203B41FA5}">
                      <a16:colId xmlns:a16="http://schemas.microsoft.com/office/drawing/2014/main" val="3932594"/>
                    </a:ext>
                  </a:extLst>
                </a:gridCol>
              </a:tblGrid>
              <a:tr h="283857">
                <a:tc>
                  <a:txBody>
                    <a:bodyPr/>
                    <a:lstStyle/>
                    <a:p>
                      <a:r>
                        <a:rPr lang="en-US" sz="1100" dirty="0"/>
                        <a:t>node</a:t>
                      </a:r>
                    </a:p>
                  </a:txBody>
                  <a:tcPr marL="91392" marR="91392" marT="45696" marB="45696"/>
                </a:tc>
                <a:tc>
                  <a:txBody>
                    <a:bodyPr/>
                    <a:lstStyle/>
                    <a:p>
                      <a:r>
                        <a:rPr lang="en-US" sz="1100" dirty="0" err="1"/>
                        <a:t>repr</a:t>
                      </a:r>
                      <a:endParaRPr lang="en-US" sz="1100" dirty="0"/>
                    </a:p>
                  </a:txBody>
                  <a:tcPr marL="91392" marR="91392" marT="45696" marB="45696"/>
                </a:tc>
                <a:extLst>
                  <a:ext uri="{0D108BD9-81ED-4DB2-BD59-A6C34878D82A}">
                    <a16:rowId xmlns:a16="http://schemas.microsoft.com/office/drawing/2014/main" val="341696684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630300850"/>
                  </a:ext>
                </a:extLst>
              </a:tr>
              <a:tr h="283857">
                <a:tc>
                  <a:txBody>
                    <a:bodyPr/>
                    <a:lstStyle/>
                    <a:p>
                      <a:endParaRPr lang="en-US" sz="110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3984712939"/>
                  </a:ext>
                </a:extLst>
              </a:tr>
              <a:tr h="283857">
                <a:tc>
                  <a:txBody>
                    <a:bodyPr/>
                    <a:lstStyle/>
                    <a:p>
                      <a:endParaRPr lang="en-US" sz="1100" dirty="0"/>
                    </a:p>
                  </a:txBody>
                  <a:tcPr marL="91392" marR="91392" marT="45696" marB="45696"/>
                </a:tc>
                <a:tc>
                  <a:txBody>
                    <a:bodyPr/>
                    <a:lstStyle/>
                    <a:p>
                      <a:endParaRPr lang="en-US" sz="1100" dirty="0"/>
                    </a:p>
                  </a:txBody>
                  <a:tcPr marL="91392" marR="91392" marT="45696" marB="45696"/>
                </a:tc>
                <a:extLst>
                  <a:ext uri="{0D108BD9-81ED-4DB2-BD59-A6C34878D82A}">
                    <a16:rowId xmlns:a16="http://schemas.microsoft.com/office/drawing/2014/main" val="734355396"/>
                  </a:ext>
                </a:extLst>
              </a:tr>
            </a:tbl>
          </a:graphicData>
        </a:graphic>
      </p:graphicFrame>
      <p:sp>
        <p:nvSpPr>
          <p:cNvPr id="24" name="TextBox 23">
            <a:extLst>
              <a:ext uri="{FF2B5EF4-FFF2-40B4-BE49-F238E27FC236}">
                <a16:creationId xmlns:a16="http://schemas.microsoft.com/office/drawing/2014/main" id="{CE552CFC-92E9-418E-AC90-5A8CCCB7D810}"/>
              </a:ext>
            </a:extLst>
          </p:cNvPr>
          <p:cNvSpPr txBox="1"/>
          <p:nvPr/>
        </p:nvSpPr>
        <p:spPr>
          <a:xfrm>
            <a:off x="9545032" y="4598585"/>
            <a:ext cx="1375340" cy="399685"/>
          </a:xfrm>
          <a:prstGeom prst="rect">
            <a:avLst/>
          </a:prstGeom>
          <a:noFill/>
        </p:spPr>
        <p:txBody>
          <a:bodyPr wrap="none" rtlCol="0">
            <a:spAutoFit/>
          </a:bodyPr>
          <a:lstStyle/>
          <a:p>
            <a:r>
              <a:rPr lang="en-US" sz="1998" dirty="0"/>
              <a:t>Canonical</a:t>
            </a:r>
          </a:p>
        </p:txBody>
      </p:sp>
      <p:sp>
        <p:nvSpPr>
          <p:cNvPr id="26" name="Arrow: Circular 25">
            <a:extLst>
              <a:ext uri="{FF2B5EF4-FFF2-40B4-BE49-F238E27FC236}">
                <a16:creationId xmlns:a16="http://schemas.microsoft.com/office/drawing/2014/main" id="{BDED7C12-DD64-44CC-9882-E78CE6B7C757}"/>
              </a:ext>
            </a:extLst>
          </p:cNvPr>
          <p:cNvSpPr/>
          <p:nvPr/>
        </p:nvSpPr>
        <p:spPr>
          <a:xfrm flipH="1">
            <a:off x="2902458" y="3309294"/>
            <a:ext cx="2623247" cy="2490700"/>
          </a:xfrm>
          <a:prstGeom prst="circularArrow">
            <a:avLst/>
          </a:prstGeom>
          <a:solidFill>
            <a:schemeClr val="accent1"/>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Cloud 27">
            <a:extLst>
              <a:ext uri="{FF2B5EF4-FFF2-40B4-BE49-F238E27FC236}">
                <a16:creationId xmlns:a16="http://schemas.microsoft.com/office/drawing/2014/main" id="{0818D941-55A9-49A2-83F0-19E5E7AC008F}"/>
              </a:ext>
            </a:extLst>
          </p:cNvPr>
          <p:cNvSpPr/>
          <p:nvPr/>
        </p:nvSpPr>
        <p:spPr>
          <a:xfrm>
            <a:off x="1287922" y="4674429"/>
            <a:ext cx="2660785" cy="162826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dirty="0">
              <a:solidFill>
                <a:schemeClr val="tx1"/>
              </a:solidFill>
            </a:endParaRPr>
          </a:p>
        </p:txBody>
      </p:sp>
      <p:sp>
        <p:nvSpPr>
          <p:cNvPr id="30" name="Arrow: Right 29">
            <a:extLst>
              <a:ext uri="{FF2B5EF4-FFF2-40B4-BE49-F238E27FC236}">
                <a16:creationId xmlns:a16="http://schemas.microsoft.com/office/drawing/2014/main" id="{12CFCD0F-7423-49EB-80A7-66FF1B695765}"/>
              </a:ext>
            </a:extLst>
          </p:cNvPr>
          <p:cNvSpPr/>
          <p:nvPr/>
        </p:nvSpPr>
        <p:spPr>
          <a:xfrm>
            <a:off x="3992320" y="5331115"/>
            <a:ext cx="437517" cy="47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Tree>
    <p:extLst>
      <p:ext uri="{BB962C8B-B14F-4D97-AF65-F5344CB8AC3E}">
        <p14:creationId xmlns:p14="http://schemas.microsoft.com/office/powerpoint/2010/main" val="232729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1CAF-A38C-4E10-A7C4-F800B79583F9}"/>
              </a:ext>
            </a:extLst>
          </p:cNvPr>
          <p:cNvSpPr>
            <a:spLocks noGrp="1"/>
          </p:cNvSpPr>
          <p:nvPr>
            <p:ph type="title"/>
          </p:nvPr>
        </p:nvSpPr>
        <p:spPr>
          <a:xfrm>
            <a:off x="717697" y="75844"/>
            <a:ext cx="10512862" cy="794311"/>
          </a:xfrm>
        </p:spPr>
        <p:txBody>
          <a:bodyPr/>
          <a:lstStyle/>
          <a:p>
            <a:r>
              <a:rPr lang="en-US" sz="4000" dirty="0"/>
              <a:t>Connected components in DDlog</a:t>
            </a:r>
          </a:p>
        </p:txBody>
      </p:sp>
      <p:sp>
        <p:nvSpPr>
          <p:cNvPr id="4" name="Rectangle 3">
            <a:extLst>
              <a:ext uri="{FF2B5EF4-FFF2-40B4-BE49-F238E27FC236}">
                <a16:creationId xmlns:a16="http://schemas.microsoft.com/office/drawing/2014/main" id="{BF0038CE-4E9A-4544-A153-8414A9D2EB83}"/>
              </a:ext>
            </a:extLst>
          </p:cNvPr>
          <p:cNvSpPr/>
          <p:nvPr/>
        </p:nvSpPr>
        <p:spPr>
          <a:xfrm>
            <a:off x="954257" y="940760"/>
            <a:ext cx="10512862" cy="4523137"/>
          </a:xfrm>
          <a:prstGeom prst="rect">
            <a:avLst/>
          </a:prstGeom>
        </p:spPr>
        <p:txBody>
          <a:bodyPr wrap="square">
            <a:spAutoFit/>
          </a:bodyPr>
          <a:lstStyle/>
          <a:p>
            <a:r>
              <a:rPr lang="en-US" sz="1799" dirty="0">
                <a:solidFill>
                  <a:schemeClr val="accent1"/>
                </a:solidFill>
                <a:latin typeface="Consolas" panose="020B0609020204030204" pitchFamily="49" charset="0"/>
              </a:rPr>
              <a:t>typedef</a:t>
            </a:r>
            <a:r>
              <a:rPr lang="en-US" sz="1799" dirty="0">
                <a:solidFill>
                  <a:schemeClr val="tx2"/>
                </a:solidFill>
                <a:latin typeface="Consolas" panose="020B0609020204030204" pitchFamily="49" charset="0"/>
              </a:rPr>
              <a:t> Node = </a:t>
            </a:r>
            <a:r>
              <a:rPr lang="en-US" sz="1799" dirty="0">
                <a:solidFill>
                  <a:srgbClr val="FF0000"/>
                </a:solidFill>
                <a:latin typeface="Consolas" panose="020B0609020204030204" pitchFamily="49" charset="0"/>
              </a:rPr>
              <a:t>bit&lt;16&gt;</a:t>
            </a:r>
          </a:p>
          <a:p>
            <a:r>
              <a:rPr lang="en-US" sz="1799" dirty="0">
                <a:solidFill>
                  <a:schemeClr val="accent1"/>
                </a:solidFill>
                <a:latin typeface="Consolas" panose="020B0609020204030204" pitchFamily="49" charset="0"/>
              </a:rPr>
              <a:t>input</a:t>
            </a:r>
            <a:r>
              <a:rPr lang="en-US" sz="1799" dirty="0">
                <a:solidFill>
                  <a:schemeClr val="tx2"/>
                </a:solidFill>
                <a:latin typeface="Consolas" panose="020B0609020204030204" pitchFamily="49" charset="0"/>
              </a:rPr>
              <a:t> </a:t>
            </a:r>
            <a:r>
              <a:rPr lang="en-US" sz="1799" dirty="0">
                <a:solidFill>
                  <a:schemeClr val="accent1"/>
                </a:solidFill>
                <a:latin typeface="Consolas" panose="020B0609020204030204" pitchFamily="49" charset="0"/>
              </a:rPr>
              <a:t>relation</a:t>
            </a:r>
            <a:r>
              <a:rPr lang="en-US" sz="1799" dirty="0">
                <a:solidFill>
                  <a:schemeClr val="tx2"/>
                </a:solidFill>
                <a:latin typeface="Consolas" panose="020B0609020204030204" pitchFamily="49" charset="0"/>
              </a:rPr>
              <a:t> Edge(source: Node, </a:t>
            </a:r>
            <a:r>
              <a:rPr lang="en-US" sz="1799" dirty="0" err="1">
                <a:solidFill>
                  <a:schemeClr val="tx2"/>
                </a:solidFill>
                <a:latin typeface="Consolas" panose="020B0609020204030204" pitchFamily="49" charset="0"/>
              </a:rPr>
              <a:t>dest</a:t>
            </a:r>
            <a:r>
              <a:rPr lang="en-US" sz="1799" dirty="0">
                <a:solidFill>
                  <a:schemeClr val="tx2"/>
                </a:solidFill>
                <a:latin typeface="Consolas" panose="020B0609020204030204" pitchFamily="49" charset="0"/>
              </a:rPr>
              <a:t>: Node)</a:t>
            </a:r>
          </a:p>
          <a:p>
            <a:endParaRPr lang="en-US" sz="1799" dirty="0">
              <a:solidFill>
                <a:schemeClr val="tx2"/>
              </a:solidFill>
              <a:latin typeface="Consolas" panose="020B0609020204030204" pitchFamily="49" charset="0"/>
            </a:endParaRPr>
          </a:p>
          <a:p>
            <a:r>
              <a:rPr lang="en-US" sz="1799" dirty="0">
                <a:solidFill>
                  <a:schemeClr val="tx2"/>
                </a:solidFill>
                <a:latin typeface="Consolas" panose="020B0609020204030204" pitchFamily="49" charset="0"/>
              </a:rPr>
              <a:t>// Symmetric edges</a:t>
            </a:r>
          </a:p>
          <a:p>
            <a:r>
              <a:rPr lang="en-US" sz="1799" dirty="0">
                <a:solidFill>
                  <a:schemeClr val="accent1"/>
                </a:solidFill>
                <a:latin typeface="Consolas" panose="020B0609020204030204" pitchFamily="49" charset="0"/>
              </a:rPr>
              <a:t>relation</a:t>
            </a:r>
            <a:r>
              <a:rPr lang="en-US" sz="1799" dirty="0">
                <a:solidFill>
                  <a:schemeClr val="tx2"/>
                </a:solidFill>
                <a:latin typeface="Consolas" panose="020B0609020204030204" pitchFamily="49" charset="0"/>
              </a:rPr>
              <a:t> </a:t>
            </a:r>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(source: Node, </a:t>
            </a:r>
            <a:r>
              <a:rPr lang="en-US" sz="1799" dirty="0" err="1">
                <a:solidFill>
                  <a:schemeClr val="tx2"/>
                </a:solidFill>
                <a:latin typeface="Consolas" panose="020B0609020204030204" pitchFamily="49" charset="0"/>
              </a:rPr>
              <a:t>dest</a:t>
            </a:r>
            <a:r>
              <a:rPr lang="en-US" sz="1799" dirty="0">
                <a:solidFill>
                  <a:schemeClr val="tx2"/>
                </a:solidFill>
                <a:latin typeface="Consolas" panose="020B0609020204030204" pitchFamily="49" charset="0"/>
              </a:rPr>
              <a:t>: Node)</a:t>
            </a:r>
          </a:p>
          <a:p>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(n, m) :- Edge(n, m).</a:t>
            </a:r>
          </a:p>
          <a:p>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(n, m) :- Edge(m, n).</a:t>
            </a:r>
          </a:p>
          <a:p>
            <a:endParaRPr lang="en-US" sz="1799" dirty="0">
              <a:solidFill>
                <a:schemeClr val="tx2"/>
              </a:solidFill>
              <a:latin typeface="Consolas" panose="020B0609020204030204" pitchFamily="49" charset="0"/>
            </a:endParaRPr>
          </a:p>
          <a:p>
            <a:r>
              <a:rPr lang="en-US" sz="1799" dirty="0">
                <a:solidFill>
                  <a:schemeClr val="accent1"/>
                </a:solidFill>
                <a:latin typeface="Consolas" panose="020B0609020204030204" pitchFamily="49" charset="0"/>
              </a:rPr>
              <a:t>relation</a:t>
            </a:r>
            <a:r>
              <a:rPr lang="en-US" sz="1799" dirty="0">
                <a:solidFill>
                  <a:schemeClr val="tx2"/>
                </a:solidFill>
                <a:latin typeface="Consolas" panose="020B0609020204030204" pitchFamily="49" charset="0"/>
              </a:rPr>
              <a:t> Reach(from: Node, to: Node)</a:t>
            </a:r>
          </a:p>
          <a:p>
            <a:r>
              <a:rPr lang="en-US" sz="1799" dirty="0">
                <a:solidFill>
                  <a:schemeClr val="tx2"/>
                </a:solidFill>
                <a:latin typeface="Consolas" panose="020B0609020204030204" pitchFamily="49" charset="0"/>
              </a:rPr>
              <a:t>Reach(n, m) :- </a:t>
            </a:r>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(n, _), </a:t>
            </a:r>
            <a:r>
              <a:rPr lang="en-US" sz="1799" dirty="0">
                <a:solidFill>
                  <a:schemeClr val="accent1"/>
                </a:solidFill>
                <a:latin typeface="Consolas" panose="020B0609020204030204" pitchFamily="49" charset="0"/>
              </a:rPr>
              <a:t>var</a:t>
            </a:r>
            <a:r>
              <a:rPr lang="en-US" sz="1799" dirty="0">
                <a:solidFill>
                  <a:schemeClr val="tx2"/>
                </a:solidFill>
                <a:latin typeface="Consolas" panose="020B0609020204030204" pitchFamily="49" charset="0"/>
              </a:rPr>
              <a:t> m = n.</a:t>
            </a:r>
          </a:p>
          <a:p>
            <a:r>
              <a:rPr lang="en-US" sz="1799" dirty="0">
                <a:solidFill>
                  <a:schemeClr val="tx2"/>
                </a:solidFill>
                <a:latin typeface="Consolas" panose="020B0609020204030204" pitchFamily="49" charset="0"/>
              </a:rPr>
              <a:t>Reach(n, m) :- </a:t>
            </a:r>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(n, m).</a:t>
            </a:r>
          </a:p>
          <a:p>
            <a:r>
              <a:rPr lang="en-US" sz="1799" dirty="0">
                <a:solidFill>
                  <a:schemeClr val="tx2"/>
                </a:solidFill>
                <a:latin typeface="Consolas" panose="020B0609020204030204" pitchFamily="49" charset="0"/>
              </a:rPr>
              <a:t>Reach(n, m) :- </a:t>
            </a:r>
            <a:r>
              <a:rPr lang="en-US" sz="1799" dirty="0" err="1">
                <a:solidFill>
                  <a:schemeClr val="tx2"/>
                </a:solidFill>
                <a:latin typeface="Consolas" panose="020B0609020204030204" pitchFamily="49" charset="0"/>
              </a:rPr>
              <a:t>SimEdge</a:t>
            </a:r>
            <a:r>
              <a:rPr lang="en-US" sz="1799" dirty="0">
                <a:solidFill>
                  <a:schemeClr val="tx2"/>
                </a:solidFill>
                <a:latin typeface="Consolas" panose="020B0609020204030204" pitchFamily="49" charset="0"/>
              </a:rPr>
              <a:t>(n, x), Reach(x, m).</a:t>
            </a:r>
          </a:p>
          <a:p>
            <a:endParaRPr lang="en-US" sz="1799" dirty="0">
              <a:solidFill>
                <a:schemeClr val="tx2"/>
              </a:solidFill>
              <a:latin typeface="Consolas" panose="020B0609020204030204" pitchFamily="49" charset="0"/>
            </a:endParaRPr>
          </a:p>
          <a:p>
            <a:r>
              <a:rPr lang="en-US" sz="1799" dirty="0">
                <a:solidFill>
                  <a:schemeClr val="tx2"/>
                </a:solidFill>
                <a:latin typeface="Consolas" panose="020B0609020204030204" pitchFamily="49" charset="0"/>
              </a:rPr>
              <a:t>// Canonical representative of a connected component: node with smallest value</a:t>
            </a:r>
          </a:p>
          <a:p>
            <a:r>
              <a:rPr lang="en-US" sz="1799" dirty="0">
                <a:solidFill>
                  <a:schemeClr val="accent1"/>
                </a:solidFill>
                <a:latin typeface="Consolas" panose="020B0609020204030204" pitchFamily="49" charset="0"/>
              </a:rPr>
              <a:t>output</a:t>
            </a:r>
            <a:r>
              <a:rPr lang="en-US" sz="1799" dirty="0">
                <a:solidFill>
                  <a:schemeClr val="tx2"/>
                </a:solidFill>
                <a:latin typeface="Consolas" panose="020B0609020204030204" pitchFamily="49" charset="0"/>
              </a:rPr>
              <a:t> </a:t>
            </a:r>
            <a:r>
              <a:rPr lang="en-US" sz="1799" dirty="0">
                <a:solidFill>
                  <a:schemeClr val="accent1"/>
                </a:solidFill>
                <a:latin typeface="Consolas" panose="020B0609020204030204" pitchFamily="49" charset="0"/>
              </a:rPr>
              <a:t>relation</a:t>
            </a:r>
            <a:r>
              <a:rPr lang="en-US" sz="1799" dirty="0">
                <a:solidFill>
                  <a:schemeClr val="tx2"/>
                </a:solidFill>
                <a:latin typeface="Consolas" panose="020B0609020204030204" pitchFamily="49" charset="0"/>
              </a:rPr>
              <a:t> Canonical(node: Node, </a:t>
            </a:r>
            <a:r>
              <a:rPr lang="en-US" sz="1799" dirty="0" err="1">
                <a:solidFill>
                  <a:schemeClr val="tx2"/>
                </a:solidFill>
                <a:latin typeface="Consolas" panose="020B0609020204030204" pitchFamily="49" charset="0"/>
              </a:rPr>
              <a:t>repr</a:t>
            </a:r>
            <a:r>
              <a:rPr lang="en-US" sz="1799" dirty="0">
                <a:solidFill>
                  <a:schemeClr val="tx2"/>
                </a:solidFill>
                <a:latin typeface="Consolas" panose="020B0609020204030204" pitchFamily="49" charset="0"/>
              </a:rPr>
              <a:t>: Node)</a:t>
            </a:r>
          </a:p>
          <a:p>
            <a:r>
              <a:rPr lang="en-US" sz="1799" dirty="0">
                <a:solidFill>
                  <a:schemeClr val="tx2"/>
                </a:solidFill>
                <a:latin typeface="Consolas" panose="020B0609020204030204" pitchFamily="49" charset="0"/>
              </a:rPr>
              <a:t>Canonical(n, r) :- Reach(n, m), </a:t>
            </a:r>
            <a:r>
              <a:rPr lang="en-US" sz="1799" dirty="0">
                <a:solidFill>
                  <a:schemeClr val="accent1"/>
                </a:solidFill>
                <a:latin typeface="Consolas" panose="020B0609020204030204" pitchFamily="49" charset="0"/>
              </a:rPr>
              <a:t>var</a:t>
            </a:r>
            <a:r>
              <a:rPr lang="en-US" sz="1799" dirty="0">
                <a:solidFill>
                  <a:schemeClr val="tx2"/>
                </a:solidFill>
                <a:latin typeface="Consolas" panose="020B0609020204030204" pitchFamily="49" charset="0"/>
              </a:rPr>
              <a:t> r = (m).</a:t>
            </a:r>
            <a:r>
              <a:rPr lang="en-US" sz="1799" dirty="0" err="1">
                <a:solidFill>
                  <a:schemeClr val="tx2"/>
                </a:solidFill>
                <a:latin typeface="Consolas" panose="020B0609020204030204" pitchFamily="49" charset="0"/>
              </a:rPr>
              <a:t>group_by</a:t>
            </a:r>
            <a:r>
              <a:rPr lang="en-US" sz="1799" dirty="0">
                <a:solidFill>
                  <a:schemeClr val="tx2"/>
                </a:solidFill>
                <a:latin typeface="Consolas" panose="020B0609020204030204" pitchFamily="49" charset="0"/>
              </a:rPr>
              <a:t>(n).min().</a:t>
            </a:r>
          </a:p>
        </p:txBody>
      </p:sp>
      <p:sp>
        <p:nvSpPr>
          <p:cNvPr id="5" name="TextBox 4">
            <a:extLst>
              <a:ext uri="{FF2B5EF4-FFF2-40B4-BE49-F238E27FC236}">
                <a16:creationId xmlns:a16="http://schemas.microsoft.com/office/drawing/2014/main" id="{C7BAA6F2-76AE-470A-9D4F-FE3783258889}"/>
              </a:ext>
            </a:extLst>
          </p:cNvPr>
          <p:cNvSpPr txBox="1"/>
          <p:nvPr/>
        </p:nvSpPr>
        <p:spPr>
          <a:xfrm>
            <a:off x="643240" y="5477845"/>
            <a:ext cx="10902344" cy="830997"/>
          </a:xfrm>
          <a:prstGeom prst="rect">
            <a:avLst/>
          </a:prstGeom>
          <a:noFill/>
        </p:spPr>
        <p:txBody>
          <a:bodyPr wrap="none" rtlCol="0">
            <a:spAutoFit/>
          </a:bodyPr>
          <a:lstStyle/>
          <a:p>
            <a:r>
              <a:rPr lang="en-US" sz="2400" dirty="0"/>
              <a:t>The non-incremental algorithm is much simpler than the incremental one.</a:t>
            </a:r>
          </a:p>
          <a:p>
            <a:r>
              <a:rPr lang="en-US" sz="2400" dirty="0"/>
              <a:t>Try to write the incremental one by hand!</a:t>
            </a:r>
          </a:p>
        </p:txBody>
      </p:sp>
      <p:pic>
        <p:nvPicPr>
          <p:cNvPr id="7" name="Picture 6" descr="A screenshot of a cell phone&#10;&#10;Description automatically generated">
            <a:extLst>
              <a:ext uri="{FF2B5EF4-FFF2-40B4-BE49-F238E27FC236}">
                <a16:creationId xmlns:a16="http://schemas.microsoft.com/office/drawing/2014/main" id="{9DB36E78-0F14-42BB-A585-EF44CA5B7DBE}"/>
              </a:ext>
            </a:extLst>
          </p:cNvPr>
          <p:cNvPicPr>
            <a:picLocks noChangeAspect="1"/>
          </p:cNvPicPr>
          <p:nvPr/>
        </p:nvPicPr>
        <p:blipFill rotWithShape="1">
          <a:blip r:embed="rId2">
            <a:extLst>
              <a:ext uri="{28A0092B-C50C-407E-A947-70E740481C1C}">
                <a14:useLocalDpi xmlns:a14="http://schemas.microsoft.com/office/drawing/2010/main" val="0"/>
              </a:ext>
            </a:extLst>
          </a:blip>
          <a:srcRect l="15872" t="21744" r="44951"/>
          <a:stretch/>
        </p:blipFill>
        <p:spPr>
          <a:xfrm>
            <a:off x="7738300" y="1380155"/>
            <a:ext cx="3111360" cy="2809393"/>
          </a:xfrm>
          <a:prstGeom prst="rect">
            <a:avLst/>
          </a:prstGeom>
        </p:spPr>
      </p:pic>
      <p:sp>
        <p:nvSpPr>
          <p:cNvPr id="8" name="Slide Number Placeholder 7">
            <a:extLst>
              <a:ext uri="{FF2B5EF4-FFF2-40B4-BE49-F238E27FC236}">
                <a16:creationId xmlns:a16="http://schemas.microsoft.com/office/drawing/2014/main" id="{DB5A7D04-0F35-465B-84D9-244A2940EC73}"/>
              </a:ext>
            </a:extLst>
          </p:cNvPr>
          <p:cNvSpPr>
            <a:spLocks noGrp="1"/>
          </p:cNvSpPr>
          <p:nvPr>
            <p:ph type="sldNum" sz="quarter" idx="12"/>
          </p:nvPr>
        </p:nvSpPr>
        <p:spPr/>
        <p:txBody>
          <a:bodyPr/>
          <a:lstStyle/>
          <a:p>
            <a:fld id="{8F6F091C-F864-45E3-86B2-FFC4DA06CF43}" type="slidenum">
              <a:rPr lang="en-US" smtClean="0"/>
              <a:t>15</a:t>
            </a:fld>
            <a:endParaRPr lang="en-US"/>
          </a:p>
        </p:txBody>
      </p:sp>
    </p:spTree>
    <p:extLst>
      <p:ext uri="{BB962C8B-B14F-4D97-AF65-F5344CB8AC3E}">
        <p14:creationId xmlns:p14="http://schemas.microsoft.com/office/powerpoint/2010/main" val="292787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Up 26">
            <a:extLst>
              <a:ext uri="{FF2B5EF4-FFF2-40B4-BE49-F238E27FC236}">
                <a16:creationId xmlns:a16="http://schemas.microsoft.com/office/drawing/2014/main" id="{3AE0BC22-3D3F-4F21-A4EE-34B82EBAB9A4}"/>
              </a:ext>
            </a:extLst>
          </p:cNvPr>
          <p:cNvSpPr/>
          <p:nvPr/>
        </p:nvSpPr>
        <p:spPr>
          <a:xfrm>
            <a:off x="4553788" y="3500535"/>
            <a:ext cx="578768" cy="7971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D3DBE363-0506-4FF8-AF4A-CCA33FB6C4F6}"/>
              </a:ext>
            </a:extLst>
          </p:cNvPr>
          <p:cNvSpPr>
            <a:spLocks noGrp="1"/>
          </p:cNvSpPr>
          <p:nvPr>
            <p:ph type="title"/>
          </p:nvPr>
        </p:nvSpPr>
        <p:spPr/>
        <p:txBody>
          <a:bodyPr/>
          <a:lstStyle/>
          <a:p>
            <a:r>
              <a:rPr lang="en-US" sz="4400" dirty="0"/>
              <a:t>Demo</a:t>
            </a:r>
          </a:p>
        </p:txBody>
      </p:sp>
      <p:sp>
        <p:nvSpPr>
          <p:cNvPr id="5" name="Rectangle 4">
            <a:extLst>
              <a:ext uri="{FF2B5EF4-FFF2-40B4-BE49-F238E27FC236}">
                <a16:creationId xmlns:a16="http://schemas.microsoft.com/office/drawing/2014/main" id="{4D9E0817-8355-442A-B42E-3C451ED98D31}"/>
              </a:ext>
            </a:extLst>
          </p:cNvPr>
          <p:cNvSpPr/>
          <p:nvPr/>
        </p:nvSpPr>
        <p:spPr>
          <a:xfrm>
            <a:off x="3478352" y="2207094"/>
            <a:ext cx="2684135" cy="12934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Connected</a:t>
            </a:r>
            <a:br>
              <a:rPr lang="en-US" sz="2399" dirty="0">
                <a:solidFill>
                  <a:schemeClr val="tx1"/>
                </a:solidFill>
              </a:rPr>
            </a:br>
            <a:r>
              <a:rPr lang="en-US" sz="2399" dirty="0">
                <a:solidFill>
                  <a:schemeClr val="tx1"/>
                </a:solidFill>
              </a:rPr>
              <a:t>components</a:t>
            </a:r>
          </a:p>
        </p:txBody>
      </p:sp>
      <p:sp>
        <p:nvSpPr>
          <p:cNvPr id="6" name="TextBox 5">
            <a:extLst>
              <a:ext uri="{FF2B5EF4-FFF2-40B4-BE49-F238E27FC236}">
                <a16:creationId xmlns:a16="http://schemas.microsoft.com/office/drawing/2014/main" id="{CC71C863-796A-4471-864D-19B4794ABCBB}"/>
              </a:ext>
            </a:extLst>
          </p:cNvPr>
          <p:cNvSpPr txBox="1"/>
          <p:nvPr/>
        </p:nvSpPr>
        <p:spPr>
          <a:xfrm>
            <a:off x="4377946" y="5683887"/>
            <a:ext cx="1035591" cy="461417"/>
          </a:xfrm>
          <a:prstGeom prst="rect">
            <a:avLst/>
          </a:prstGeom>
          <a:noFill/>
        </p:spPr>
        <p:txBody>
          <a:bodyPr wrap="none" rtlCol="0">
            <a:spAutoFit/>
          </a:bodyPr>
          <a:lstStyle/>
          <a:p>
            <a:r>
              <a:rPr lang="en-US" sz="2399" dirty="0" err="1"/>
              <a:t>ddlog</a:t>
            </a:r>
            <a:endParaRPr lang="en-US" sz="2399" dirty="0"/>
          </a:p>
        </p:txBody>
      </p:sp>
      <p:sp>
        <p:nvSpPr>
          <p:cNvPr id="8" name="Rectangle 7">
            <a:extLst>
              <a:ext uri="{FF2B5EF4-FFF2-40B4-BE49-F238E27FC236}">
                <a16:creationId xmlns:a16="http://schemas.microsoft.com/office/drawing/2014/main" id="{9D37B33A-C34D-4E5B-86B6-B591542587FE}"/>
              </a:ext>
            </a:extLst>
          </p:cNvPr>
          <p:cNvSpPr/>
          <p:nvPr/>
        </p:nvSpPr>
        <p:spPr>
          <a:xfrm>
            <a:off x="356587" y="2207094"/>
            <a:ext cx="2684135" cy="12934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Random </a:t>
            </a:r>
            <a:br>
              <a:rPr lang="en-US" sz="2399" dirty="0">
                <a:solidFill>
                  <a:schemeClr val="tx1"/>
                </a:solidFill>
              </a:rPr>
            </a:br>
            <a:r>
              <a:rPr lang="en-US" sz="2399" dirty="0">
                <a:solidFill>
                  <a:schemeClr val="tx1"/>
                </a:solidFill>
              </a:rPr>
              <a:t>graph</a:t>
            </a:r>
          </a:p>
          <a:p>
            <a:pPr algn="ctr"/>
            <a:r>
              <a:rPr lang="en-US" sz="2399" dirty="0">
                <a:solidFill>
                  <a:schemeClr val="tx1"/>
                </a:solidFill>
              </a:rPr>
              <a:t>changes</a:t>
            </a:r>
          </a:p>
        </p:txBody>
      </p:sp>
      <p:sp>
        <p:nvSpPr>
          <p:cNvPr id="9" name="TextBox 8">
            <a:extLst>
              <a:ext uri="{FF2B5EF4-FFF2-40B4-BE49-F238E27FC236}">
                <a16:creationId xmlns:a16="http://schemas.microsoft.com/office/drawing/2014/main" id="{17800C78-49B2-4BF5-B514-B83F1ED6C165}"/>
              </a:ext>
            </a:extLst>
          </p:cNvPr>
          <p:cNvSpPr txBox="1"/>
          <p:nvPr/>
        </p:nvSpPr>
        <p:spPr>
          <a:xfrm>
            <a:off x="1362170" y="3568611"/>
            <a:ext cx="859307" cy="461417"/>
          </a:xfrm>
          <a:prstGeom prst="rect">
            <a:avLst/>
          </a:prstGeom>
          <a:noFill/>
        </p:spPr>
        <p:txBody>
          <a:bodyPr wrap="none" rtlCol="0">
            <a:spAutoFit/>
          </a:bodyPr>
          <a:lstStyle/>
          <a:p>
            <a:r>
              <a:rPr lang="en-US" sz="2399" dirty="0"/>
              <a:t>Java</a:t>
            </a:r>
          </a:p>
        </p:txBody>
      </p:sp>
      <p:sp>
        <p:nvSpPr>
          <p:cNvPr id="10" name="Arrow: Right 9">
            <a:extLst>
              <a:ext uri="{FF2B5EF4-FFF2-40B4-BE49-F238E27FC236}">
                <a16:creationId xmlns:a16="http://schemas.microsoft.com/office/drawing/2014/main" id="{D4C4CD64-14B9-4701-87B3-78F6B3F062B8}"/>
              </a:ext>
            </a:extLst>
          </p:cNvPr>
          <p:cNvSpPr/>
          <p:nvPr/>
        </p:nvSpPr>
        <p:spPr>
          <a:xfrm>
            <a:off x="3040721" y="261554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Arrow: Right 10">
            <a:extLst>
              <a:ext uri="{FF2B5EF4-FFF2-40B4-BE49-F238E27FC236}">
                <a16:creationId xmlns:a16="http://schemas.microsoft.com/office/drawing/2014/main" id="{66E74A1C-D620-42DF-AB96-CA867A5CECA5}"/>
              </a:ext>
            </a:extLst>
          </p:cNvPr>
          <p:cNvSpPr/>
          <p:nvPr/>
        </p:nvSpPr>
        <p:spPr>
          <a:xfrm>
            <a:off x="6162488" y="261554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a:extLst>
              <a:ext uri="{FF2B5EF4-FFF2-40B4-BE49-F238E27FC236}">
                <a16:creationId xmlns:a16="http://schemas.microsoft.com/office/drawing/2014/main" id="{370E1BA6-67C2-49A2-BBE4-E50E66EF6200}"/>
              </a:ext>
            </a:extLst>
          </p:cNvPr>
          <p:cNvSpPr/>
          <p:nvPr/>
        </p:nvSpPr>
        <p:spPr>
          <a:xfrm>
            <a:off x="6600118" y="2207094"/>
            <a:ext cx="2684135" cy="12934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Web server</a:t>
            </a:r>
          </a:p>
        </p:txBody>
      </p:sp>
      <p:sp>
        <p:nvSpPr>
          <p:cNvPr id="13" name="TextBox 12">
            <a:extLst>
              <a:ext uri="{FF2B5EF4-FFF2-40B4-BE49-F238E27FC236}">
                <a16:creationId xmlns:a16="http://schemas.microsoft.com/office/drawing/2014/main" id="{8413A6C5-B5DD-4264-B107-3AD715C629ED}"/>
              </a:ext>
            </a:extLst>
          </p:cNvPr>
          <p:cNvSpPr txBox="1"/>
          <p:nvPr/>
        </p:nvSpPr>
        <p:spPr>
          <a:xfrm>
            <a:off x="7588655" y="3568611"/>
            <a:ext cx="859307" cy="461417"/>
          </a:xfrm>
          <a:prstGeom prst="rect">
            <a:avLst/>
          </a:prstGeom>
          <a:noFill/>
        </p:spPr>
        <p:txBody>
          <a:bodyPr wrap="none" rtlCol="0">
            <a:spAutoFit/>
          </a:bodyPr>
          <a:lstStyle/>
          <a:p>
            <a:r>
              <a:rPr lang="en-US" sz="2399" dirty="0"/>
              <a:t>Java</a:t>
            </a:r>
          </a:p>
        </p:txBody>
      </p:sp>
      <p:sp>
        <p:nvSpPr>
          <p:cNvPr id="14" name="Rectangle 13">
            <a:extLst>
              <a:ext uri="{FF2B5EF4-FFF2-40B4-BE49-F238E27FC236}">
                <a16:creationId xmlns:a16="http://schemas.microsoft.com/office/drawing/2014/main" id="{1AF35E5C-9F7D-46A3-B3AE-67B3AF4A3B66}"/>
              </a:ext>
            </a:extLst>
          </p:cNvPr>
          <p:cNvSpPr/>
          <p:nvPr/>
        </p:nvSpPr>
        <p:spPr>
          <a:xfrm>
            <a:off x="9721884" y="2207094"/>
            <a:ext cx="1938725" cy="12934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Web browser</a:t>
            </a:r>
          </a:p>
        </p:txBody>
      </p:sp>
      <p:sp>
        <p:nvSpPr>
          <p:cNvPr id="17" name="Arrow: Right 16">
            <a:extLst>
              <a:ext uri="{FF2B5EF4-FFF2-40B4-BE49-F238E27FC236}">
                <a16:creationId xmlns:a16="http://schemas.microsoft.com/office/drawing/2014/main" id="{89788802-947A-4ED6-9D9F-25C5CA0CFA54}"/>
              </a:ext>
            </a:extLst>
          </p:cNvPr>
          <p:cNvSpPr/>
          <p:nvPr/>
        </p:nvSpPr>
        <p:spPr>
          <a:xfrm>
            <a:off x="9284254" y="261554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1C5F33D5-B9DA-44D0-A6CD-5F5047EDEB7D}"/>
              </a:ext>
            </a:extLst>
          </p:cNvPr>
          <p:cNvSpPr txBox="1"/>
          <p:nvPr/>
        </p:nvSpPr>
        <p:spPr>
          <a:xfrm>
            <a:off x="9746234" y="3568611"/>
            <a:ext cx="2263171" cy="461417"/>
          </a:xfrm>
          <a:prstGeom prst="rect">
            <a:avLst/>
          </a:prstGeom>
          <a:noFill/>
        </p:spPr>
        <p:txBody>
          <a:bodyPr wrap="none" rtlCol="0">
            <a:spAutoFit/>
          </a:bodyPr>
          <a:lstStyle/>
          <a:p>
            <a:r>
              <a:rPr lang="en-US" sz="2399" dirty="0"/>
              <a:t>JavaScript+d3</a:t>
            </a:r>
          </a:p>
        </p:txBody>
      </p:sp>
      <p:sp>
        <p:nvSpPr>
          <p:cNvPr id="19" name="TextBox 18">
            <a:extLst>
              <a:ext uri="{FF2B5EF4-FFF2-40B4-BE49-F238E27FC236}">
                <a16:creationId xmlns:a16="http://schemas.microsoft.com/office/drawing/2014/main" id="{BF00D9D5-7D1C-411A-A28C-1C382C47D2BC}"/>
              </a:ext>
            </a:extLst>
          </p:cNvPr>
          <p:cNvSpPr txBox="1"/>
          <p:nvPr/>
        </p:nvSpPr>
        <p:spPr>
          <a:xfrm>
            <a:off x="2853088" y="1356703"/>
            <a:ext cx="925012" cy="645906"/>
          </a:xfrm>
          <a:prstGeom prst="rect">
            <a:avLst/>
          </a:prstGeom>
          <a:noFill/>
        </p:spPr>
        <p:txBody>
          <a:bodyPr wrap="none" rtlCol="0">
            <a:spAutoFit/>
          </a:bodyPr>
          <a:lstStyle/>
          <a:p>
            <a:r>
              <a:rPr lang="en-US" sz="1799" dirty="0"/>
              <a:t>Graph </a:t>
            </a:r>
          </a:p>
          <a:p>
            <a:r>
              <a:rPr lang="en-US" sz="1799" dirty="0"/>
              <a:t>edges</a:t>
            </a:r>
          </a:p>
        </p:txBody>
      </p:sp>
      <p:sp>
        <p:nvSpPr>
          <p:cNvPr id="20" name="TextBox 19">
            <a:extLst>
              <a:ext uri="{FF2B5EF4-FFF2-40B4-BE49-F238E27FC236}">
                <a16:creationId xmlns:a16="http://schemas.microsoft.com/office/drawing/2014/main" id="{2C2FB5D1-6754-48AF-BE91-8D1836C1B055}"/>
              </a:ext>
            </a:extLst>
          </p:cNvPr>
          <p:cNvSpPr txBox="1"/>
          <p:nvPr/>
        </p:nvSpPr>
        <p:spPr>
          <a:xfrm>
            <a:off x="5608696" y="1218239"/>
            <a:ext cx="1545213" cy="922705"/>
          </a:xfrm>
          <a:prstGeom prst="rect">
            <a:avLst/>
          </a:prstGeom>
          <a:noFill/>
        </p:spPr>
        <p:txBody>
          <a:bodyPr wrap="none" rtlCol="0">
            <a:spAutoFit/>
          </a:bodyPr>
          <a:lstStyle/>
          <a:p>
            <a:pPr algn="ctr"/>
            <a:r>
              <a:rPr lang="en-US" sz="1799" dirty="0"/>
              <a:t>Graph </a:t>
            </a:r>
          </a:p>
          <a:p>
            <a:pPr algn="ctr"/>
            <a:r>
              <a:rPr lang="en-US" sz="1799" dirty="0"/>
              <a:t>edges &amp;</a:t>
            </a:r>
          </a:p>
          <a:p>
            <a:pPr algn="ctr"/>
            <a:r>
              <a:rPr lang="en-US" sz="1799" dirty="0"/>
              <a:t>components</a:t>
            </a:r>
          </a:p>
        </p:txBody>
      </p:sp>
      <p:sp>
        <p:nvSpPr>
          <p:cNvPr id="21" name="TextBox 20">
            <a:extLst>
              <a:ext uri="{FF2B5EF4-FFF2-40B4-BE49-F238E27FC236}">
                <a16:creationId xmlns:a16="http://schemas.microsoft.com/office/drawing/2014/main" id="{AC1479EF-858F-4568-BEC5-3033C5A005C8}"/>
              </a:ext>
            </a:extLst>
          </p:cNvPr>
          <p:cNvSpPr txBox="1"/>
          <p:nvPr/>
        </p:nvSpPr>
        <p:spPr>
          <a:xfrm>
            <a:off x="8730462" y="1218239"/>
            <a:ext cx="1545213" cy="922705"/>
          </a:xfrm>
          <a:prstGeom prst="rect">
            <a:avLst/>
          </a:prstGeom>
          <a:noFill/>
        </p:spPr>
        <p:txBody>
          <a:bodyPr wrap="none" rtlCol="0">
            <a:spAutoFit/>
          </a:bodyPr>
          <a:lstStyle/>
          <a:p>
            <a:pPr algn="ctr"/>
            <a:r>
              <a:rPr lang="en-US" sz="1799" dirty="0"/>
              <a:t>Graph </a:t>
            </a:r>
          </a:p>
          <a:p>
            <a:pPr algn="ctr"/>
            <a:r>
              <a:rPr lang="en-US" sz="1799" dirty="0"/>
              <a:t>edges &amp;</a:t>
            </a:r>
          </a:p>
          <a:p>
            <a:pPr algn="ctr"/>
            <a:r>
              <a:rPr lang="en-US" sz="1799" dirty="0"/>
              <a:t>components</a:t>
            </a:r>
          </a:p>
        </p:txBody>
      </p:sp>
      <p:sp>
        <p:nvSpPr>
          <p:cNvPr id="22" name="Slide Number Placeholder 21">
            <a:extLst>
              <a:ext uri="{FF2B5EF4-FFF2-40B4-BE49-F238E27FC236}">
                <a16:creationId xmlns:a16="http://schemas.microsoft.com/office/drawing/2014/main" id="{D5165139-74F4-4A56-8B5A-15F0FB483386}"/>
              </a:ext>
            </a:extLst>
          </p:cNvPr>
          <p:cNvSpPr>
            <a:spLocks noGrp="1"/>
          </p:cNvSpPr>
          <p:nvPr>
            <p:ph type="sldNum" sz="quarter" idx="12"/>
          </p:nvPr>
        </p:nvSpPr>
        <p:spPr/>
        <p:txBody>
          <a:bodyPr/>
          <a:lstStyle/>
          <a:p>
            <a:fld id="{8F6F091C-F864-45E3-86B2-FFC4DA06CF43}" type="slidenum">
              <a:rPr lang="en-US" smtClean="0"/>
              <a:t>16</a:t>
            </a:fld>
            <a:endParaRPr lang="en-US"/>
          </a:p>
        </p:txBody>
      </p:sp>
      <p:sp>
        <p:nvSpPr>
          <p:cNvPr id="3" name="Rectangle 2">
            <a:extLst>
              <a:ext uri="{FF2B5EF4-FFF2-40B4-BE49-F238E27FC236}">
                <a16:creationId xmlns:a16="http://schemas.microsoft.com/office/drawing/2014/main" id="{56624C37-6770-4420-A561-5DD13485500E}"/>
              </a:ext>
            </a:extLst>
          </p:cNvPr>
          <p:cNvSpPr/>
          <p:nvPr/>
        </p:nvSpPr>
        <p:spPr>
          <a:xfrm rot="16200000">
            <a:off x="2175186" y="2635000"/>
            <a:ext cx="1293441" cy="4376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solidFill>
                  <a:schemeClr val="tx1"/>
                </a:solidFill>
              </a:rPr>
              <a:t>serialize</a:t>
            </a:r>
          </a:p>
        </p:txBody>
      </p:sp>
      <p:sp>
        <p:nvSpPr>
          <p:cNvPr id="23" name="Rectangle 22">
            <a:extLst>
              <a:ext uri="{FF2B5EF4-FFF2-40B4-BE49-F238E27FC236}">
                <a16:creationId xmlns:a16="http://schemas.microsoft.com/office/drawing/2014/main" id="{3DE6F478-D446-485A-938F-B16A1E50465E}"/>
              </a:ext>
            </a:extLst>
          </p:cNvPr>
          <p:cNvSpPr/>
          <p:nvPr/>
        </p:nvSpPr>
        <p:spPr>
          <a:xfrm rot="16200000">
            <a:off x="6169890" y="2635000"/>
            <a:ext cx="1293441" cy="4376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799" dirty="0">
                <a:solidFill>
                  <a:schemeClr val="tx1"/>
                </a:solidFill>
              </a:rPr>
              <a:t>deserialize</a:t>
            </a:r>
          </a:p>
        </p:txBody>
      </p:sp>
      <p:sp>
        <p:nvSpPr>
          <p:cNvPr id="24" name="TextBox 23">
            <a:extLst>
              <a:ext uri="{FF2B5EF4-FFF2-40B4-BE49-F238E27FC236}">
                <a16:creationId xmlns:a16="http://schemas.microsoft.com/office/drawing/2014/main" id="{823D104C-6900-4B6E-89DA-83AC55833719}"/>
              </a:ext>
            </a:extLst>
          </p:cNvPr>
          <p:cNvSpPr txBox="1"/>
          <p:nvPr/>
        </p:nvSpPr>
        <p:spPr>
          <a:xfrm>
            <a:off x="4484219" y="3568611"/>
            <a:ext cx="833666" cy="461417"/>
          </a:xfrm>
          <a:prstGeom prst="rect">
            <a:avLst/>
          </a:prstGeom>
          <a:noFill/>
        </p:spPr>
        <p:txBody>
          <a:bodyPr wrap="none" rtlCol="0">
            <a:spAutoFit/>
          </a:bodyPr>
          <a:lstStyle/>
          <a:p>
            <a:r>
              <a:rPr lang="en-US" sz="2399" dirty="0"/>
              <a:t>Rust</a:t>
            </a:r>
          </a:p>
        </p:txBody>
      </p:sp>
      <p:sp>
        <p:nvSpPr>
          <p:cNvPr id="25" name="Rectangle 24">
            <a:extLst>
              <a:ext uri="{FF2B5EF4-FFF2-40B4-BE49-F238E27FC236}">
                <a16:creationId xmlns:a16="http://schemas.microsoft.com/office/drawing/2014/main" id="{33D7C8B1-51C7-4811-8E4D-BDC3B351767E}"/>
              </a:ext>
            </a:extLst>
          </p:cNvPr>
          <p:cNvSpPr/>
          <p:nvPr/>
        </p:nvSpPr>
        <p:spPr>
          <a:xfrm>
            <a:off x="3597802" y="4325289"/>
            <a:ext cx="2371106" cy="10987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compiler</a:t>
            </a:r>
          </a:p>
        </p:txBody>
      </p:sp>
      <p:sp>
        <p:nvSpPr>
          <p:cNvPr id="4" name="Arrow: Up 3">
            <a:extLst>
              <a:ext uri="{FF2B5EF4-FFF2-40B4-BE49-F238E27FC236}">
                <a16:creationId xmlns:a16="http://schemas.microsoft.com/office/drawing/2014/main" id="{DE012F61-9486-459C-BAEB-8171B49D5353}"/>
              </a:ext>
            </a:extLst>
          </p:cNvPr>
          <p:cNvSpPr/>
          <p:nvPr/>
        </p:nvSpPr>
        <p:spPr>
          <a:xfrm>
            <a:off x="4531035" y="5443940"/>
            <a:ext cx="578768" cy="3459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5" name="Connector: Elbow 14">
            <a:extLst>
              <a:ext uri="{FF2B5EF4-FFF2-40B4-BE49-F238E27FC236}">
                <a16:creationId xmlns:a16="http://schemas.microsoft.com/office/drawing/2014/main" id="{F980E10B-EBF5-4175-817D-034B980DD746}"/>
              </a:ext>
            </a:extLst>
          </p:cNvPr>
          <p:cNvCxnSpPr>
            <a:stCxn id="25" idx="3"/>
            <a:endCxn id="23" idx="1"/>
          </p:cNvCxnSpPr>
          <p:nvPr/>
        </p:nvCxnSpPr>
        <p:spPr>
          <a:xfrm flipV="1">
            <a:off x="5968908" y="3500535"/>
            <a:ext cx="847703" cy="13741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13A96B7-947C-4198-9308-01F3931C3B5E}"/>
              </a:ext>
            </a:extLst>
          </p:cNvPr>
          <p:cNvCxnSpPr>
            <a:cxnSpLocks/>
            <a:stCxn id="25" idx="1"/>
            <a:endCxn id="3" idx="1"/>
          </p:cNvCxnSpPr>
          <p:nvPr/>
        </p:nvCxnSpPr>
        <p:spPr>
          <a:xfrm rot="10800000">
            <a:off x="2821908" y="3500536"/>
            <a:ext cx="775895" cy="13741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64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92036F-C7C7-46CE-AFD6-572CECB45E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23297" y="45332"/>
            <a:ext cx="5549791" cy="3697548"/>
          </a:xfrm>
          <a:prstGeom prst="rect">
            <a:avLst/>
          </a:prstGeom>
        </p:spPr>
      </p:pic>
      <p:sp>
        <p:nvSpPr>
          <p:cNvPr id="5" name="Title 4">
            <a:extLst>
              <a:ext uri="{FF2B5EF4-FFF2-40B4-BE49-F238E27FC236}">
                <a16:creationId xmlns:a16="http://schemas.microsoft.com/office/drawing/2014/main" id="{AE558B63-C9EE-4361-9D0C-4E28009A3FC4}"/>
              </a:ext>
            </a:extLst>
          </p:cNvPr>
          <p:cNvSpPr>
            <a:spLocks noGrp="1"/>
          </p:cNvSpPr>
          <p:nvPr>
            <p:ph type="title"/>
          </p:nvPr>
        </p:nvSpPr>
        <p:spPr/>
        <p:txBody>
          <a:bodyPr/>
          <a:lstStyle/>
          <a:p>
            <a:r>
              <a:rPr lang="en-US" dirty="0"/>
              <a:t>Imperative language fragment</a:t>
            </a:r>
          </a:p>
        </p:txBody>
      </p:sp>
      <p:sp>
        <p:nvSpPr>
          <p:cNvPr id="6" name="Text Placeholder 5">
            <a:extLst>
              <a:ext uri="{FF2B5EF4-FFF2-40B4-BE49-F238E27FC236}">
                <a16:creationId xmlns:a16="http://schemas.microsoft.com/office/drawing/2014/main" id="{76C52DB8-CBE8-405F-A172-7A022582BC96}"/>
              </a:ext>
            </a:extLst>
          </p:cNvPr>
          <p:cNvSpPr>
            <a:spLocks noGrp="1"/>
          </p:cNvSpPr>
          <p:nvPr>
            <p:ph type="body" idx="1"/>
          </p:nvPr>
        </p:nvSpPr>
        <p:spPr/>
        <p:txBody>
          <a:bodyPr/>
          <a:lstStyle/>
          <a:p>
            <a:r>
              <a:rPr lang="en-US" sz="2800" dirty="0">
                <a:solidFill>
                  <a:schemeClr val="tx2"/>
                </a:solidFill>
              </a:rPr>
              <a:t>Computing over values stored in tables</a:t>
            </a:r>
          </a:p>
        </p:txBody>
      </p:sp>
      <p:sp>
        <p:nvSpPr>
          <p:cNvPr id="4" name="Slide Number Placeholder 3">
            <a:extLst>
              <a:ext uri="{FF2B5EF4-FFF2-40B4-BE49-F238E27FC236}">
                <a16:creationId xmlns:a16="http://schemas.microsoft.com/office/drawing/2014/main" id="{C3F7268F-2E89-4123-8354-3BEE26E9648E}"/>
              </a:ext>
            </a:extLst>
          </p:cNvPr>
          <p:cNvSpPr>
            <a:spLocks noGrp="1"/>
          </p:cNvSpPr>
          <p:nvPr>
            <p:ph type="sldNum" sz="quarter" idx="12"/>
          </p:nvPr>
        </p:nvSpPr>
        <p:spPr/>
        <p:txBody>
          <a:bodyPr/>
          <a:lstStyle/>
          <a:p>
            <a:fld id="{8F6F091C-F864-45E3-86B2-FFC4DA06CF43}" type="slidenum">
              <a:rPr lang="en-US" smtClean="0"/>
              <a:t>17</a:t>
            </a:fld>
            <a:endParaRPr lang="en-US"/>
          </a:p>
        </p:txBody>
      </p:sp>
    </p:spTree>
    <p:extLst>
      <p:ext uri="{BB962C8B-B14F-4D97-AF65-F5344CB8AC3E}">
        <p14:creationId xmlns:p14="http://schemas.microsoft.com/office/powerpoint/2010/main" val="4159949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12E719-6929-4B25-8C7B-322B77194AAA}"/>
              </a:ext>
            </a:extLst>
          </p:cNvPr>
          <p:cNvSpPr>
            <a:spLocks noGrp="1"/>
          </p:cNvSpPr>
          <p:nvPr>
            <p:ph type="title"/>
          </p:nvPr>
        </p:nvSpPr>
        <p:spPr>
          <a:xfrm>
            <a:off x="837981" y="365924"/>
            <a:ext cx="10512862" cy="616790"/>
          </a:xfrm>
        </p:spPr>
        <p:txBody>
          <a:bodyPr>
            <a:normAutofit/>
          </a:bodyPr>
          <a:lstStyle/>
          <a:p>
            <a:r>
              <a:rPr lang="en-US" sz="4400" dirty="0"/>
              <a:t>Rich type system</a:t>
            </a:r>
          </a:p>
        </p:txBody>
      </p:sp>
      <p:sp>
        <p:nvSpPr>
          <p:cNvPr id="6" name="Content Placeholder 5">
            <a:extLst>
              <a:ext uri="{FF2B5EF4-FFF2-40B4-BE49-F238E27FC236}">
                <a16:creationId xmlns:a16="http://schemas.microsoft.com/office/drawing/2014/main" id="{CF96C01B-01B0-43ED-A325-C06E2E177AD4}"/>
              </a:ext>
            </a:extLst>
          </p:cNvPr>
          <p:cNvSpPr>
            <a:spLocks noGrp="1"/>
          </p:cNvSpPr>
          <p:nvPr>
            <p:ph idx="1"/>
          </p:nvPr>
        </p:nvSpPr>
        <p:spPr>
          <a:xfrm>
            <a:off x="275325" y="1163816"/>
            <a:ext cx="11663136" cy="5360511"/>
          </a:xfrm>
        </p:spPr>
        <p:txBody>
          <a:bodyPr>
            <a:normAutofit/>
          </a:bodyPr>
          <a:lstStyle/>
          <a:p>
            <a:pPr marL="342900" indent="-342900">
              <a:buFont typeface="Arial" panose="020B0604020202020204" pitchFamily="34" charset="0"/>
              <a:buChar char="•"/>
            </a:pPr>
            <a:r>
              <a:rPr lang="en-US" dirty="0"/>
              <a:t>Base types</a:t>
            </a:r>
          </a:p>
          <a:p>
            <a:pPr lvl="1"/>
            <a:r>
              <a:rPr lang="en-US" dirty="0">
                <a:latin typeface="Consolas" panose="020B0609020204030204" pitchFamily="49" charset="0"/>
              </a:rPr>
              <a:t>bit&lt;17&gt;</a:t>
            </a:r>
            <a:r>
              <a:rPr lang="en-US" dirty="0"/>
              <a:t>, </a:t>
            </a:r>
            <a:r>
              <a:rPr lang="en-US" dirty="0">
                <a:latin typeface="Consolas" panose="020B0609020204030204" pitchFamily="49" charset="0"/>
              </a:rPr>
              <a:t>int&lt;32&gt;</a:t>
            </a:r>
            <a:r>
              <a:rPr lang="en-US" dirty="0"/>
              <a:t>, </a:t>
            </a:r>
            <a:r>
              <a:rPr lang="en-US" dirty="0" err="1">
                <a:latin typeface="Consolas" panose="020B0609020204030204" pitchFamily="49" charset="0"/>
              </a:rPr>
              <a:t>bigint</a:t>
            </a:r>
            <a:endParaRPr lang="en-US" dirty="0">
              <a:latin typeface="Consolas" panose="020B0609020204030204" pitchFamily="49" charset="0"/>
            </a:endParaRPr>
          </a:p>
          <a:p>
            <a:pPr lvl="1"/>
            <a:r>
              <a:rPr lang="en-US" dirty="0">
                <a:latin typeface="Consolas" panose="020B0609020204030204" pitchFamily="49" charset="0"/>
              </a:rPr>
              <a:t>double</a:t>
            </a:r>
            <a:r>
              <a:rPr lang="en-US" dirty="0"/>
              <a:t>, </a:t>
            </a:r>
            <a:r>
              <a:rPr lang="en-US" dirty="0">
                <a:latin typeface="Consolas" panose="020B0609020204030204" pitchFamily="49" charset="0"/>
              </a:rPr>
              <a:t>float</a:t>
            </a:r>
          </a:p>
          <a:p>
            <a:pPr lvl="1"/>
            <a:r>
              <a:rPr lang="en-US" dirty="0">
                <a:latin typeface="Consolas" panose="020B0609020204030204" pitchFamily="49" charset="0"/>
              </a:rPr>
              <a:t>string</a:t>
            </a:r>
            <a:r>
              <a:rPr lang="en-US" dirty="0"/>
              <a:t>, </a:t>
            </a:r>
            <a:r>
              <a:rPr lang="en-US" dirty="0">
                <a:latin typeface="Consolas" panose="020B0609020204030204" pitchFamily="49" charset="0"/>
              </a:rPr>
              <a:t>bool</a:t>
            </a:r>
          </a:p>
          <a:p>
            <a:pPr lvl="1"/>
            <a:r>
              <a:rPr lang="en-US" dirty="0"/>
              <a:t>extern types (Rust)</a:t>
            </a:r>
          </a:p>
          <a:p>
            <a:pPr marL="342900" indent="-342900">
              <a:buFont typeface="Arial" panose="020B0604020202020204" pitchFamily="34" charset="0"/>
              <a:buChar char="•"/>
            </a:pPr>
            <a:r>
              <a:rPr lang="en-US" dirty="0"/>
              <a:t>Derived types</a:t>
            </a:r>
          </a:p>
          <a:p>
            <a:pPr lvl="1"/>
            <a:r>
              <a:rPr lang="en-US" dirty="0"/>
              <a:t>Tuples </a:t>
            </a:r>
          </a:p>
          <a:p>
            <a:pPr lvl="1"/>
            <a:r>
              <a:rPr lang="en-US" dirty="0"/>
              <a:t>Type-safe structs &amp; unions</a:t>
            </a:r>
          </a:p>
          <a:p>
            <a:pPr lvl="1"/>
            <a:r>
              <a:rPr lang="en-US" dirty="0"/>
              <a:t>Recursive types (e.g., Json) </a:t>
            </a:r>
          </a:p>
          <a:p>
            <a:pPr marL="342900" indent="-342900">
              <a:buFont typeface="Arial" panose="020B0604020202020204" pitchFamily="34" charset="0"/>
              <a:buChar char="•"/>
            </a:pPr>
            <a:r>
              <a:rPr lang="en-US" dirty="0"/>
              <a:t>Generic types</a:t>
            </a:r>
          </a:p>
          <a:p>
            <a:pPr marL="457063" lvl="1" indent="0">
              <a:buNone/>
            </a:pPr>
            <a:r>
              <a:rPr lang="en-US" dirty="0">
                <a:latin typeface="Consolas" panose="020B0609020204030204" pitchFamily="49" charset="0"/>
              </a:rPr>
              <a:t>typedef Option&lt;'A&gt; = None</a:t>
            </a:r>
          </a:p>
          <a:p>
            <a:pPr marL="457063" lvl="1" indent="0">
              <a:buNone/>
            </a:pPr>
            <a:r>
              <a:rPr lang="en-US" dirty="0">
                <a:latin typeface="Consolas" panose="020B0609020204030204" pitchFamily="49" charset="0"/>
              </a:rPr>
              <a:t>                   | Some{x: 'A}</a:t>
            </a:r>
          </a:p>
          <a:p>
            <a:pPr marL="342900" indent="-342900">
              <a:buFont typeface="Arial" panose="020B0604020202020204" pitchFamily="34" charset="0"/>
              <a:buChar char="•"/>
            </a:pPr>
            <a:r>
              <a:rPr lang="en-US" dirty="0"/>
              <a:t>Function types</a:t>
            </a:r>
          </a:p>
          <a:p>
            <a:pPr marL="342900" indent="-342900">
              <a:buFont typeface="Arial" panose="020B0604020202020204" pitchFamily="34" charset="0"/>
              <a:buChar char="•"/>
            </a:pPr>
            <a:r>
              <a:rPr lang="en-US" dirty="0"/>
              <a:t>References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99094CD-174F-4E11-B969-2E6AC117168A}"/>
              </a:ext>
            </a:extLst>
          </p:cNvPr>
          <p:cNvSpPr>
            <a:spLocks noGrp="1"/>
          </p:cNvSpPr>
          <p:nvPr>
            <p:ph type="sldNum" sz="quarter" idx="12"/>
          </p:nvPr>
        </p:nvSpPr>
        <p:spPr/>
        <p:txBody>
          <a:bodyPr/>
          <a:lstStyle/>
          <a:p>
            <a:fld id="{8F6F091C-F864-45E3-86B2-FFC4DA06CF43}" type="slidenum">
              <a:rPr lang="en-US" smtClean="0"/>
              <a:t>18</a:t>
            </a:fld>
            <a:endParaRPr lang="en-US"/>
          </a:p>
        </p:txBody>
      </p:sp>
      <p:pic>
        <p:nvPicPr>
          <p:cNvPr id="8" name="Picture 7">
            <a:extLst>
              <a:ext uri="{FF2B5EF4-FFF2-40B4-BE49-F238E27FC236}">
                <a16:creationId xmlns:a16="http://schemas.microsoft.com/office/drawing/2014/main" id="{AC5A5DB6-D751-4593-9821-AA4AF273EC6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9421" y="1258116"/>
            <a:ext cx="6617873" cy="3722553"/>
          </a:xfrm>
          <a:prstGeom prst="rect">
            <a:avLst/>
          </a:prstGeom>
        </p:spPr>
      </p:pic>
    </p:spTree>
    <p:extLst>
      <p:ext uri="{BB962C8B-B14F-4D97-AF65-F5344CB8AC3E}">
        <p14:creationId xmlns:p14="http://schemas.microsoft.com/office/powerpoint/2010/main" val="202848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CF41-E5CA-4CA2-8612-FBDA10BAD1B2}"/>
              </a:ext>
            </a:extLst>
          </p:cNvPr>
          <p:cNvSpPr>
            <a:spLocks noGrp="1"/>
          </p:cNvSpPr>
          <p:nvPr>
            <p:ph type="title"/>
          </p:nvPr>
        </p:nvSpPr>
        <p:spPr/>
        <p:txBody>
          <a:bodyPr/>
          <a:lstStyle/>
          <a:p>
            <a:r>
              <a:rPr lang="en-US" sz="4000" dirty="0"/>
              <a:t>Rich expression language</a:t>
            </a:r>
          </a:p>
        </p:txBody>
      </p:sp>
      <p:pic>
        <p:nvPicPr>
          <p:cNvPr id="6" name="Content Placeholder 5" descr="A picture containing text, wood&#10;&#10;Description automatically generated">
            <a:extLst>
              <a:ext uri="{FF2B5EF4-FFF2-40B4-BE49-F238E27FC236}">
                <a16:creationId xmlns:a16="http://schemas.microsoft.com/office/drawing/2014/main" id="{922E24CF-A246-4404-9B80-D3DF1C80DDF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16453" y="1922860"/>
            <a:ext cx="3222008" cy="4061354"/>
          </a:xfrm>
        </p:spPr>
      </p:pic>
      <p:sp>
        <p:nvSpPr>
          <p:cNvPr id="4" name="Slide Number Placeholder 3">
            <a:extLst>
              <a:ext uri="{FF2B5EF4-FFF2-40B4-BE49-F238E27FC236}">
                <a16:creationId xmlns:a16="http://schemas.microsoft.com/office/drawing/2014/main" id="{75201A2C-DDC6-4693-BA33-762A016A52D7}"/>
              </a:ext>
            </a:extLst>
          </p:cNvPr>
          <p:cNvSpPr>
            <a:spLocks noGrp="1"/>
          </p:cNvSpPr>
          <p:nvPr>
            <p:ph type="sldNum" sz="quarter" idx="12"/>
          </p:nvPr>
        </p:nvSpPr>
        <p:spPr/>
        <p:txBody>
          <a:bodyPr/>
          <a:lstStyle/>
          <a:p>
            <a:fld id="{8F6F091C-F864-45E3-86B2-FFC4DA06CF43}" type="slidenum">
              <a:rPr lang="en-US" smtClean="0"/>
              <a:t>19</a:t>
            </a:fld>
            <a:endParaRPr lang="en-US"/>
          </a:p>
        </p:txBody>
      </p:sp>
      <p:sp>
        <p:nvSpPr>
          <p:cNvPr id="8" name="TextBox 7">
            <a:extLst>
              <a:ext uri="{FF2B5EF4-FFF2-40B4-BE49-F238E27FC236}">
                <a16:creationId xmlns:a16="http://schemas.microsoft.com/office/drawing/2014/main" id="{B6D28EAD-76F2-40FB-B9F5-DBD11DA429FA}"/>
              </a:ext>
            </a:extLst>
          </p:cNvPr>
          <p:cNvSpPr txBox="1"/>
          <p:nvPr/>
        </p:nvSpPr>
        <p:spPr>
          <a:xfrm>
            <a:off x="179687" y="1370332"/>
            <a:ext cx="8907491" cy="4521983"/>
          </a:xfrm>
          <a:prstGeom prst="rect">
            <a:avLst/>
          </a:prstGeom>
          <a:noFill/>
        </p:spPr>
        <p:txBody>
          <a:bodyPr wrap="none" rtlCol="0">
            <a:spAutoFit/>
          </a:bodyPr>
          <a:lstStyle/>
          <a:p>
            <a:pPr marL="285664" indent="-285664">
              <a:buFont typeface="Arial" panose="020B0604020202020204" pitchFamily="34" charset="0"/>
              <a:buChar char="•"/>
            </a:pPr>
            <a:r>
              <a:rPr lang="en-US" sz="3199" dirty="0">
                <a:solidFill>
                  <a:schemeClr val="tx2"/>
                </a:solidFill>
              </a:rPr>
              <a:t>Only </a:t>
            </a:r>
            <a:r>
              <a:rPr lang="en-US" sz="3199" dirty="0">
                <a:solidFill>
                  <a:srgbClr val="FF0000"/>
                </a:solidFill>
              </a:rPr>
              <a:t>deterministic</a:t>
            </a:r>
            <a:r>
              <a:rPr lang="en-US" sz="3199" dirty="0">
                <a:solidFill>
                  <a:schemeClr val="tx2"/>
                </a:solidFill>
              </a:rPr>
              <a:t> computations supported</a:t>
            </a:r>
          </a:p>
          <a:p>
            <a:pPr marL="285664" indent="-285664">
              <a:buFont typeface="Arial" panose="020B0604020202020204" pitchFamily="34" charset="0"/>
              <a:buChar char="•"/>
            </a:pPr>
            <a:r>
              <a:rPr lang="en-US" sz="3199" dirty="0">
                <a:solidFill>
                  <a:schemeClr val="tx2"/>
                </a:solidFill>
              </a:rPr>
              <a:t>Arithmetic on all numeric types</a:t>
            </a:r>
          </a:p>
          <a:p>
            <a:pPr marL="285664" indent="-285664">
              <a:buFont typeface="Arial" panose="020B0604020202020204" pitchFamily="34" charset="0"/>
              <a:buChar char="•"/>
            </a:pPr>
            <a:r>
              <a:rPr lang="en-US" sz="3199" dirty="0">
                <a:solidFill>
                  <a:schemeClr val="tx2"/>
                </a:solidFill>
              </a:rPr>
              <a:t>Casts</a:t>
            </a:r>
          </a:p>
          <a:p>
            <a:pPr marL="285664" indent="-285664">
              <a:buFont typeface="Arial" panose="020B0604020202020204" pitchFamily="34" charset="0"/>
              <a:buChar char="•"/>
            </a:pPr>
            <a:r>
              <a:rPr lang="en-US" sz="3199" dirty="0">
                <a:solidFill>
                  <a:schemeClr val="tx2"/>
                </a:solidFill>
              </a:rPr>
              <a:t>Floating point libraries</a:t>
            </a:r>
          </a:p>
          <a:p>
            <a:pPr marL="285664" indent="-285664">
              <a:buFont typeface="Arial" panose="020B0604020202020204" pitchFamily="34" charset="0"/>
              <a:buChar char="•"/>
            </a:pPr>
            <a:r>
              <a:rPr lang="en-US" sz="3199" dirty="0">
                <a:solidFill>
                  <a:schemeClr val="tx2"/>
                </a:solidFill>
              </a:rPr>
              <a:t>Strings</a:t>
            </a:r>
          </a:p>
          <a:p>
            <a:pPr marL="742727" lvl="1" indent="-285664">
              <a:buFont typeface="Arial" panose="020B0604020202020204" pitchFamily="34" charset="0"/>
              <a:buChar char="•"/>
            </a:pPr>
            <a:r>
              <a:rPr lang="en-US" sz="3199" dirty="0">
                <a:solidFill>
                  <a:schemeClr val="tx2"/>
                </a:solidFill>
              </a:rPr>
              <a:t>Raw strings</a:t>
            </a:r>
          </a:p>
          <a:p>
            <a:pPr marL="742727" lvl="1" indent="-285664">
              <a:buFont typeface="Arial" panose="020B0604020202020204" pitchFamily="34" charset="0"/>
              <a:buChar char="•"/>
            </a:pPr>
            <a:r>
              <a:rPr lang="en-US" sz="3199" dirty="0">
                <a:solidFill>
                  <a:schemeClr val="tx2"/>
                </a:solidFill>
              </a:rPr>
              <a:t>Standard strings</a:t>
            </a:r>
          </a:p>
          <a:p>
            <a:pPr marL="285664" indent="-285664">
              <a:buFont typeface="Arial" panose="020B0604020202020204" pitchFamily="34" charset="0"/>
              <a:buChar char="•"/>
            </a:pPr>
            <a:r>
              <a:rPr lang="en-US" sz="3199" dirty="0">
                <a:solidFill>
                  <a:schemeClr val="tx2"/>
                </a:solidFill>
              </a:rPr>
              <a:t>String interpolation (like JavaScript)</a:t>
            </a:r>
            <a:br>
              <a:rPr lang="en-US" sz="3199" dirty="0">
                <a:solidFill>
                  <a:schemeClr val="tx2"/>
                </a:solidFill>
              </a:rPr>
            </a:br>
            <a:r>
              <a:rPr lang="en-US" sz="3199" dirty="0">
                <a:solidFill>
                  <a:schemeClr val="tx2"/>
                </a:solidFill>
              </a:rPr>
              <a:t>	</a:t>
            </a:r>
            <a:r>
              <a:rPr lang="en-US" sz="3199" dirty="0">
                <a:solidFill>
                  <a:schemeClr val="tx2"/>
                </a:solidFill>
                <a:latin typeface="Consolas" panose="020B0609020204030204" pitchFamily="49" charset="0"/>
              </a:rPr>
              <a:t>"result = ${a*b+3}"</a:t>
            </a:r>
          </a:p>
        </p:txBody>
      </p:sp>
      <p:cxnSp>
        <p:nvCxnSpPr>
          <p:cNvPr id="10" name="Straight Connector 9">
            <a:extLst>
              <a:ext uri="{FF2B5EF4-FFF2-40B4-BE49-F238E27FC236}">
                <a16:creationId xmlns:a16="http://schemas.microsoft.com/office/drawing/2014/main" id="{F7583F21-80D1-4AA0-A6FD-9CB34D87E39D}"/>
              </a:ext>
            </a:extLst>
          </p:cNvPr>
          <p:cNvCxnSpPr/>
          <p:nvPr/>
        </p:nvCxnSpPr>
        <p:spPr>
          <a:xfrm>
            <a:off x="3523019" y="5887943"/>
            <a:ext cx="165057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F382FD-AFF7-4469-AF5C-C72BC0B3245E}"/>
              </a:ext>
            </a:extLst>
          </p:cNvPr>
          <p:cNvSpPr txBox="1"/>
          <p:nvPr/>
        </p:nvSpPr>
        <p:spPr>
          <a:xfrm>
            <a:off x="4077396" y="5963051"/>
            <a:ext cx="6024440" cy="399877"/>
          </a:xfrm>
          <a:prstGeom prst="rect">
            <a:avLst/>
          </a:prstGeom>
          <a:noFill/>
        </p:spPr>
        <p:txBody>
          <a:bodyPr wrap="none" rtlCol="0">
            <a:spAutoFit/>
          </a:bodyPr>
          <a:lstStyle/>
          <a:p>
            <a:r>
              <a:rPr lang="en-US" sz="1999" dirty="0"/>
              <a:t>Evaluated dynamically and converted to a string</a:t>
            </a:r>
          </a:p>
        </p:txBody>
      </p:sp>
    </p:spTree>
    <p:extLst>
      <p:ext uri="{BB962C8B-B14F-4D97-AF65-F5344CB8AC3E}">
        <p14:creationId xmlns:p14="http://schemas.microsoft.com/office/powerpoint/2010/main" val="110540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56C1B3-F4C2-4C00-9CD9-A267ABE7E07C}"/>
              </a:ext>
            </a:extLst>
          </p:cNvPr>
          <p:cNvSpPr>
            <a:spLocks noGrp="1"/>
          </p:cNvSpPr>
          <p:nvPr>
            <p:ph sz="quarter" idx="14"/>
          </p:nvPr>
        </p:nvSpPr>
        <p:spPr>
          <a:xfrm>
            <a:off x="593911" y="1252220"/>
            <a:ext cx="10972800" cy="4572000"/>
          </a:xfrm>
        </p:spPr>
        <p:txBody>
          <a:bodyPr/>
          <a:lstStyle/>
          <a:p>
            <a:pPr marL="285750" indent="-285750">
              <a:buFont typeface="Arial" panose="020B0604020202020204" pitchFamily="34" charset="0"/>
              <a:buChar char="•"/>
            </a:pPr>
            <a:r>
              <a:rPr lang="en-US" sz="1600" dirty="0">
                <a:solidFill>
                  <a:schemeClr val="bg2">
                    <a:lumMod val="10000"/>
                  </a:schemeClr>
                </a:solidFill>
              </a:rPr>
              <a:t>This presentation may contain product features or functionality that are currently under development.</a:t>
            </a:r>
          </a:p>
          <a:p>
            <a:pPr marL="285750" indent="-285750">
              <a:buFont typeface="Arial" panose="020B0604020202020204" pitchFamily="34" charset="0"/>
              <a:buChar char="•"/>
            </a:pPr>
            <a:r>
              <a:rPr lang="en-US" sz="1600" dirty="0">
                <a:solidFill>
                  <a:schemeClr val="bg2">
                    <a:lumMod val="10000"/>
                  </a:schemeClr>
                </a:solidFill>
              </a:rPr>
              <a:t>This overview of new technology represents no commitment from VMware to deliver these features in any generally available product.</a:t>
            </a:r>
          </a:p>
          <a:p>
            <a:pPr marL="285750" indent="-285750">
              <a:buFont typeface="Arial" panose="020B0604020202020204" pitchFamily="34" charset="0"/>
              <a:buChar char="•"/>
            </a:pPr>
            <a:r>
              <a:rPr lang="en-US" sz="1600" dirty="0">
                <a:solidFill>
                  <a:schemeClr val="bg2">
                    <a:lumMod val="10000"/>
                  </a:schemeClr>
                </a:solidFill>
              </a:rPr>
              <a:t>Features are subject to change, and must not be included in contracts, purchase orders, or sales agreements of any kind.</a:t>
            </a:r>
          </a:p>
          <a:p>
            <a:pPr marL="285750" indent="-285750">
              <a:buFont typeface="Arial" panose="020B0604020202020204" pitchFamily="34" charset="0"/>
              <a:buChar char="•"/>
            </a:pPr>
            <a:r>
              <a:rPr lang="en-US" sz="1600" dirty="0">
                <a:solidFill>
                  <a:schemeClr val="bg2">
                    <a:lumMod val="10000"/>
                  </a:schemeClr>
                </a:solidFill>
              </a:rPr>
              <a:t>Technical feasibility and market demand will affect final delivery.</a:t>
            </a:r>
          </a:p>
          <a:p>
            <a:pPr marL="285750" indent="-285750">
              <a:buFont typeface="Arial" panose="020B0604020202020204" pitchFamily="34" charset="0"/>
              <a:buChar char="•"/>
            </a:pPr>
            <a:r>
              <a:rPr lang="en-US" sz="1600" dirty="0">
                <a:solidFill>
                  <a:schemeClr val="bg2">
                    <a:lumMod val="10000"/>
                  </a:schemeClr>
                </a:solidFill>
              </a:rPr>
              <a:t>Pricing and packaging for any new features/functionality/technology discussed or presented, have not been determined.</a:t>
            </a:r>
          </a:p>
          <a:p>
            <a:endParaRPr lang="en-US" sz="1600" dirty="0"/>
          </a:p>
        </p:txBody>
      </p:sp>
      <p:sp>
        <p:nvSpPr>
          <p:cNvPr id="3" name="Title 2">
            <a:extLst>
              <a:ext uri="{FF2B5EF4-FFF2-40B4-BE49-F238E27FC236}">
                <a16:creationId xmlns:a16="http://schemas.microsoft.com/office/drawing/2014/main" id="{77671F3E-BC1F-4B8F-AC6D-76C6CE16CE35}"/>
              </a:ext>
            </a:extLst>
          </p:cNvPr>
          <p:cNvSpPr>
            <a:spLocks noGrp="1"/>
          </p:cNvSpPr>
          <p:nvPr>
            <p:ph type="title"/>
          </p:nvPr>
        </p:nvSpPr>
        <p:spPr/>
        <p:txBody>
          <a:bodyPr wrap="none" anchor="b">
            <a:normAutofit/>
          </a:bodyPr>
          <a:lstStyle/>
          <a:p>
            <a:r>
              <a:rPr lang="en-US" sz="2600" dirty="0"/>
              <a:t>Disclaimer for All Presentations</a:t>
            </a:r>
          </a:p>
        </p:txBody>
      </p:sp>
      <p:sp>
        <p:nvSpPr>
          <p:cNvPr id="12" name="TextBox 11">
            <a:extLst>
              <a:ext uri="{FF2B5EF4-FFF2-40B4-BE49-F238E27FC236}">
                <a16:creationId xmlns:a16="http://schemas.microsoft.com/office/drawing/2014/main" id="{10648822-2543-4E54-927E-42257488B12E}"/>
              </a:ext>
            </a:extLst>
          </p:cNvPr>
          <p:cNvSpPr txBox="1"/>
          <p:nvPr/>
        </p:nvSpPr>
        <p:spPr>
          <a:xfrm>
            <a:off x="616505" y="1600201"/>
            <a:ext cx="10584895" cy="3876039"/>
          </a:xfrm>
          <a:prstGeom prst="rect">
            <a:avLst/>
          </a:prstGeom>
        </p:spPr>
        <p:txBody>
          <a:bodyPr wrap="square" lIns="0" tIns="0" rIns="0" bIns="0" numCol="2" spcCol="457200" rtlCol="0">
            <a:noAutofit/>
          </a:bodyPr>
          <a:lstStyle/>
          <a:p>
            <a:pPr>
              <a:spcBef>
                <a:spcPts val="1200"/>
              </a:spcBef>
            </a:pPr>
            <a:endParaRPr lang="en-US" sz="1200" dirty="0">
              <a:solidFill>
                <a:schemeClr val="tx2"/>
              </a:solidFill>
            </a:endParaRPr>
          </a:p>
        </p:txBody>
      </p:sp>
    </p:spTree>
    <p:extLst>
      <p:ext uri="{BB962C8B-B14F-4D97-AF65-F5344CB8AC3E}">
        <p14:creationId xmlns:p14="http://schemas.microsoft.com/office/powerpoint/2010/main" val="21559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31EB-2A2E-4560-8A1B-67D84A9C4C8C}"/>
              </a:ext>
            </a:extLst>
          </p:cNvPr>
          <p:cNvSpPr>
            <a:spLocks noGrp="1"/>
          </p:cNvSpPr>
          <p:nvPr>
            <p:ph type="title"/>
          </p:nvPr>
        </p:nvSpPr>
        <p:spPr/>
        <p:txBody>
          <a:bodyPr/>
          <a:lstStyle/>
          <a:p>
            <a:r>
              <a:rPr lang="en-US" sz="4400" dirty="0"/>
              <a:t>Built-in collections</a:t>
            </a:r>
          </a:p>
        </p:txBody>
      </p:sp>
      <p:sp>
        <p:nvSpPr>
          <p:cNvPr id="3" name="Content Placeholder 2">
            <a:extLst>
              <a:ext uri="{FF2B5EF4-FFF2-40B4-BE49-F238E27FC236}">
                <a16:creationId xmlns:a16="http://schemas.microsoft.com/office/drawing/2014/main" id="{521BA930-54FF-473F-AB84-A481A50D5BA7}"/>
              </a:ext>
            </a:extLst>
          </p:cNvPr>
          <p:cNvSpPr>
            <a:spLocks noGrp="1"/>
          </p:cNvSpPr>
          <p:nvPr>
            <p:ph idx="1"/>
          </p:nvPr>
        </p:nvSpPr>
        <p:spPr/>
        <p:txBody>
          <a:bodyPr/>
          <a:lstStyle/>
          <a:p>
            <a:pPr marL="342900" indent="-342900">
              <a:buFont typeface="Arial" panose="020B0604020202020204" pitchFamily="34" charset="0"/>
              <a:buChar char="•"/>
            </a:pPr>
            <a:r>
              <a:rPr lang="en-US" sz="2400" dirty="0" err="1">
                <a:latin typeface="Consolas" panose="020B0609020204030204" pitchFamily="49" charset="0"/>
              </a:rPr>
              <a:t>Vec</a:t>
            </a:r>
            <a:r>
              <a:rPr lang="en-US" sz="2400" dirty="0">
                <a:latin typeface="Consolas" panose="020B0609020204030204" pitchFamily="49" charset="0"/>
              </a:rPr>
              <a:t>&lt;'T&gt;</a:t>
            </a:r>
          </a:p>
          <a:p>
            <a:pPr marL="342900" indent="-342900">
              <a:buFont typeface="Arial" panose="020B0604020202020204" pitchFamily="34" charset="0"/>
              <a:buChar char="•"/>
            </a:pPr>
            <a:r>
              <a:rPr lang="en-US" sz="2400" dirty="0">
                <a:latin typeface="Consolas" panose="020B0609020204030204" pitchFamily="49" charset="0"/>
              </a:rPr>
              <a:t>Set&lt;'T&gt;</a:t>
            </a:r>
          </a:p>
          <a:p>
            <a:pPr marL="342900" indent="-342900">
              <a:buFont typeface="Arial" panose="020B0604020202020204" pitchFamily="34" charset="0"/>
              <a:buChar char="•"/>
            </a:pPr>
            <a:r>
              <a:rPr lang="en-US" sz="2400" dirty="0">
                <a:latin typeface="Consolas" panose="020B0609020204030204" pitchFamily="49" charset="0"/>
              </a:rPr>
              <a:t>Map&lt;'K,'V&gt;</a:t>
            </a:r>
          </a:p>
          <a:p>
            <a:pPr marL="342900" indent="-342900">
              <a:buFont typeface="Arial" panose="020B0604020202020204" pitchFamily="34" charset="0"/>
              <a:buChar char="•"/>
            </a:pPr>
            <a:r>
              <a:rPr lang="en-US" sz="2400" dirty="0">
                <a:latin typeface="Consolas" panose="020B0609020204030204" pitchFamily="49" charset="0"/>
              </a:rPr>
              <a:t>Group&lt;'K,'V&gt;</a:t>
            </a:r>
          </a:p>
          <a:p>
            <a:pPr marL="342900" indent="-342900">
              <a:buFont typeface="Arial" panose="020B0604020202020204" pitchFamily="34" charset="0"/>
              <a:buChar char="•"/>
            </a:pPr>
            <a:r>
              <a:rPr lang="en-US" sz="2400" dirty="0"/>
              <a:t>Functional immutable collections (COW)</a:t>
            </a:r>
          </a:p>
          <a:p>
            <a:pPr marL="342900" indent="-342900">
              <a:buFont typeface="Arial" panose="020B0604020202020204" pitchFamily="34" charset="0"/>
              <a:buChar char="•"/>
            </a:pPr>
            <a:r>
              <a:rPr lang="en-US" sz="2400" dirty="0"/>
              <a:t>Iterators</a:t>
            </a:r>
          </a:p>
          <a:p>
            <a:pPr marL="342900" indent="-342900">
              <a:buFont typeface="Arial" panose="020B0604020202020204" pitchFamily="34" charset="0"/>
              <a:buChar char="•"/>
            </a:pPr>
            <a:r>
              <a:rPr lang="en-US" sz="2400" dirty="0"/>
              <a:t>Collections can be elements in tables</a:t>
            </a:r>
          </a:p>
          <a:p>
            <a:pPr marL="342900" indent="-342900">
              <a:buFont typeface="Arial" panose="020B0604020202020204" pitchFamily="34" charset="0"/>
              <a:buChar char="•"/>
            </a:pPr>
            <a:r>
              <a:rPr lang="en-US" sz="2400" dirty="0"/>
              <a:t>Collection literals (constants)</a:t>
            </a:r>
          </a:p>
        </p:txBody>
      </p:sp>
      <p:sp>
        <p:nvSpPr>
          <p:cNvPr id="4" name="Slide Number Placeholder 3">
            <a:extLst>
              <a:ext uri="{FF2B5EF4-FFF2-40B4-BE49-F238E27FC236}">
                <a16:creationId xmlns:a16="http://schemas.microsoft.com/office/drawing/2014/main" id="{6505364F-FE45-44BD-BCAF-02B2A7564698}"/>
              </a:ext>
            </a:extLst>
          </p:cNvPr>
          <p:cNvSpPr>
            <a:spLocks noGrp="1"/>
          </p:cNvSpPr>
          <p:nvPr>
            <p:ph type="sldNum" sz="quarter" idx="12"/>
          </p:nvPr>
        </p:nvSpPr>
        <p:spPr/>
        <p:txBody>
          <a:bodyPr/>
          <a:lstStyle/>
          <a:p>
            <a:fld id="{8F6F091C-F864-45E3-86B2-FFC4DA06CF43}" type="slidenum">
              <a:rPr lang="en-US" smtClean="0"/>
              <a:t>20</a:t>
            </a:fld>
            <a:endParaRPr lang="en-US"/>
          </a:p>
        </p:txBody>
      </p:sp>
      <p:pic>
        <p:nvPicPr>
          <p:cNvPr id="6" name="Picture 5" descr="A picture containing indoor&#10;&#10;Description automatically generated">
            <a:extLst>
              <a:ext uri="{FF2B5EF4-FFF2-40B4-BE49-F238E27FC236}">
                <a16:creationId xmlns:a16="http://schemas.microsoft.com/office/drawing/2014/main" id="{CA515459-C32A-4002-B845-C4A18C6055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5753" y="1980784"/>
            <a:ext cx="4285134" cy="2856756"/>
          </a:xfrm>
          <a:prstGeom prst="rect">
            <a:avLst/>
          </a:prstGeom>
        </p:spPr>
      </p:pic>
    </p:spTree>
    <p:extLst>
      <p:ext uri="{BB962C8B-B14F-4D97-AF65-F5344CB8AC3E}">
        <p14:creationId xmlns:p14="http://schemas.microsoft.com/office/powerpoint/2010/main" val="283463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61CC-821B-4A65-B6A6-26A3B4B63BE1}"/>
              </a:ext>
            </a:extLst>
          </p:cNvPr>
          <p:cNvSpPr>
            <a:spLocks noGrp="1"/>
          </p:cNvSpPr>
          <p:nvPr>
            <p:ph type="title"/>
          </p:nvPr>
        </p:nvSpPr>
        <p:spPr/>
        <p:txBody>
          <a:bodyPr/>
          <a:lstStyle/>
          <a:p>
            <a:r>
              <a:rPr lang="en-US" sz="4000" dirty="0"/>
              <a:t>Control-flow constructs</a:t>
            </a:r>
          </a:p>
        </p:txBody>
      </p:sp>
      <p:sp>
        <p:nvSpPr>
          <p:cNvPr id="4" name="Slide Number Placeholder 3">
            <a:extLst>
              <a:ext uri="{FF2B5EF4-FFF2-40B4-BE49-F238E27FC236}">
                <a16:creationId xmlns:a16="http://schemas.microsoft.com/office/drawing/2014/main" id="{41BDC87E-1CC3-4B6D-BD07-4C6C76CD45C3}"/>
              </a:ext>
            </a:extLst>
          </p:cNvPr>
          <p:cNvSpPr>
            <a:spLocks noGrp="1"/>
          </p:cNvSpPr>
          <p:nvPr>
            <p:ph type="sldNum" sz="quarter" idx="12"/>
          </p:nvPr>
        </p:nvSpPr>
        <p:spPr/>
        <p:txBody>
          <a:bodyPr/>
          <a:lstStyle/>
          <a:p>
            <a:fld id="{8F6F091C-F864-45E3-86B2-FFC4DA06CF43}" type="slidenum">
              <a:rPr lang="en-US" smtClean="0"/>
              <a:t>21</a:t>
            </a:fld>
            <a:endParaRPr lang="en-US"/>
          </a:p>
        </p:txBody>
      </p:sp>
      <p:pic>
        <p:nvPicPr>
          <p:cNvPr id="11" name="Content Placeholder 10" descr="A picture containing text, sign, outdoor, yellow&#10;&#10;Description automatically generated">
            <a:extLst>
              <a:ext uri="{FF2B5EF4-FFF2-40B4-BE49-F238E27FC236}">
                <a16:creationId xmlns:a16="http://schemas.microsoft.com/office/drawing/2014/main" id="{FDFD3C63-34DA-43C3-8DF0-D5E9CBBCE2E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867" r="28468"/>
          <a:stretch/>
        </p:blipFill>
        <p:spPr>
          <a:xfrm>
            <a:off x="8214759" y="1551478"/>
            <a:ext cx="2983724" cy="3933792"/>
          </a:xfrm>
        </p:spPr>
      </p:pic>
      <p:sp>
        <p:nvSpPr>
          <p:cNvPr id="12" name="TextBox 11">
            <a:extLst>
              <a:ext uri="{FF2B5EF4-FFF2-40B4-BE49-F238E27FC236}">
                <a16:creationId xmlns:a16="http://schemas.microsoft.com/office/drawing/2014/main" id="{D3C98CFF-1375-4C74-B30E-4D2AA5806546}"/>
              </a:ext>
            </a:extLst>
          </p:cNvPr>
          <p:cNvSpPr txBox="1"/>
          <p:nvPr/>
        </p:nvSpPr>
        <p:spPr>
          <a:xfrm>
            <a:off x="990342" y="1551478"/>
            <a:ext cx="6123800" cy="4521855"/>
          </a:xfrm>
          <a:prstGeom prst="rect">
            <a:avLst/>
          </a:prstGeom>
          <a:noFill/>
        </p:spPr>
        <p:txBody>
          <a:bodyPr wrap="none" rtlCol="0">
            <a:spAutoFit/>
          </a:bodyPr>
          <a:lstStyle/>
          <a:p>
            <a:pPr marL="285664" indent="-285664">
              <a:buFont typeface="Arial" panose="020B0604020202020204" pitchFamily="34" charset="0"/>
              <a:buChar char="•"/>
            </a:pPr>
            <a:r>
              <a:rPr lang="en-US" sz="2799" dirty="0">
                <a:solidFill>
                  <a:schemeClr val="tx2"/>
                </a:solidFill>
                <a:latin typeface="Consolas" panose="020B0609020204030204" pitchFamily="49" charset="0"/>
              </a:rPr>
              <a:t>if</a:t>
            </a:r>
            <a:r>
              <a:rPr lang="en-US" sz="2799" dirty="0">
                <a:solidFill>
                  <a:schemeClr val="tx2"/>
                </a:solidFill>
              </a:rPr>
              <a:t>/</a:t>
            </a:r>
            <a:r>
              <a:rPr lang="en-US" sz="2799" dirty="0">
                <a:solidFill>
                  <a:schemeClr val="tx2"/>
                </a:solidFill>
                <a:latin typeface="Consolas" panose="020B0609020204030204" pitchFamily="49" charset="0"/>
              </a:rPr>
              <a:t>then</a:t>
            </a:r>
            <a:r>
              <a:rPr lang="en-US" sz="2799" dirty="0">
                <a:solidFill>
                  <a:schemeClr val="tx2"/>
                </a:solidFill>
              </a:rPr>
              <a:t>/</a:t>
            </a:r>
            <a:r>
              <a:rPr lang="en-US" sz="2799" dirty="0">
                <a:solidFill>
                  <a:schemeClr val="tx2"/>
                </a:solidFill>
                <a:latin typeface="Consolas" panose="020B0609020204030204" pitchFamily="49" charset="0"/>
              </a:rPr>
              <a:t>else</a:t>
            </a:r>
            <a:r>
              <a:rPr lang="en-US" sz="2799" dirty="0">
                <a:solidFill>
                  <a:schemeClr val="tx2"/>
                </a:solidFill>
              </a:rPr>
              <a:t> (expression)</a:t>
            </a:r>
          </a:p>
          <a:p>
            <a:pPr marL="285664" indent="-285664">
              <a:buFont typeface="Arial" panose="020B0604020202020204" pitchFamily="34" charset="0"/>
              <a:buChar char="•"/>
            </a:pPr>
            <a:r>
              <a:rPr lang="en-US" sz="2799" dirty="0">
                <a:solidFill>
                  <a:schemeClr val="tx2"/>
                </a:solidFill>
              </a:rPr>
              <a:t>Iterator loops</a:t>
            </a:r>
          </a:p>
          <a:p>
            <a:pPr marL="742727" lvl="1" indent="-285664">
              <a:buFont typeface="Arial" panose="020B0604020202020204" pitchFamily="34" charset="0"/>
              <a:buChar char="•"/>
            </a:pPr>
            <a:r>
              <a:rPr lang="en-US" sz="2799" dirty="0">
                <a:solidFill>
                  <a:schemeClr val="tx2"/>
                </a:solidFill>
                <a:latin typeface="Consolas" panose="020B0609020204030204" pitchFamily="49" charset="0"/>
              </a:rPr>
              <a:t>break</a:t>
            </a:r>
            <a:r>
              <a:rPr lang="en-US" sz="2799" dirty="0">
                <a:solidFill>
                  <a:schemeClr val="tx2"/>
                </a:solidFill>
              </a:rPr>
              <a:t>, </a:t>
            </a:r>
            <a:r>
              <a:rPr lang="en-US" sz="2799" dirty="0">
                <a:solidFill>
                  <a:schemeClr val="tx2"/>
                </a:solidFill>
                <a:latin typeface="Consolas" panose="020B0609020204030204" pitchFamily="49" charset="0"/>
              </a:rPr>
              <a:t>continue</a:t>
            </a:r>
            <a:r>
              <a:rPr lang="en-US" sz="2799" dirty="0">
                <a:solidFill>
                  <a:schemeClr val="tx2"/>
                </a:solidFill>
              </a:rPr>
              <a:t>, </a:t>
            </a:r>
            <a:r>
              <a:rPr lang="en-US" sz="2799" dirty="0">
                <a:solidFill>
                  <a:schemeClr val="tx2"/>
                </a:solidFill>
                <a:latin typeface="Consolas" panose="020B0609020204030204" pitchFamily="49" charset="0"/>
              </a:rPr>
              <a:t>return</a:t>
            </a:r>
          </a:p>
          <a:p>
            <a:pPr marL="285664" indent="-285664">
              <a:buFont typeface="Arial" panose="020B0604020202020204" pitchFamily="34" charset="0"/>
              <a:buChar char="•"/>
            </a:pPr>
            <a:r>
              <a:rPr lang="en-US" sz="2799" dirty="0">
                <a:solidFill>
                  <a:schemeClr val="tx2"/>
                </a:solidFill>
              </a:rPr>
              <a:t>Pattern-matching deconstruction</a:t>
            </a:r>
          </a:p>
          <a:p>
            <a:pPr marL="285664" indent="-285664">
              <a:buFont typeface="Arial" panose="020B0604020202020204" pitchFamily="34" charset="0"/>
              <a:buChar char="•"/>
            </a:pPr>
            <a:r>
              <a:rPr lang="en-US" sz="2799" dirty="0">
                <a:solidFill>
                  <a:schemeClr val="tx2"/>
                </a:solidFill>
              </a:rPr>
              <a:t>Functions (recursive)</a:t>
            </a:r>
          </a:p>
          <a:p>
            <a:pPr marL="285664" indent="-285664">
              <a:buFont typeface="Arial" panose="020B0604020202020204" pitchFamily="34" charset="0"/>
              <a:buChar char="•"/>
            </a:pPr>
            <a:r>
              <a:rPr lang="en-US" sz="2799" dirty="0">
                <a:solidFill>
                  <a:schemeClr val="tx2"/>
                </a:solidFill>
              </a:rPr>
              <a:t>Lambda expressions</a:t>
            </a:r>
          </a:p>
          <a:p>
            <a:pPr marL="742727" lvl="1" indent="-285664">
              <a:buFont typeface="Arial" panose="020B0604020202020204" pitchFamily="34" charset="0"/>
              <a:buChar char="•"/>
            </a:pPr>
            <a:r>
              <a:rPr lang="en-US" sz="2799" dirty="0">
                <a:solidFill>
                  <a:schemeClr val="tx2"/>
                </a:solidFill>
                <a:latin typeface="Consolas" panose="020B0609020204030204" pitchFamily="49" charset="0"/>
              </a:rPr>
              <a:t>|x| { x * 2 }</a:t>
            </a:r>
          </a:p>
          <a:p>
            <a:pPr marL="285664" indent="-285664">
              <a:buFont typeface="Arial" panose="020B0604020202020204" pitchFamily="34" charset="0"/>
              <a:buChar char="•"/>
            </a:pPr>
            <a:endParaRPr lang="en-US" sz="2799" dirty="0">
              <a:solidFill>
                <a:schemeClr val="tx2"/>
              </a:solidFill>
            </a:endParaRPr>
          </a:p>
          <a:p>
            <a:pPr marL="285664" indent="-285664">
              <a:buFont typeface="Arial" panose="020B0604020202020204" pitchFamily="34" charset="0"/>
              <a:buChar char="•"/>
            </a:pPr>
            <a:endParaRPr lang="en-US" sz="2799" dirty="0">
              <a:solidFill>
                <a:schemeClr val="tx2"/>
              </a:solidFill>
            </a:endParaRPr>
          </a:p>
          <a:p>
            <a:pPr marL="285664" indent="-285664">
              <a:buFont typeface="Arial" panose="020B0604020202020204" pitchFamily="34" charset="0"/>
              <a:buChar char="•"/>
            </a:pPr>
            <a:endParaRPr lang="en-US" sz="3599" dirty="0">
              <a:solidFill>
                <a:schemeClr val="tx2"/>
              </a:solidFill>
            </a:endParaRPr>
          </a:p>
        </p:txBody>
      </p:sp>
    </p:spTree>
    <p:extLst>
      <p:ext uri="{BB962C8B-B14F-4D97-AF65-F5344CB8AC3E}">
        <p14:creationId xmlns:p14="http://schemas.microsoft.com/office/powerpoint/2010/main" val="111080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504C-2FE6-4CAE-A344-2B6926F2066A}"/>
              </a:ext>
            </a:extLst>
          </p:cNvPr>
          <p:cNvSpPr>
            <a:spLocks noGrp="1"/>
          </p:cNvSpPr>
          <p:nvPr>
            <p:ph type="title"/>
          </p:nvPr>
        </p:nvSpPr>
        <p:spPr/>
        <p:txBody>
          <a:bodyPr/>
          <a:lstStyle/>
          <a:p>
            <a:r>
              <a:rPr lang="en-US" sz="4000" dirty="0"/>
              <a:t>Software Engineering</a:t>
            </a:r>
          </a:p>
        </p:txBody>
      </p:sp>
      <p:sp>
        <p:nvSpPr>
          <p:cNvPr id="3" name="Content Placeholder 2">
            <a:extLst>
              <a:ext uri="{FF2B5EF4-FFF2-40B4-BE49-F238E27FC236}">
                <a16:creationId xmlns:a16="http://schemas.microsoft.com/office/drawing/2014/main" id="{3415A5B1-0530-4C75-A142-70D233691FC9}"/>
              </a:ext>
            </a:extLst>
          </p:cNvPr>
          <p:cNvSpPr>
            <a:spLocks noGrp="1"/>
          </p:cNvSpPr>
          <p:nvPr>
            <p:ph idx="1"/>
          </p:nvPr>
        </p:nvSpPr>
        <p:spPr>
          <a:xfrm>
            <a:off x="837981" y="1137906"/>
            <a:ext cx="10512862" cy="5010640"/>
          </a:xfrm>
        </p:spPr>
        <p:txBody>
          <a:bodyPr>
            <a:normAutofit/>
          </a:bodyPr>
          <a:lstStyle/>
          <a:p>
            <a:pPr marL="342900" indent="-342900">
              <a:buFont typeface="Arial" panose="020B0604020202020204" pitchFamily="34" charset="0"/>
              <a:buChar char="•"/>
            </a:pPr>
            <a:r>
              <a:rPr lang="en-US" sz="2800" dirty="0"/>
              <a:t>Module system, libraries</a:t>
            </a:r>
          </a:p>
          <a:p>
            <a:pPr marL="342900" indent="-342900">
              <a:buFont typeface="Arial" panose="020B0604020202020204" pitchFamily="34" charset="0"/>
              <a:buChar char="•"/>
            </a:pPr>
            <a:r>
              <a:rPr lang="en-US" sz="2800" dirty="0"/>
              <a:t>Tracing, logging, record &amp; replay</a:t>
            </a:r>
          </a:p>
          <a:p>
            <a:pPr marL="342900" indent="-342900">
              <a:buFont typeface="Arial" panose="020B0604020202020204" pitchFamily="34" charset="0"/>
              <a:buChar char="•"/>
            </a:pPr>
            <a:r>
              <a:rPr lang="en-US" sz="2800" dirty="0"/>
              <a:t>Profiling</a:t>
            </a:r>
          </a:p>
          <a:p>
            <a:pPr lvl="1"/>
            <a:r>
              <a:rPr lang="en-US" sz="2400" dirty="0"/>
              <a:t>Memory </a:t>
            </a:r>
          </a:p>
          <a:p>
            <a:pPr lvl="1"/>
            <a:r>
              <a:rPr lang="en-US" sz="2400" dirty="0"/>
              <a:t>CPU</a:t>
            </a:r>
          </a:p>
          <a:p>
            <a:pPr marL="342900" indent="-342900">
              <a:buFont typeface="Arial" panose="020B0604020202020204" pitchFamily="34" charset="0"/>
              <a:buChar char="•"/>
            </a:pPr>
            <a:r>
              <a:rPr lang="en-US" sz="2800" dirty="0"/>
              <a:t>Multi-core execution</a:t>
            </a:r>
          </a:p>
          <a:p>
            <a:pPr marL="342900" indent="-342900">
              <a:buFont typeface="Arial" panose="020B0604020202020204" pitchFamily="34" charset="0"/>
              <a:buChar char="•"/>
            </a:pPr>
            <a:r>
              <a:rPr lang="en-US" sz="2800" dirty="0"/>
              <a:t>Fast serialization (</a:t>
            </a:r>
            <a:r>
              <a:rPr lang="en-US" sz="2800" dirty="0" err="1"/>
              <a:t>flatbuf</a:t>
            </a:r>
            <a:r>
              <a:rPr lang="en-US" sz="2800" dirty="0"/>
              <a:t>)</a:t>
            </a:r>
          </a:p>
          <a:p>
            <a:pPr marL="342900" indent="-342900">
              <a:buFont typeface="Arial" panose="020B0604020202020204" pitchFamily="34" charset="0"/>
              <a:buChar char="•"/>
            </a:pPr>
            <a:r>
              <a:rPr lang="en-US" sz="2800" dirty="0"/>
              <a:t>Text-based CLI</a:t>
            </a:r>
          </a:p>
          <a:p>
            <a:pPr marL="342900" indent="-342900">
              <a:buFont typeface="Arial" panose="020B0604020202020204" pitchFamily="34" charset="0"/>
              <a:buChar char="•"/>
            </a:pPr>
            <a:r>
              <a:rPr lang="en-US" sz="2800" dirty="0"/>
              <a:t>APIs to interoperate with C, C++, Rust, Java, Go</a:t>
            </a:r>
          </a:p>
          <a:p>
            <a:pPr marL="342900" indent="-342900">
              <a:buFont typeface="Arial" panose="020B0604020202020204" pitchFamily="34" charset="0"/>
              <a:buChar char="•"/>
            </a:pPr>
            <a:r>
              <a:rPr lang="en-US" sz="2800" dirty="0"/>
              <a:t>Documentation (tutorial, language reference, examples) </a:t>
            </a:r>
          </a:p>
        </p:txBody>
      </p:sp>
      <p:sp>
        <p:nvSpPr>
          <p:cNvPr id="4" name="Slide Number Placeholder 3">
            <a:extLst>
              <a:ext uri="{FF2B5EF4-FFF2-40B4-BE49-F238E27FC236}">
                <a16:creationId xmlns:a16="http://schemas.microsoft.com/office/drawing/2014/main" id="{3A7E9D87-2D8A-4DB2-98D8-C09EC307ED51}"/>
              </a:ext>
            </a:extLst>
          </p:cNvPr>
          <p:cNvSpPr>
            <a:spLocks noGrp="1"/>
          </p:cNvSpPr>
          <p:nvPr>
            <p:ph type="sldNum" sz="quarter" idx="12"/>
          </p:nvPr>
        </p:nvSpPr>
        <p:spPr/>
        <p:txBody>
          <a:bodyPr/>
          <a:lstStyle/>
          <a:p>
            <a:fld id="{8F6F091C-F864-45E3-86B2-FFC4DA06CF43}" type="slidenum">
              <a:rPr lang="en-US" smtClean="0"/>
              <a:t>22</a:t>
            </a:fld>
            <a:endParaRPr lang="en-US"/>
          </a:p>
        </p:txBody>
      </p:sp>
      <p:pic>
        <p:nvPicPr>
          <p:cNvPr id="6" name="Picture 5" descr="Diagram&#10;&#10;Description automatically generated">
            <a:extLst>
              <a:ext uri="{FF2B5EF4-FFF2-40B4-BE49-F238E27FC236}">
                <a16:creationId xmlns:a16="http://schemas.microsoft.com/office/drawing/2014/main" id="{1E613275-E308-47A0-8D83-D10FD2E876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33838" y="1270619"/>
            <a:ext cx="5186265" cy="3368034"/>
          </a:xfrm>
          <a:prstGeom prst="rect">
            <a:avLst/>
          </a:prstGeom>
        </p:spPr>
      </p:pic>
    </p:spTree>
    <p:extLst>
      <p:ext uri="{BB962C8B-B14F-4D97-AF65-F5344CB8AC3E}">
        <p14:creationId xmlns:p14="http://schemas.microsoft.com/office/powerpoint/2010/main" val="308615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28BFD-51F9-4C76-B29F-11C28509D7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05736" y="357529"/>
            <a:ext cx="9544633" cy="6363089"/>
          </a:xfrm>
          <a:prstGeom prst="rect">
            <a:avLst/>
          </a:prstGeom>
        </p:spPr>
      </p:pic>
      <p:sp>
        <p:nvSpPr>
          <p:cNvPr id="5" name="Title 4">
            <a:extLst>
              <a:ext uri="{FF2B5EF4-FFF2-40B4-BE49-F238E27FC236}">
                <a16:creationId xmlns:a16="http://schemas.microsoft.com/office/drawing/2014/main" id="{7C61ABC6-880C-4723-81AE-A826961694C8}"/>
              </a:ext>
            </a:extLst>
          </p:cNvPr>
          <p:cNvSpPr>
            <a:spLocks noGrp="1"/>
          </p:cNvSpPr>
          <p:nvPr>
            <p:ph type="title"/>
          </p:nvPr>
        </p:nvSpPr>
        <p:spPr>
          <a:xfrm>
            <a:off x="337562" y="972320"/>
            <a:ext cx="10512862" cy="841732"/>
          </a:xfrm>
        </p:spPr>
        <p:txBody>
          <a:bodyPr/>
          <a:lstStyle/>
          <a:p>
            <a:r>
              <a:rPr lang="en-US" dirty="0"/>
              <a:t>Implementation</a:t>
            </a:r>
          </a:p>
        </p:txBody>
      </p:sp>
      <p:sp>
        <p:nvSpPr>
          <p:cNvPr id="4" name="Slide Number Placeholder 3">
            <a:extLst>
              <a:ext uri="{FF2B5EF4-FFF2-40B4-BE49-F238E27FC236}">
                <a16:creationId xmlns:a16="http://schemas.microsoft.com/office/drawing/2014/main" id="{EF00A6C9-0626-43A6-AA80-2C633C791530}"/>
              </a:ext>
            </a:extLst>
          </p:cNvPr>
          <p:cNvSpPr>
            <a:spLocks noGrp="1"/>
          </p:cNvSpPr>
          <p:nvPr>
            <p:ph type="sldNum" sz="quarter" idx="12"/>
          </p:nvPr>
        </p:nvSpPr>
        <p:spPr/>
        <p:txBody>
          <a:bodyPr/>
          <a:lstStyle/>
          <a:p>
            <a:fld id="{8F6F091C-F864-45E3-86B2-FFC4DA06CF43}" type="slidenum">
              <a:rPr lang="en-US" smtClean="0"/>
              <a:t>23</a:t>
            </a:fld>
            <a:endParaRPr lang="en-US"/>
          </a:p>
        </p:txBody>
      </p:sp>
    </p:spTree>
    <p:extLst>
      <p:ext uri="{BB962C8B-B14F-4D97-AF65-F5344CB8AC3E}">
        <p14:creationId xmlns:p14="http://schemas.microsoft.com/office/powerpoint/2010/main" val="656025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439E23-FAC6-40CB-A2C6-45C77F462964}"/>
              </a:ext>
            </a:extLst>
          </p:cNvPr>
          <p:cNvGrpSpPr/>
          <p:nvPr/>
        </p:nvGrpSpPr>
        <p:grpSpPr>
          <a:xfrm>
            <a:off x="5468032" y="2068048"/>
            <a:ext cx="5422305" cy="1935135"/>
            <a:chOff x="5076249" y="4222141"/>
            <a:chExt cx="5425130" cy="1936143"/>
          </a:xfrm>
        </p:grpSpPr>
        <p:sp>
          <p:nvSpPr>
            <p:cNvPr id="15" name="Rectangle 14">
              <a:extLst>
                <a:ext uri="{FF2B5EF4-FFF2-40B4-BE49-F238E27FC236}">
                  <a16:creationId xmlns:a16="http://schemas.microsoft.com/office/drawing/2014/main" id="{9649E6BF-9856-4B05-9EBA-B3A3B830F05A}"/>
                </a:ext>
              </a:extLst>
            </p:cNvPr>
            <p:cNvSpPr/>
            <p:nvPr/>
          </p:nvSpPr>
          <p:spPr>
            <a:xfrm>
              <a:off x="6789528" y="4222141"/>
              <a:ext cx="3711851" cy="1936143"/>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2" name="TextBox 11">
              <a:extLst>
                <a:ext uri="{FF2B5EF4-FFF2-40B4-BE49-F238E27FC236}">
                  <a16:creationId xmlns:a16="http://schemas.microsoft.com/office/drawing/2014/main" id="{3B450FF4-C849-4F8B-B589-E1085AAD9141}"/>
                </a:ext>
              </a:extLst>
            </p:cNvPr>
            <p:cNvSpPr txBox="1"/>
            <p:nvPr/>
          </p:nvSpPr>
          <p:spPr>
            <a:xfrm>
              <a:off x="5076249" y="4528492"/>
              <a:ext cx="4968134" cy="1323439"/>
            </a:xfrm>
            <a:prstGeom prst="rect">
              <a:avLst/>
            </a:prstGeom>
            <a:noFill/>
          </p:spPr>
          <p:txBody>
            <a:bodyPr wrap="square" rtlCol="0">
              <a:spAutoFit/>
            </a:bodyPr>
            <a:lstStyle/>
            <a:p>
              <a:pPr algn="r"/>
              <a:r>
                <a:rPr lang="en-US" sz="3998" dirty="0"/>
                <a:t>you get</a:t>
              </a:r>
            </a:p>
            <a:p>
              <a:pPr algn="r"/>
              <a:r>
                <a:rPr lang="en-US" sz="3998" dirty="0"/>
                <a:t>faster</a:t>
              </a:r>
            </a:p>
          </p:txBody>
        </p:sp>
      </p:grpSp>
      <p:grpSp>
        <p:nvGrpSpPr>
          <p:cNvPr id="16" name="Group 15">
            <a:extLst>
              <a:ext uri="{FF2B5EF4-FFF2-40B4-BE49-F238E27FC236}">
                <a16:creationId xmlns:a16="http://schemas.microsoft.com/office/drawing/2014/main" id="{C9897EA6-084D-4998-867F-959CFC3C1936}"/>
              </a:ext>
            </a:extLst>
          </p:cNvPr>
          <p:cNvGrpSpPr/>
          <p:nvPr/>
        </p:nvGrpSpPr>
        <p:grpSpPr>
          <a:xfrm>
            <a:off x="613519" y="2068049"/>
            <a:ext cx="3809279" cy="1935135"/>
            <a:chOff x="612250" y="2067338"/>
            <a:chExt cx="3811264" cy="1936143"/>
          </a:xfrm>
        </p:grpSpPr>
        <p:sp>
          <p:nvSpPr>
            <p:cNvPr id="14" name="Rectangle 13">
              <a:extLst>
                <a:ext uri="{FF2B5EF4-FFF2-40B4-BE49-F238E27FC236}">
                  <a16:creationId xmlns:a16="http://schemas.microsoft.com/office/drawing/2014/main" id="{C4C677D1-7A9D-4C4D-AE88-CF08C040CD41}"/>
                </a:ext>
              </a:extLst>
            </p:cNvPr>
            <p:cNvSpPr/>
            <p:nvPr/>
          </p:nvSpPr>
          <p:spPr>
            <a:xfrm>
              <a:off x="612250" y="2067338"/>
              <a:ext cx="3811264" cy="193614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 name="TextBox 2">
              <a:extLst>
                <a:ext uri="{FF2B5EF4-FFF2-40B4-BE49-F238E27FC236}">
                  <a16:creationId xmlns:a16="http://schemas.microsoft.com/office/drawing/2014/main" id="{7E98AE40-446A-4EF6-8AFD-7C750932616B}"/>
                </a:ext>
              </a:extLst>
            </p:cNvPr>
            <p:cNvSpPr txBox="1"/>
            <p:nvPr/>
          </p:nvSpPr>
          <p:spPr>
            <a:xfrm>
              <a:off x="1010950" y="2394498"/>
              <a:ext cx="2439123" cy="1323142"/>
            </a:xfrm>
            <a:prstGeom prst="rect">
              <a:avLst/>
            </a:prstGeom>
            <a:noFill/>
          </p:spPr>
          <p:txBody>
            <a:bodyPr wrap="none" rtlCol="0">
              <a:spAutoFit/>
            </a:bodyPr>
            <a:lstStyle/>
            <a:p>
              <a:r>
                <a:rPr lang="en-US" sz="3998" dirty="0"/>
                <a:t>you write</a:t>
              </a:r>
            </a:p>
            <a:p>
              <a:r>
                <a:rPr lang="en-US" sz="3998" dirty="0"/>
                <a:t>simpler</a:t>
              </a:r>
            </a:p>
          </p:txBody>
        </p:sp>
      </p:grpSp>
      <p:sp>
        <p:nvSpPr>
          <p:cNvPr id="2" name="Title 1">
            <a:extLst>
              <a:ext uri="{FF2B5EF4-FFF2-40B4-BE49-F238E27FC236}">
                <a16:creationId xmlns:a16="http://schemas.microsoft.com/office/drawing/2014/main" id="{1C52FA20-F1A2-4B08-ADC8-5D9E76875100}"/>
              </a:ext>
            </a:extLst>
          </p:cNvPr>
          <p:cNvSpPr>
            <a:spLocks noGrp="1"/>
          </p:cNvSpPr>
          <p:nvPr>
            <p:ph type="title"/>
          </p:nvPr>
        </p:nvSpPr>
        <p:spPr>
          <a:xfrm>
            <a:off x="581245" y="413537"/>
            <a:ext cx="10998139" cy="707741"/>
          </a:xfrm>
        </p:spPr>
        <p:txBody>
          <a:bodyPr>
            <a:normAutofit/>
          </a:bodyPr>
          <a:lstStyle/>
          <a:p>
            <a:r>
              <a:rPr lang="en-US" sz="4799" dirty="0"/>
              <a:t>DDlog</a:t>
            </a:r>
          </a:p>
        </p:txBody>
      </p:sp>
      <p:sp>
        <p:nvSpPr>
          <p:cNvPr id="4" name="Slide Number Placeholder 3">
            <a:extLst>
              <a:ext uri="{FF2B5EF4-FFF2-40B4-BE49-F238E27FC236}">
                <a16:creationId xmlns:a16="http://schemas.microsoft.com/office/drawing/2014/main" id="{D92A0CE8-9A7A-4494-B09C-7FE4424847E1}"/>
              </a:ext>
            </a:extLst>
          </p:cNvPr>
          <p:cNvSpPr>
            <a:spLocks noGrp="1"/>
          </p:cNvSpPr>
          <p:nvPr>
            <p:ph type="sldNum" sz="quarter" idx="12"/>
          </p:nvPr>
        </p:nvSpPr>
        <p:spPr/>
        <p:txBody>
          <a:bodyPr/>
          <a:lstStyle/>
          <a:p>
            <a:fld id="{8F6F091C-F864-45E3-86B2-FFC4DA06CF43}" type="slidenum">
              <a:rPr lang="en-US" smtClean="0"/>
              <a:t>24</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08B40CE-03B9-4E45-AB02-8297DBAF21B7}"/>
                  </a:ext>
                </a:extLst>
              </p:cNvPr>
              <p:cNvSpPr/>
              <p:nvPr/>
            </p:nvSpPr>
            <p:spPr>
              <a:xfrm>
                <a:off x="3621712" y="2281971"/>
                <a:ext cx="710651" cy="830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798" i="1">
                          <a:latin typeface="Cambria Math" panose="02040503050406030204" pitchFamily="18" charset="0"/>
                        </a:rPr>
                        <m:t>𝑓</m:t>
                      </m:r>
                    </m:oMath>
                  </m:oMathPara>
                </a14:m>
                <a:endParaRPr lang="en-US" sz="4798" dirty="0"/>
              </a:p>
            </p:txBody>
          </p:sp>
        </mc:Choice>
        <mc:Fallback xmlns="">
          <p:sp>
            <p:nvSpPr>
              <p:cNvPr id="7" name="Rectangle 6">
                <a:extLst>
                  <a:ext uri="{FF2B5EF4-FFF2-40B4-BE49-F238E27FC236}">
                    <a16:creationId xmlns:a16="http://schemas.microsoft.com/office/drawing/2014/main" id="{008B40CE-03B9-4E45-AB02-8297DBAF21B7}"/>
                  </a:ext>
                </a:extLst>
              </p:cNvPr>
              <p:cNvSpPr>
                <a:spLocks noRot="1" noChangeAspect="1" noMove="1" noResize="1" noEditPoints="1" noAdjustHandles="1" noChangeArrowheads="1" noChangeShapeType="1" noTextEdit="1"/>
              </p:cNvSpPr>
              <p:nvPr/>
            </p:nvSpPr>
            <p:spPr>
              <a:xfrm>
                <a:off x="3621712" y="2281971"/>
                <a:ext cx="710651" cy="830461"/>
              </a:xfrm>
              <a:prstGeom prst="rect">
                <a:avLst/>
              </a:prstGeom>
              <a:blipFill>
                <a:blip r:embed="rId2"/>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AADC401-EF86-4F3E-9D15-E86638FA6826}"/>
              </a:ext>
            </a:extLst>
          </p:cNvPr>
          <p:cNvSpPr/>
          <p:nvPr/>
        </p:nvSpPr>
        <p:spPr>
          <a:xfrm>
            <a:off x="4859161" y="1938652"/>
            <a:ext cx="1747311" cy="1490348"/>
          </a:xfrm>
          <a:prstGeom prst="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8" dirty="0" err="1">
                <a:solidFill>
                  <a:schemeClr val="tx1"/>
                </a:solidFill>
              </a:rPr>
              <a:t>DDLog</a:t>
            </a:r>
            <a:r>
              <a:rPr lang="en-US" sz="2798" dirty="0">
                <a:solidFill>
                  <a:schemeClr val="tx1"/>
                </a:solidFill>
              </a:rPr>
              <a:t> compiler</a:t>
            </a:r>
          </a:p>
        </p:txBody>
      </p:sp>
      <p:sp>
        <p:nvSpPr>
          <p:cNvPr id="9" name="Arrow: Right 8">
            <a:extLst>
              <a:ext uri="{FF2B5EF4-FFF2-40B4-BE49-F238E27FC236}">
                <a16:creationId xmlns:a16="http://schemas.microsoft.com/office/drawing/2014/main" id="{288506A0-2D27-4D78-A6B7-B22302B70053}"/>
              </a:ext>
            </a:extLst>
          </p:cNvPr>
          <p:cNvSpPr/>
          <p:nvPr/>
        </p:nvSpPr>
        <p:spPr>
          <a:xfrm>
            <a:off x="4319483" y="2311242"/>
            <a:ext cx="520264" cy="74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10" name="Arrow: Right 9">
            <a:extLst>
              <a:ext uri="{FF2B5EF4-FFF2-40B4-BE49-F238E27FC236}">
                <a16:creationId xmlns:a16="http://schemas.microsoft.com/office/drawing/2014/main" id="{7E32ED04-3C34-4AC7-9C7C-65B85109CA9E}"/>
              </a:ext>
            </a:extLst>
          </p:cNvPr>
          <p:cNvSpPr/>
          <p:nvPr/>
        </p:nvSpPr>
        <p:spPr>
          <a:xfrm>
            <a:off x="6641414" y="2311242"/>
            <a:ext cx="520264" cy="74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DCD34E4-47A9-4A89-ABBD-4061753D0130}"/>
                  </a:ext>
                </a:extLst>
              </p:cNvPr>
              <p:cNvSpPr/>
              <p:nvPr/>
            </p:nvSpPr>
            <p:spPr>
              <a:xfrm>
                <a:off x="7196620" y="2281971"/>
                <a:ext cx="1077361" cy="8304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798">
                          <a:latin typeface="Cambria Math" panose="02040503050406030204" pitchFamily="18" charset="0"/>
                        </a:rPr>
                        <m:t>Δ</m:t>
                      </m:r>
                      <m:r>
                        <a:rPr lang="en-US" sz="4798" i="1">
                          <a:latin typeface="Cambria Math" panose="02040503050406030204" pitchFamily="18" charset="0"/>
                        </a:rPr>
                        <m:t>𝑓</m:t>
                      </m:r>
                    </m:oMath>
                  </m:oMathPara>
                </a14:m>
                <a:endParaRPr lang="en-US" sz="4798" dirty="0"/>
              </a:p>
            </p:txBody>
          </p:sp>
        </mc:Choice>
        <mc:Fallback xmlns="">
          <p:sp>
            <p:nvSpPr>
              <p:cNvPr id="11" name="Rectangle 10">
                <a:extLst>
                  <a:ext uri="{FF2B5EF4-FFF2-40B4-BE49-F238E27FC236}">
                    <a16:creationId xmlns:a16="http://schemas.microsoft.com/office/drawing/2014/main" id="{2DCD34E4-47A9-4A89-ABBD-4061753D0130}"/>
                  </a:ext>
                </a:extLst>
              </p:cNvPr>
              <p:cNvSpPr>
                <a:spLocks noRot="1" noChangeAspect="1" noMove="1" noResize="1" noEditPoints="1" noAdjustHandles="1" noChangeArrowheads="1" noChangeShapeType="1" noTextEdit="1"/>
              </p:cNvSpPr>
              <p:nvPr/>
            </p:nvSpPr>
            <p:spPr>
              <a:xfrm>
                <a:off x="7196620" y="2281971"/>
                <a:ext cx="1077361" cy="830436"/>
              </a:xfrm>
              <a:prstGeom prst="rect">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913838A-7971-458E-A273-D09EA6D4F128}"/>
              </a:ext>
            </a:extLst>
          </p:cNvPr>
          <p:cNvSpPr txBox="1"/>
          <p:nvPr/>
        </p:nvSpPr>
        <p:spPr>
          <a:xfrm>
            <a:off x="441297" y="4690779"/>
            <a:ext cx="11173547" cy="1322454"/>
          </a:xfrm>
          <a:prstGeom prst="rect">
            <a:avLst/>
          </a:prstGeom>
          <a:noFill/>
        </p:spPr>
        <p:txBody>
          <a:bodyPr wrap="none" rtlCol="0">
            <a:spAutoFit/>
          </a:bodyPr>
          <a:lstStyle/>
          <a:p>
            <a:r>
              <a:rPr lang="en-US" sz="3998" dirty="0">
                <a:solidFill>
                  <a:schemeClr val="tx2"/>
                </a:solidFill>
              </a:rPr>
              <a:t>Try to write incremental reachability by hand!</a:t>
            </a:r>
          </a:p>
          <a:p>
            <a:r>
              <a:rPr lang="en-US" sz="3998" dirty="0">
                <a:solidFill>
                  <a:schemeClr val="tx2"/>
                </a:solidFill>
              </a:rPr>
              <a:t>In any language you choose.</a:t>
            </a:r>
          </a:p>
        </p:txBody>
      </p:sp>
    </p:spTree>
    <p:extLst>
      <p:ext uri="{BB962C8B-B14F-4D97-AF65-F5344CB8AC3E}">
        <p14:creationId xmlns:p14="http://schemas.microsoft.com/office/powerpoint/2010/main" val="40268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FA20-F1A2-4B08-ADC8-5D9E76875100}"/>
              </a:ext>
            </a:extLst>
          </p:cNvPr>
          <p:cNvSpPr>
            <a:spLocks noGrp="1"/>
          </p:cNvSpPr>
          <p:nvPr>
            <p:ph type="title"/>
          </p:nvPr>
        </p:nvSpPr>
        <p:spPr/>
        <p:txBody>
          <a:bodyPr/>
          <a:lstStyle/>
          <a:p>
            <a:r>
              <a:rPr lang="en-US" sz="4000" dirty="0" err="1"/>
              <a:t>DDlog</a:t>
            </a:r>
            <a:endParaRPr lang="en-US" sz="4000" dirty="0"/>
          </a:p>
        </p:txBody>
      </p:sp>
      <p:sp>
        <p:nvSpPr>
          <p:cNvPr id="4" name="Slide Number Placeholder 3">
            <a:extLst>
              <a:ext uri="{FF2B5EF4-FFF2-40B4-BE49-F238E27FC236}">
                <a16:creationId xmlns:a16="http://schemas.microsoft.com/office/drawing/2014/main" id="{D92A0CE8-9A7A-4494-B09C-7FE4424847E1}"/>
              </a:ext>
            </a:extLst>
          </p:cNvPr>
          <p:cNvSpPr>
            <a:spLocks noGrp="1"/>
          </p:cNvSpPr>
          <p:nvPr>
            <p:ph type="sldNum" sz="quarter" idx="12"/>
          </p:nvPr>
        </p:nvSpPr>
        <p:spPr/>
        <p:txBody>
          <a:bodyPr/>
          <a:lstStyle/>
          <a:p>
            <a:fld id="{8F6F091C-F864-45E3-86B2-FFC4DA06CF43}" type="slidenum">
              <a:rPr lang="en-US" smtClean="0"/>
              <a:t>25</a:t>
            </a:fld>
            <a:endParaRPr lang="en-U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80FDCA2-53C0-48B3-861F-52B0913CA2A3}"/>
                  </a:ext>
                </a:extLst>
              </p:cNvPr>
              <p:cNvSpPr>
                <a:spLocks noGrp="1"/>
              </p:cNvSpPr>
              <p:nvPr>
                <p:ph idx="1"/>
              </p:nvPr>
            </p:nvSpPr>
            <p:spPr>
              <a:xfrm>
                <a:off x="1793311" y="3968482"/>
                <a:ext cx="9257978" cy="2184260"/>
              </a:xfrm>
              <a:prstGeom prst="rect">
                <a:avLst/>
              </a:prstGeom>
            </p:spPr>
            <p:txBody>
              <a:bodyPr wrap="square">
                <a:spAutoFit/>
              </a:bodyPr>
              <a:lstStyle/>
              <a:p>
                <a:pPr marL="571329" indent="-571329">
                  <a:buFont typeface="Arial" panose="020B0604020202020204" pitchFamily="34" charset="0"/>
                  <a:buChar char="•"/>
                </a:pPr>
                <a14:m>
                  <m:oMath xmlns:m="http://schemas.openxmlformats.org/officeDocument/2006/math">
                    <m:r>
                      <m:rPr>
                        <m:sty m:val="p"/>
                      </m:rPr>
                      <a:rPr lang="en-US" sz="4399" i="1">
                        <a:latin typeface="Cambria Math" panose="02040503050406030204" pitchFamily="18" charset="0"/>
                      </a:rPr>
                      <m:t>Δ</m:t>
                    </m:r>
                    <m:r>
                      <a:rPr lang="en-US" sz="4399" i="1">
                        <a:latin typeface="Cambria Math" panose="02040503050406030204" pitchFamily="18" charset="0"/>
                      </a:rPr>
                      <m:t>𝑓</m:t>
                    </m:r>
                  </m:oMath>
                </a14:m>
                <a:r>
                  <a:rPr lang="en-US" sz="4399" dirty="0"/>
                  <a:t> much faster than </a:t>
                </a:r>
                <a14:m>
                  <m:oMath xmlns:m="http://schemas.openxmlformats.org/officeDocument/2006/math">
                    <m:r>
                      <a:rPr lang="en-US" sz="4399" i="1">
                        <a:latin typeface="Cambria Math" panose="02040503050406030204" pitchFamily="18" charset="0"/>
                      </a:rPr>
                      <m:t>𝑓</m:t>
                    </m:r>
                  </m:oMath>
                </a14:m>
                <a:endParaRPr lang="en-US" sz="4399" dirty="0"/>
              </a:p>
              <a:p>
                <a:pPr marL="1028391" lvl="1" indent="-571329"/>
                <a:r>
                  <a:rPr lang="en-US" sz="3999" dirty="0"/>
                  <a:t>Ideally </a:t>
                </a:r>
                <a14:m>
                  <m:oMath xmlns:m="http://schemas.openxmlformats.org/officeDocument/2006/math">
                    <m:r>
                      <a:rPr lang="en-US" sz="3999" i="1">
                        <a:latin typeface="Cambria Math" panose="02040503050406030204" pitchFamily="18" charset="0"/>
                      </a:rPr>
                      <m:t>𝑂</m:t>
                    </m:r>
                    <m:d>
                      <m:dPr>
                        <m:ctrlPr>
                          <a:rPr lang="en-US" sz="3999" i="1">
                            <a:latin typeface="Cambria Math" panose="02040503050406030204" pitchFamily="18" charset="0"/>
                          </a:rPr>
                        </m:ctrlPr>
                      </m:dPr>
                      <m:e>
                        <m:d>
                          <m:dPr>
                            <m:begChr m:val="|"/>
                            <m:endChr m:val="|"/>
                            <m:ctrlPr>
                              <a:rPr lang="en-US" sz="3999" i="1">
                                <a:latin typeface="Cambria Math" panose="02040503050406030204" pitchFamily="18" charset="0"/>
                              </a:rPr>
                            </m:ctrlPr>
                          </m:dPr>
                          <m:e>
                            <m:r>
                              <a:rPr lang="en-US" sz="3999" i="1">
                                <a:latin typeface="Cambria Math" panose="02040503050406030204" pitchFamily="18" charset="0"/>
                              </a:rPr>
                              <m:t>𝐼</m:t>
                            </m:r>
                          </m:e>
                        </m:d>
                        <m:r>
                          <a:rPr lang="en-US" sz="3999" i="1">
                            <a:latin typeface="Cambria Math" panose="02040503050406030204" pitchFamily="18" charset="0"/>
                          </a:rPr>
                          <m:t>/</m:t>
                        </m:r>
                        <m:d>
                          <m:dPr>
                            <m:begChr m:val="|"/>
                            <m:endChr m:val="|"/>
                            <m:ctrlPr>
                              <a:rPr lang="en-US" sz="3999" i="1">
                                <a:latin typeface="Cambria Math" panose="02040503050406030204" pitchFamily="18" charset="0"/>
                              </a:rPr>
                            </m:ctrlPr>
                          </m:dPr>
                          <m:e>
                            <m:r>
                              <m:rPr>
                                <m:sty m:val="p"/>
                              </m:rPr>
                              <a:rPr lang="en-US" sz="3999">
                                <a:latin typeface="Cambria Math" panose="02040503050406030204" pitchFamily="18" charset="0"/>
                              </a:rPr>
                              <m:t>Δ</m:t>
                            </m:r>
                            <m:r>
                              <a:rPr lang="en-US" sz="3999" i="1">
                                <a:latin typeface="Cambria Math" panose="02040503050406030204" pitchFamily="18" charset="0"/>
                              </a:rPr>
                              <m:t>𝐼</m:t>
                            </m:r>
                          </m:e>
                        </m:d>
                      </m:e>
                    </m:d>
                  </m:oMath>
                </a14:m>
                <a:r>
                  <a:rPr lang="en-US" sz="3999" dirty="0"/>
                  <a:t> times faster</a:t>
                </a:r>
                <a:endParaRPr lang="en-US" sz="4399" i="1" dirty="0">
                  <a:latin typeface="Cambria Math" panose="02040503050406030204" pitchFamily="18" charset="0"/>
                </a:endParaRPr>
              </a:p>
              <a:p>
                <a:pPr marL="571329" indent="-571329"/>
                <a14:m>
                  <m:oMath xmlns:m="http://schemas.openxmlformats.org/officeDocument/2006/math">
                    <m:r>
                      <a:rPr lang="en-US" sz="4799" i="1">
                        <a:latin typeface="Cambria Math" panose="02040503050406030204" pitchFamily="18" charset="0"/>
                      </a:rPr>
                      <m:t>𝑓</m:t>
                    </m:r>
                  </m:oMath>
                </a14:m>
                <a:r>
                  <a:rPr lang="en-US" sz="4799" dirty="0"/>
                  <a:t> much simpler than </a:t>
                </a:r>
                <a14:m>
                  <m:oMath xmlns:m="http://schemas.openxmlformats.org/officeDocument/2006/math">
                    <m:r>
                      <m:rPr>
                        <m:sty m:val="p"/>
                      </m:rPr>
                      <a:rPr lang="en-US" sz="4799" i="1">
                        <a:latin typeface="Cambria Math" panose="02040503050406030204" pitchFamily="18" charset="0"/>
                      </a:rPr>
                      <m:t>Δ</m:t>
                    </m:r>
                    <m:r>
                      <a:rPr lang="en-US" sz="4799" i="1">
                        <a:latin typeface="Cambria Math" panose="02040503050406030204" pitchFamily="18" charset="0"/>
                      </a:rPr>
                      <m:t>𝑓</m:t>
                    </m:r>
                  </m:oMath>
                </a14:m>
                <a:endParaRPr lang="en-US" sz="4799" dirty="0"/>
              </a:p>
            </p:txBody>
          </p:sp>
        </mc:Choice>
        <mc:Fallback xmlns="">
          <p:sp>
            <p:nvSpPr>
              <p:cNvPr id="5" name="Content Placeholder 4">
                <a:extLst>
                  <a:ext uri="{FF2B5EF4-FFF2-40B4-BE49-F238E27FC236}">
                    <a16:creationId xmlns:a16="http://schemas.microsoft.com/office/drawing/2014/main" id="{B80FDCA2-53C0-48B3-861F-52B0913CA2A3}"/>
                  </a:ext>
                </a:extLst>
              </p:cNvPr>
              <p:cNvSpPr>
                <a:spLocks noGrp="1" noRot="1" noChangeAspect="1" noMove="1" noResize="1" noEditPoints="1" noAdjustHandles="1" noChangeArrowheads="1" noChangeShapeType="1" noTextEdit="1"/>
              </p:cNvSpPr>
              <p:nvPr>
                <p:ph idx="1"/>
              </p:nvPr>
            </p:nvSpPr>
            <p:spPr>
              <a:xfrm>
                <a:off x="1793311" y="3968482"/>
                <a:ext cx="9257978" cy="2184260"/>
              </a:xfrm>
              <a:prstGeom prst="rect">
                <a:avLst/>
              </a:prstGeom>
              <a:blipFill>
                <a:blip r:embed="rId2"/>
                <a:stretch>
                  <a:fillRect t="-7821" b="-15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08B40CE-03B9-4E45-AB02-8297DBAF21B7}"/>
                  </a:ext>
                </a:extLst>
              </p:cNvPr>
              <p:cNvSpPr/>
              <p:nvPr/>
            </p:nvSpPr>
            <p:spPr>
              <a:xfrm>
                <a:off x="3985324" y="2352011"/>
                <a:ext cx="710651" cy="830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799" i="1">
                          <a:latin typeface="Cambria Math" panose="02040503050406030204" pitchFamily="18" charset="0"/>
                        </a:rPr>
                        <m:t>𝑓</m:t>
                      </m:r>
                    </m:oMath>
                  </m:oMathPara>
                </a14:m>
                <a:endParaRPr lang="en-US" sz="4799" dirty="0"/>
              </a:p>
            </p:txBody>
          </p:sp>
        </mc:Choice>
        <mc:Fallback xmlns="">
          <p:sp>
            <p:nvSpPr>
              <p:cNvPr id="7" name="Rectangle 6">
                <a:extLst>
                  <a:ext uri="{FF2B5EF4-FFF2-40B4-BE49-F238E27FC236}">
                    <a16:creationId xmlns:a16="http://schemas.microsoft.com/office/drawing/2014/main" id="{008B40CE-03B9-4E45-AB02-8297DBAF21B7}"/>
                  </a:ext>
                </a:extLst>
              </p:cNvPr>
              <p:cNvSpPr>
                <a:spLocks noRot="1" noChangeAspect="1" noMove="1" noResize="1" noEditPoints="1" noAdjustHandles="1" noChangeArrowheads="1" noChangeShapeType="1" noTextEdit="1"/>
              </p:cNvSpPr>
              <p:nvPr/>
            </p:nvSpPr>
            <p:spPr>
              <a:xfrm>
                <a:off x="3985324" y="2352011"/>
                <a:ext cx="710651" cy="830652"/>
              </a:xfrm>
              <a:prstGeom prst="rect">
                <a:avLst/>
              </a:prstGeom>
              <a:blipFill>
                <a:blip r:embed="rId3"/>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AADC401-EF86-4F3E-9D15-E86638FA6826}"/>
              </a:ext>
            </a:extLst>
          </p:cNvPr>
          <p:cNvSpPr/>
          <p:nvPr/>
        </p:nvSpPr>
        <p:spPr>
          <a:xfrm>
            <a:off x="5223096" y="2008604"/>
            <a:ext cx="1747766" cy="1490736"/>
          </a:xfrm>
          <a:prstGeom prst="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9" dirty="0" err="1">
                <a:solidFill>
                  <a:schemeClr val="tx1"/>
                </a:solidFill>
              </a:rPr>
              <a:t>DDLog</a:t>
            </a:r>
            <a:r>
              <a:rPr lang="en-US" sz="2799" dirty="0">
                <a:solidFill>
                  <a:schemeClr val="tx1"/>
                </a:solidFill>
              </a:rPr>
              <a:t> compiler</a:t>
            </a:r>
          </a:p>
        </p:txBody>
      </p:sp>
      <p:sp>
        <p:nvSpPr>
          <p:cNvPr id="9" name="Arrow: Right 8">
            <a:extLst>
              <a:ext uri="{FF2B5EF4-FFF2-40B4-BE49-F238E27FC236}">
                <a16:creationId xmlns:a16="http://schemas.microsoft.com/office/drawing/2014/main" id="{288506A0-2D27-4D78-A6B7-B22302B70053}"/>
              </a:ext>
            </a:extLst>
          </p:cNvPr>
          <p:cNvSpPr/>
          <p:nvPr/>
        </p:nvSpPr>
        <p:spPr>
          <a:xfrm>
            <a:off x="4683277" y="2381288"/>
            <a:ext cx="520400" cy="745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0" name="Arrow: Right 9">
            <a:extLst>
              <a:ext uri="{FF2B5EF4-FFF2-40B4-BE49-F238E27FC236}">
                <a16:creationId xmlns:a16="http://schemas.microsoft.com/office/drawing/2014/main" id="{7E32ED04-3C34-4AC7-9C7C-65B85109CA9E}"/>
              </a:ext>
            </a:extLst>
          </p:cNvPr>
          <p:cNvSpPr/>
          <p:nvPr/>
        </p:nvSpPr>
        <p:spPr>
          <a:xfrm>
            <a:off x="7005813" y="2381288"/>
            <a:ext cx="520400" cy="745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DCD34E4-47A9-4A89-ABBD-4061753D0130}"/>
                  </a:ext>
                </a:extLst>
              </p:cNvPr>
              <p:cNvSpPr/>
              <p:nvPr/>
            </p:nvSpPr>
            <p:spPr>
              <a:xfrm>
                <a:off x="7561165" y="2352011"/>
                <a:ext cx="1077642" cy="830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799">
                          <a:latin typeface="Cambria Math" panose="02040503050406030204" pitchFamily="18" charset="0"/>
                        </a:rPr>
                        <m:t>Δ</m:t>
                      </m:r>
                      <m:r>
                        <a:rPr lang="en-US" sz="4799" i="1">
                          <a:latin typeface="Cambria Math" panose="02040503050406030204" pitchFamily="18" charset="0"/>
                        </a:rPr>
                        <m:t>𝑓</m:t>
                      </m:r>
                    </m:oMath>
                  </m:oMathPara>
                </a14:m>
                <a:endParaRPr lang="en-US" sz="4799" dirty="0"/>
              </a:p>
            </p:txBody>
          </p:sp>
        </mc:Choice>
        <mc:Fallback xmlns="">
          <p:sp>
            <p:nvSpPr>
              <p:cNvPr id="11" name="Rectangle 10">
                <a:extLst>
                  <a:ext uri="{FF2B5EF4-FFF2-40B4-BE49-F238E27FC236}">
                    <a16:creationId xmlns:a16="http://schemas.microsoft.com/office/drawing/2014/main" id="{2DCD34E4-47A9-4A89-ABBD-4061753D0130}"/>
                  </a:ext>
                </a:extLst>
              </p:cNvPr>
              <p:cNvSpPr>
                <a:spLocks noRot="1" noChangeAspect="1" noMove="1" noResize="1" noEditPoints="1" noAdjustHandles="1" noChangeArrowheads="1" noChangeShapeType="1" noTextEdit="1"/>
              </p:cNvSpPr>
              <p:nvPr/>
            </p:nvSpPr>
            <p:spPr>
              <a:xfrm>
                <a:off x="7561165" y="2352011"/>
                <a:ext cx="1077642" cy="83065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8432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FC4A172-D7FC-4BEC-91A8-6C54905C395D}"/>
              </a:ext>
            </a:extLst>
          </p:cNvPr>
          <p:cNvGrpSpPr/>
          <p:nvPr/>
        </p:nvGrpSpPr>
        <p:grpSpPr>
          <a:xfrm>
            <a:off x="483045" y="1610199"/>
            <a:ext cx="11506843" cy="4209973"/>
            <a:chOff x="1475479" y="2053406"/>
            <a:chExt cx="9399929" cy="3171308"/>
          </a:xfrm>
        </p:grpSpPr>
        <p:sp>
          <p:nvSpPr>
            <p:cNvPr id="7" name="Arrow: Right 6">
              <a:extLst>
                <a:ext uri="{FF2B5EF4-FFF2-40B4-BE49-F238E27FC236}">
                  <a16:creationId xmlns:a16="http://schemas.microsoft.com/office/drawing/2014/main" id="{B78C8A36-D317-42D0-A97F-3B7C1E682529}"/>
                </a:ext>
              </a:extLst>
            </p:cNvPr>
            <p:cNvSpPr/>
            <p:nvPr/>
          </p:nvSpPr>
          <p:spPr>
            <a:xfrm>
              <a:off x="4589906" y="2914463"/>
              <a:ext cx="425115" cy="5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0" name="Arrow: Right 9">
              <a:extLst>
                <a:ext uri="{FF2B5EF4-FFF2-40B4-BE49-F238E27FC236}">
                  <a16:creationId xmlns:a16="http://schemas.microsoft.com/office/drawing/2014/main" id="{BCB0CBF1-165C-4908-9B8F-A073137A987C}"/>
                </a:ext>
              </a:extLst>
            </p:cNvPr>
            <p:cNvSpPr/>
            <p:nvPr/>
          </p:nvSpPr>
          <p:spPr>
            <a:xfrm>
              <a:off x="6305864" y="2914463"/>
              <a:ext cx="425115" cy="5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 name="Arrow: Right 5">
              <a:extLst>
                <a:ext uri="{FF2B5EF4-FFF2-40B4-BE49-F238E27FC236}">
                  <a16:creationId xmlns:a16="http://schemas.microsoft.com/office/drawing/2014/main" id="{62A9F52E-06D9-4C7C-9B8A-787CF5C3D31C}"/>
                </a:ext>
              </a:extLst>
            </p:cNvPr>
            <p:cNvSpPr/>
            <p:nvPr/>
          </p:nvSpPr>
          <p:spPr>
            <a:xfrm>
              <a:off x="2780625" y="2914463"/>
              <a:ext cx="425115" cy="5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4" name="Rectangle 3">
              <a:extLst>
                <a:ext uri="{FF2B5EF4-FFF2-40B4-BE49-F238E27FC236}">
                  <a16:creationId xmlns:a16="http://schemas.microsoft.com/office/drawing/2014/main" id="{C2467A94-2B3A-42FD-A311-6103193CC251}"/>
                </a:ext>
              </a:extLst>
            </p:cNvPr>
            <p:cNvSpPr/>
            <p:nvPr/>
          </p:nvSpPr>
          <p:spPr>
            <a:xfrm>
              <a:off x="3221603" y="2633726"/>
              <a:ext cx="1427748" cy="1122948"/>
            </a:xfrm>
            <a:prstGeom prst="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9" dirty="0" err="1">
                  <a:solidFill>
                    <a:schemeClr val="tx1"/>
                  </a:solidFill>
                </a:rPr>
                <a:t>DDLog</a:t>
              </a:r>
              <a:r>
                <a:rPr lang="en-US" sz="2799" dirty="0">
                  <a:solidFill>
                    <a:schemeClr val="tx1"/>
                  </a:solidFill>
                </a:rPr>
                <a:t> compiler</a:t>
              </a:r>
            </a:p>
          </p:txBody>
        </p:sp>
        <p:sp>
          <p:nvSpPr>
            <p:cNvPr id="5" name="TextBox 4">
              <a:extLst>
                <a:ext uri="{FF2B5EF4-FFF2-40B4-BE49-F238E27FC236}">
                  <a16:creationId xmlns:a16="http://schemas.microsoft.com/office/drawing/2014/main" id="{5EC45E4A-54A6-43DD-91AF-2885619B4BB2}"/>
                </a:ext>
              </a:extLst>
            </p:cNvPr>
            <p:cNvSpPr txBox="1"/>
            <p:nvPr/>
          </p:nvSpPr>
          <p:spPr>
            <a:xfrm>
              <a:off x="1475479" y="2709784"/>
              <a:ext cx="1364397" cy="1042734"/>
            </a:xfrm>
            <a:prstGeom prst="rect">
              <a:avLst/>
            </a:prstGeom>
            <a:solidFill>
              <a:schemeClr val="accent4"/>
            </a:solidFill>
          </p:spPr>
          <p:txBody>
            <a:bodyPr wrap="none" rtlCol="0">
              <a:spAutoFit/>
            </a:bodyPr>
            <a:lstStyle/>
            <a:p>
              <a:pPr algn="ctr"/>
              <a:r>
                <a:rPr lang="en-US" sz="2799" dirty="0" err="1"/>
                <a:t>DDLog</a:t>
              </a:r>
              <a:endParaRPr lang="en-US" sz="2799" dirty="0"/>
            </a:p>
            <a:p>
              <a:pPr algn="ctr"/>
              <a:r>
                <a:rPr lang="en-US" sz="2799" dirty="0"/>
                <a:t>program</a:t>
              </a:r>
            </a:p>
            <a:p>
              <a:pPr algn="ctr"/>
              <a:endParaRPr lang="en-US" sz="2799"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A9E0F2D-E706-4FE3-9BA7-1AA5660094DA}"/>
                    </a:ext>
                  </a:extLst>
                </p:cNvPr>
                <p:cNvSpPr txBox="1"/>
                <p:nvPr/>
              </p:nvSpPr>
              <p:spPr>
                <a:xfrm>
                  <a:off x="5012426" y="2691599"/>
                  <a:ext cx="1378798" cy="1042734"/>
                </a:xfrm>
                <a:prstGeom prst="rect">
                  <a:avLst/>
                </a:prstGeom>
                <a:solidFill>
                  <a:schemeClr val="accent4"/>
                </a:solidFill>
              </p:spPr>
              <p:txBody>
                <a:bodyPr wrap="none" rtlCol="0">
                  <a:spAutoFit/>
                </a:bodyPr>
                <a:lstStyle/>
                <a:p>
                  <a:pPr algn="ctr"/>
                  <a:r>
                    <a:rPr lang="en-US" sz="2799" dirty="0"/>
                    <a:t>Rust</a:t>
                  </a:r>
                </a:p>
                <a:p>
                  <a:pPr algn="ctr"/>
                  <a:r>
                    <a:rPr lang="en-US" sz="2799" dirty="0"/>
                    <a:t>Program</a:t>
                  </a:r>
                </a:p>
                <a:p>
                  <a:pPr algn="ctr"/>
                  <a14:m>
                    <m:oMathPara xmlns:m="http://schemas.openxmlformats.org/officeDocument/2006/math">
                      <m:oMathParaPr>
                        <m:jc m:val="centerGroup"/>
                      </m:oMathParaPr>
                      <m:oMath xmlns:m="http://schemas.openxmlformats.org/officeDocument/2006/math">
                        <m:r>
                          <m:rPr>
                            <m:sty m:val="p"/>
                          </m:rPr>
                          <a:rPr lang="en-US" sz="2799">
                            <a:latin typeface="Cambria Math" panose="02040503050406030204" pitchFamily="18" charset="0"/>
                          </a:rPr>
                          <m:t>Δ</m:t>
                        </m:r>
                        <m:r>
                          <a:rPr lang="en-US" sz="2799" i="1">
                            <a:latin typeface="Cambria Math" panose="02040503050406030204" pitchFamily="18" charset="0"/>
                          </a:rPr>
                          <m:t>𝑓</m:t>
                        </m:r>
                      </m:oMath>
                    </m:oMathPara>
                  </a14:m>
                  <a:endParaRPr lang="en-US" sz="2799" dirty="0"/>
                </a:p>
              </p:txBody>
            </p:sp>
          </mc:Choice>
          <mc:Fallback xmlns="">
            <p:sp>
              <p:nvSpPr>
                <p:cNvPr id="8" name="TextBox 7">
                  <a:extLst>
                    <a:ext uri="{FF2B5EF4-FFF2-40B4-BE49-F238E27FC236}">
                      <a16:creationId xmlns:a16="http://schemas.microsoft.com/office/drawing/2014/main" id="{8A9E0F2D-E706-4FE3-9BA7-1AA5660094DA}"/>
                    </a:ext>
                  </a:extLst>
                </p:cNvPr>
                <p:cNvSpPr txBox="1">
                  <a:spLocks noRot="1" noChangeAspect="1" noMove="1" noResize="1" noEditPoints="1" noAdjustHandles="1" noChangeArrowheads="1" noChangeShapeType="1" noTextEdit="1"/>
                </p:cNvSpPr>
                <p:nvPr/>
              </p:nvSpPr>
              <p:spPr>
                <a:xfrm>
                  <a:off x="5012426" y="2691599"/>
                  <a:ext cx="1378798" cy="1042734"/>
                </a:xfrm>
                <a:prstGeom prst="rect">
                  <a:avLst/>
                </a:prstGeom>
                <a:blipFill>
                  <a:blip r:embed="rId2"/>
                  <a:stretch>
                    <a:fillRect l="-6498" t="-4405" r="-685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D0EB0049-8E43-40BE-80DB-0493C9E9F02C}"/>
                </a:ext>
              </a:extLst>
            </p:cNvPr>
            <p:cNvSpPr/>
            <p:nvPr/>
          </p:nvSpPr>
          <p:spPr>
            <a:xfrm>
              <a:off x="6718635" y="2633729"/>
              <a:ext cx="1427748" cy="1122948"/>
            </a:xfrm>
            <a:prstGeom prst="rect">
              <a:avLst/>
            </a:prstGeom>
            <a:solidFill>
              <a:schemeClr val="accent1">
                <a:lumMod val="20000"/>
                <a:lumOff val="8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9" dirty="0">
                  <a:solidFill>
                    <a:schemeClr val="tx1"/>
                  </a:solidFill>
                </a:rPr>
                <a:t>Rust compiler</a:t>
              </a:r>
            </a:p>
          </p:txBody>
        </p:sp>
        <p:sp>
          <p:nvSpPr>
            <p:cNvPr id="11" name="Rectangle 10">
              <a:extLst>
                <a:ext uri="{FF2B5EF4-FFF2-40B4-BE49-F238E27FC236}">
                  <a16:creationId xmlns:a16="http://schemas.microsoft.com/office/drawing/2014/main" id="{A3A69255-DA71-4F68-91F8-AC5698162779}"/>
                </a:ext>
              </a:extLst>
            </p:cNvPr>
            <p:cNvSpPr/>
            <p:nvPr/>
          </p:nvSpPr>
          <p:spPr>
            <a:xfrm>
              <a:off x="6569620" y="4262689"/>
              <a:ext cx="1725777" cy="9620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99" dirty="0">
                  <a:solidFill>
                    <a:schemeClr val="tx1"/>
                  </a:solidFill>
                </a:rPr>
                <a:t>Differential</a:t>
              </a:r>
              <a:br>
                <a:rPr lang="en-US" sz="2799" dirty="0">
                  <a:solidFill>
                    <a:schemeClr val="tx1"/>
                  </a:solidFill>
                </a:rPr>
              </a:br>
              <a:r>
                <a:rPr lang="en-US" sz="2799" dirty="0">
                  <a:solidFill>
                    <a:schemeClr val="tx1"/>
                  </a:solidFill>
                </a:rPr>
                <a:t>dataflow</a:t>
              </a:r>
            </a:p>
            <a:p>
              <a:pPr algn="ctr"/>
              <a:r>
                <a:rPr lang="en-US" sz="2799" dirty="0">
                  <a:solidFill>
                    <a:schemeClr val="tx1"/>
                  </a:solidFill>
                </a:rPr>
                <a:t>library</a:t>
              </a:r>
            </a:p>
          </p:txBody>
        </p:sp>
        <p:sp>
          <p:nvSpPr>
            <p:cNvPr id="12" name="Arrow: Right 11">
              <a:extLst>
                <a:ext uri="{FF2B5EF4-FFF2-40B4-BE49-F238E27FC236}">
                  <a16:creationId xmlns:a16="http://schemas.microsoft.com/office/drawing/2014/main" id="{9BD11C87-2A86-4A2C-9028-80B171350036}"/>
                </a:ext>
              </a:extLst>
            </p:cNvPr>
            <p:cNvSpPr/>
            <p:nvPr/>
          </p:nvSpPr>
          <p:spPr>
            <a:xfrm rot="16200000">
              <a:off x="7219950" y="3747310"/>
              <a:ext cx="425115" cy="5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3" name="Arrow: Right 12">
              <a:extLst>
                <a:ext uri="{FF2B5EF4-FFF2-40B4-BE49-F238E27FC236}">
                  <a16:creationId xmlns:a16="http://schemas.microsoft.com/office/drawing/2014/main" id="{0F9BACA5-EF71-48A7-AF96-F8B56481CAEA}"/>
                </a:ext>
              </a:extLst>
            </p:cNvPr>
            <p:cNvSpPr/>
            <p:nvPr/>
          </p:nvSpPr>
          <p:spPr>
            <a:xfrm>
              <a:off x="8174939" y="2914463"/>
              <a:ext cx="425115" cy="56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4" name="TextBox 13">
              <a:extLst>
                <a:ext uri="{FF2B5EF4-FFF2-40B4-BE49-F238E27FC236}">
                  <a16:creationId xmlns:a16="http://schemas.microsoft.com/office/drawing/2014/main" id="{70E9BA17-0750-447D-9A0B-5E62A3A0E8D0}"/>
                </a:ext>
              </a:extLst>
            </p:cNvPr>
            <p:cNvSpPr txBox="1"/>
            <p:nvPr/>
          </p:nvSpPr>
          <p:spPr>
            <a:xfrm>
              <a:off x="8810017" y="2872033"/>
              <a:ext cx="1048892" cy="718334"/>
            </a:xfrm>
            <a:prstGeom prst="rect">
              <a:avLst/>
            </a:prstGeom>
            <a:solidFill>
              <a:schemeClr val="accent4"/>
            </a:solidFill>
          </p:spPr>
          <p:txBody>
            <a:bodyPr wrap="none" rtlCol="0">
              <a:spAutoFit/>
            </a:bodyPr>
            <a:lstStyle/>
            <a:p>
              <a:pPr algn="ctr"/>
              <a:r>
                <a:rPr lang="en-US" sz="2799" dirty="0"/>
                <a:t>Native</a:t>
              </a:r>
              <a:br>
                <a:rPr lang="en-US" sz="2799" dirty="0"/>
              </a:br>
              <a:r>
                <a:rPr lang="en-US" sz="2799" dirty="0"/>
                <a:t>library</a:t>
              </a:r>
            </a:p>
          </p:txBody>
        </p:sp>
        <p:sp>
          <p:nvSpPr>
            <p:cNvPr id="15" name="Arrow: Right 14">
              <a:extLst>
                <a:ext uri="{FF2B5EF4-FFF2-40B4-BE49-F238E27FC236}">
                  <a16:creationId xmlns:a16="http://schemas.microsoft.com/office/drawing/2014/main" id="{3F54A94F-BBA4-42E2-B44B-9E4BF00173A3}"/>
                </a:ext>
              </a:extLst>
            </p:cNvPr>
            <p:cNvSpPr/>
            <p:nvPr/>
          </p:nvSpPr>
          <p:spPr>
            <a:xfrm rot="5400000">
              <a:off x="9121904" y="2352989"/>
              <a:ext cx="425115" cy="561473"/>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6" name="Arrow: Right 15">
              <a:extLst>
                <a:ext uri="{FF2B5EF4-FFF2-40B4-BE49-F238E27FC236}">
                  <a16:creationId xmlns:a16="http://schemas.microsoft.com/office/drawing/2014/main" id="{FBD6A401-8C0E-494D-95D3-64AFED9E5046}"/>
                </a:ext>
              </a:extLst>
            </p:cNvPr>
            <p:cNvSpPr/>
            <p:nvPr/>
          </p:nvSpPr>
          <p:spPr>
            <a:xfrm rot="5400000">
              <a:off x="9122033" y="3539955"/>
              <a:ext cx="425115" cy="561473"/>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7" name="TextBox 16">
              <a:extLst>
                <a:ext uri="{FF2B5EF4-FFF2-40B4-BE49-F238E27FC236}">
                  <a16:creationId xmlns:a16="http://schemas.microsoft.com/office/drawing/2014/main" id="{69B596FD-1240-4D38-8329-BB8B70A5C39E}"/>
                </a:ext>
              </a:extLst>
            </p:cNvPr>
            <p:cNvSpPr txBox="1"/>
            <p:nvPr/>
          </p:nvSpPr>
          <p:spPr>
            <a:xfrm>
              <a:off x="8583454" y="2053406"/>
              <a:ext cx="2123704" cy="393935"/>
            </a:xfrm>
            <a:prstGeom prst="rect">
              <a:avLst/>
            </a:prstGeom>
            <a:noFill/>
          </p:spPr>
          <p:txBody>
            <a:bodyPr wrap="none" rtlCol="0">
              <a:spAutoFit/>
            </a:bodyPr>
            <a:lstStyle/>
            <a:p>
              <a:r>
                <a:rPr lang="en-US" sz="2799" dirty="0"/>
                <a:t>Input changes</a:t>
              </a:r>
            </a:p>
          </p:txBody>
        </p:sp>
        <p:sp>
          <p:nvSpPr>
            <p:cNvPr id="18" name="TextBox 17">
              <a:extLst>
                <a:ext uri="{FF2B5EF4-FFF2-40B4-BE49-F238E27FC236}">
                  <a16:creationId xmlns:a16="http://schemas.microsoft.com/office/drawing/2014/main" id="{13823D7B-F30E-4B57-B9D3-95C2029FB288}"/>
                </a:ext>
              </a:extLst>
            </p:cNvPr>
            <p:cNvSpPr txBox="1"/>
            <p:nvPr/>
          </p:nvSpPr>
          <p:spPr>
            <a:xfrm>
              <a:off x="8497729" y="3967659"/>
              <a:ext cx="2377679" cy="393935"/>
            </a:xfrm>
            <a:prstGeom prst="rect">
              <a:avLst/>
            </a:prstGeom>
            <a:noFill/>
          </p:spPr>
          <p:txBody>
            <a:bodyPr wrap="none" rtlCol="0">
              <a:spAutoFit/>
            </a:bodyPr>
            <a:lstStyle/>
            <a:p>
              <a:r>
                <a:rPr lang="en-US" sz="2799" dirty="0"/>
                <a:t>Output changes</a:t>
              </a:r>
            </a:p>
          </p:txBody>
        </p:sp>
      </p:grpSp>
      <p:sp>
        <p:nvSpPr>
          <p:cNvPr id="2" name="Title 1">
            <a:extLst>
              <a:ext uri="{FF2B5EF4-FFF2-40B4-BE49-F238E27FC236}">
                <a16:creationId xmlns:a16="http://schemas.microsoft.com/office/drawing/2014/main" id="{4A891455-7384-42AC-9CC2-397339E89B13}"/>
              </a:ext>
            </a:extLst>
          </p:cNvPr>
          <p:cNvSpPr>
            <a:spLocks noGrp="1"/>
          </p:cNvSpPr>
          <p:nvPr>
            <p:ph type="title"/>
          </p:nvPr>
        </p:nvSpPr>
        <p:spPr/>
        <p:txBody>
          <a:bodyPr/>
          <a:lstStyle/>
          <a:p>
            <a:r>
              <a:rPr lang="en-US" sz="4000" dirty="0" err="1"/>
              <a:t>DDlog</a:t>
            </a:r>
            <a:r>
              <a:rPr lang="en-US" sz="4000" dirty="0"/>
              <a:t> System architecture</a:t>
            </a:r>
          </a:p>
        </p:txBody>
      </p:sp>
      <p:sp>
        <p:nvSpPr>
          <p:cNvPr id="19" name="Slide Number Placeholder 18">
            <a:extLst>
              <a:ext uri="{FF2B5EF4-FFF2-40B4-BE49-F238E27FC236}">
                <a16:creationId xmlns:a16="http://schemas.microsoft.com/office/drawing/2014/main" id="{59A994F7-AE15-40D9-BB50-86939C9096BC}"/>
              </a:ext>
            </a:extLst>
          </p:cNvPr>
          <p:cNvSpPr>
            <a:spLocks noGrp="1"/>
          </p:cNvSpPr>
          <p:nvPr>
            <p:ph type="sldNum" sz="quarter" idx="12"/>
          </p:nvPr>
        </p:nvSpPr>
        <p:spPr/>
        <p:txBody>
          <a:bodyPr/>
          <a:lstStyle/>
          <a:p>
            <a:fld id="{8F6F091C-F864-45E3-86B2-FFC4DA06CF43}" type="slidenum">
              <a:rPr lang="en-US" smtClean="0"/>
              <a:t>26</a:t>
            </a:fld>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EE913B5D-42B3-41BF-BB4A-080B4C3A1760}"/>
                  </a:ext>
                </a:extLst>
              </p:cNvPr>
              <p:cNvSpPr/>
              <p:nvPr/>
            </p:nvSpPr>
            <p:spPr>
              <a:xfrm>
                <a:off x="1076242" y="3318963"/>
                <a:ext cx="555520" cy="52308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799" i="1">
                          <a:latin typeface="Cambria Math" panose="02040503050406030204" pitchFamily="18" charset="0"/>
                        </a:rPr>
                        <m:t>𝑓</m:t>
                      </m:r>
                    </m:oMath>
                  </m:oMathPara>
                </a14:m>
                <a:endParaRPr lang="en-US" sz="2799" dirty="0"/>
              </a:p>
            </p:txBody>
          </p:sp>
        </mc:Choice>
        <mc:Fallback xmlns="">
          <p:sp>
            <p:nvSpPr>
              <p:cNvPr id="21" name="Rectangle 20">
                <a:extLst>
                  <a:ext uri="{FF2B5EF4-FFF2-40B4-BE49-F238E27FC236}">
                    <a16:creationId xmlns:a16="http://schemas.microsoft.com/office/drawing/2014/main" id="{EE913B5D-42B3-41BF-BB4A-080B4C3A1760}"/>
                  </a:ext>
                </a:extLst>
              </p:cNvPr>
              <p:cNvSpPr>
                <a:spLocks noRot="1" noChangeAspect="1" noMove="1" noResize="1" noEditPoints="1" noAdjustHandles="1" noChangeArrowheads="1" noChangeShapeType="1" noTextEdit="1"/>
              </p:cNvSpPr>
              <p:nvPr/>
            </p:nvSpPr>
            <p:spPr>
              <a:xfrm>
                <a:off x="1076242" y="3318963"/>
                <a:ext cx="555520" cy="523084"/>
              </a:xfrm>
              <a:prstGeom prst="rect">
                <a:avLst/>
              </a:prstGeom>
              <a:blipFill>
                <a:blip r:embed="rId3"/>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A6DB7CEE-D5C6-499A-B710-6EF3E05A9445}"/>
              </a:ext>
            </a:extLst>
          </p:cNvPr>
          <p:cNvSpPr txBox="1"/>
          <p:nvPr/>
        </p:nvSpPr>
        <p:spPr>
          <a:xfrm>
            <a:off x="2959968" y="3920634"/>
            <a:ext cx="1245530" cy="461417"/>
          </a:xfrm>
          <a:prstGeom prst="rect">
            <a:avLst/>
          </a:prstGeom>
          <a:noFill/>
        </p:spPr>
        <p:txBody>
          <a:bodyPr wrap="none" rtlCol="0">
            <a:spAutoFit/>
          </a:bodyPr>
          <a:lstStyle/>
          <a:p>
            <a:r>
              <a:rPr lang="en-US" sz="2399" dirty="0"/>
              <a:t>Haskell</a:t>
            </a:r>
          </a:p>
        </p:txBody>
      </p:sp>
    </p:spTree>
    <p:extLst>
      <p:ext uri="{BB962C8B-B14F-4D97-AF65-F5344CB8AC3E}">
        <p14:creationId xmlns:p14="http://schemas.microsoft.com/office/powerpoint/2010/main" val="399013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2B3F-11E6-4C7B-A20D-D3D7B00B520D}"/>
              </a:ext>
            </a:extLst>
          </p:cNvPr>
          <p:cNvSpPr>
            <a:spLocks noGrp="1"/>
          </p:cNvSpPr>
          <p:nvPr>
            <p:ph type="title"/>
          </p:nvPr>
        </p:nvSpPr>
        <p:spPr/>
        <p:txBody>
          <a:bodyPr/>
          <a:lstStyle/>
          <a:p>
            <a:r>
              <a:rPr lang="en-US" sz="4000" dirty="0"/>
              <a:t>DDlog compiler</a:t>
            </a:r>
          </a:p>
        </p:txBody>
      </p:sp>
      <p:sp>
        <p:nvSpPr>
          <p:cNvPr id="3" name="Content Placeholder 2">
            <a:extLst>
              <a:ext uri="{FF2B5EF4-FFF2-40B4-BE49-F238E27FC236}">
                <a16:creationId xmlns:a16="http://schemas.microsoft.com/office/drawing/2014/main" id="{96D93981-9D5F-4792-902B-4EC180728D48}"/>
              </a:ext>
            </a:extLst>
          </p:cNvPr>
          <p:cNvSpPr>
            <a:spLocks noGrp="1"/>
          </p:cNvSpPr>
          <p:nvPr>
            <p:ph idx="1"/>
          </p:nvPr>
        </p:nvSpPr>
        <p:spPr/>
        <p:txBody>
          <a:bodyPr/>
          <a:lstStyle/>
          <a:p>
            <a:pPr marL="342900" indent="-342900">
              <a:buFont typeface="Arial" panose="020B0604020202020204" pitchFamily="34" charset="0"/>
              <a:buChar char="•"/>
            </a:pPr>
            <a:r>
              <a:rPr lang="en-US" sz="2800" dirty="0"/>
              <a:t>Written in Haskell</a:t>
            </a:r>
          </a:p>
          <a:p>
            <a:pPr marL="342900" indent="-342900">
              <a:buFont typeface="Arial" panose="020B0604020202020204" pitchFamily="34" charset="0"/>
              <a:buChar char="•"/>
            </a:pPr>
            <a:r>
              <a:rPr lang="en-US" sz="2800" dirty="0"/>
              <a:t>Relatively simple (so far)</a:t>
            </a:r>
          </a:p>
          <a:p>
            <a:pPr lvl="1"/>
            <a:r>
              <a:rPr lang="en-US" sz="2400" dirty="0"/>
              <a:t>Parsing</a:t>
            </a:r>
          </a:p>
          <a:p>
            <a:pPr lvl="1"/>
            <a:r>
              <a:rPr lang="en-US" sz="2400" dirty="0"/>
              <a:t>Simple front-end IR</a:t>
            </a:r>
          </a:p>
          <a:p>
            <a:pPr lvl="1"/>
            <a:r>
              <a:rPr lang="en-US" sz="2400" dirty="0"/>
              <a:t>Validation</a:t>
            </a:r>
          </a:p>
          <a:p>
            <a:pPr lvl="1"/>
            <a:r>
              <a:rPr lang="en-US" sz="2400" dirty="0"/>
              <a:t>Type inference</a:t>
            </a:r>
          </a:p>
          <a:p>
            <a:pPr lvl="1"/>
            <a:r>
              <a:rPr lang="en-US" sz="2400" dirty="0"/>
              <a:t>Optimizations</a:t>
            </a:r>
          </a:p>
          <a:p>
            <a:pPr lvl="1"/>
            <a:r>
              <a:rPr lang="en-US" sz="2400" dirty="0"/>
              <a:t>Code generation</a:t>
            </a:r>
          </a:p>
          <a:p>
            <a:pPr lvl="1"/>
            <a:r>
              <a:rPr lang="en-US" sz="2400" dirty="0"/>
              <a:t>Currently no back-end IR</a:t>
            </a:r>
          </a:p>
          <a:p>
            <a:pPr marL="342900" indent="-342900">
              <a:buFont typeface="Arial" panose="020B0604020202020204" pitchFamily="34" charset="0"/>
              <a:buChar char="•"/>
            </a:pPr>
            <a:r>
              <a:rPr lang="en-US" sz="2800" dirty="0"/>
              <a:t>Generates Rust source files</a:t>
            </a:r>
          </a:p>
        </p:txBody>
      </p:sp>
      <p:sp>
        <p:nvSpPr>
          <p:cNvPr id="4" name="Slide Number Placeholder 3">
            <a:extLst>
              <a:ext uri="{FF2B5EF4-FFF2-40B4-BE49-F238E27FC236}">
                <a16:creationId xmlns:a16="http://schemas.microsoft.com/office/drawing/2014/main" id="{1DD307FC-D985-48D3-92F7-26A9420C7D40}"/>
              </a:ext>
            </a:extLst>
          </p:cNvPr>
          <p:cNvSpPr>
            <a:spLocks noGrp="1"/>
          </p:cNvSpPr>
          <p:nvPr>
            <p:ph type="sldNum" sz="quarter" idx="12"/>
          </p:nvPr>
        </p:nvSpPr>
        <p:spPr/>
        <p:txBody>
          <a:bodyPr/>
          <a:lstStyle/>
          <a:p>
            <a:fld id="{8F6F091C-F864-45E3-86B2-FFC4DA06CF43}" type="slidenum">
              <a:rPr lang="en-US" smtClean="0"/>
              <a:t>27</a:t>
            </a:fld>
            <a:endParaRPr lang="en-US"/>
          </a:p>
        </p:txBody>
      </p:sp>
      <p:pic>
        <p:nvPicPr>
          <p:cNvPr id="6" name="Picture 5" descr="Logo&#10;&#10;Description automatically generated with medium confidence">
            <a:extLst>
              <a:ext uri="{FF2B5EF4-FFF2-40B4-BE49-F238E27FC236}">
                <a16:creationId xmlns:a16="http://schemas.microsoft.com/office/drawing/2014/main" id="{B5994FB6-B91B-4F50-BDF1-FF6FF67BE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538" y="3258388"/>
            <a:ext cx="4761260" cy="742757"/>
          </a:xfrm>
          <a:prstGeom prst="rect">
            <a:avLst/>
          </a:prstGeom>
        </p:spPr>
      </p:pic>
    </p:spTree>
    <p:extLst>
      <p:ext uri="{BB962C8B-B14F-4D97-AF65-F5344CB8AC3E}">
        <p14:creationId xmlns:p14="http://schemas.microsoft.com/office/powerpoint/2010/main" val="52417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571B-F6F8-4EA4-934A-752912D167F3}"/>
              </a:ext>
            </a:extLst>
          </p:cNvPr>
          <p:cNvSpPr>
            <a:spLocks noGrp="1"/>
          </p:cNvSpPr>
          <p:nvPr>
            <p:ph type="title"/>
          </p:nvPr>
        </p:nvSpPr>
        <p:spPr/>
        <p:txBody>
          <a:bodyPr/>
          <a:lstStyle/>
          <a:p>
            <a:r>
              <a:rPr lang="en-US" sz="4000" dirty="0"/>
              <a:t>Executable is Rust</a:t>
            </a:r>
          </a:p>
        </p:txBody>
      </p:sp>
      <p:sp>
        <p:nvSpPr>
          <p:cNvPr id="3" name="Content Placeholder 2">
            <a:extLst>
              <a:ext uri="{FF2B5EF4-FFF2-40B4-BE49-F238E27FC236}">
                <a16:creationId xmlns:a16="http://schemas.microsoft.com/office/drawing/2014/main" id="{B5705685-C41D-40CC-A42C-B415E9E37231}"/>
              </a:ext>
            </a:extLst>
          </p:cNvPr>
          <p:cNvSpPr>
            <a:spLocks noGrp="1"/>
          </p:cNvSpPr>
          <p:nvPr>
            <p:ph idx="1"/>
          </p:nvPr>
        </p:nvSpPr>
        <p:spPr>
          <a:xfrm>
            <a:off x="837981" y="1376216"/>
            <a:ext cx="10512862" cy="4821569"/>
          </a:xfrm>
        </p:spPr>
        <p:txBody>
          <a:bodyPr>
            <a:normAutofit/>
          </a:bodyPr>
          <a:lstStyle/>
          <a:p>
            <a:pPr marL="342900" indent="-342900">
              <a:buFont typeface="Arial" panose="020B0604020202020204" pitchFamily="34" charset="0"/>
              <a:buChar char="•"/>
            </a:pPr>
            <a:r>
              <a:rPr lang="en-US" sz="2400" dirty="0"/>
              <a:t>Safe language</a:t>
            </a:r>
          </a:p>
          <a:p>
            <a:pPr marL="342900" indent="-342900">
              <a:buFont typeface="Arial" panose="020B0604020202020204" pitchFamily="34" charset="0"/>
              <a:buChar char="•"/>
            </a:pPr>
            <a:r>
              <a:rPr lang="en-US" sz="2400" dirty="0"/>
              <a:t>Not a managed language (no GC required)</a:t>
            </a:r>
          </a:p>
          <a:p>
            <a:pPr marL="342900" indent="-342900">
              <a:buFont typeface="Arial" panose="020B0604020202020204" pitchFamily="34" charset="0"/>
              <a:buChar char="•"/>
            </a:pPr>
            <a:r>
              <a:rPr lang="en-US" sz="2400" dirty="0"/>
              <a:t>Generates native code</a:t>
            </a:r>
          </a:p>
          <a:p>
            <a:pPr lvl="1"/>
            <a:r>
              <a:rPr lang="en-US" sz="2000" dirty="0"/>
              <a:t>Really FAST</a:t>
            </a:r>
          </a:p>
          <a:p>
            <a:pPr marL="342900" indent="-342900">
              <a:buFont typeface="Arial" panose="020B0604020202020204" pitchFamily="34" charset="0"/>
              <a:buChar char="•"/>
            </a:pPr>
            <a:r>
              <a:rPr lang="en-US" sz="2400" dirty="0"/>
              <a:t>Ownership type system:</a:t>
            </a:r>
          </a:p>
          <a:p>
            <a:pPr lvl="1"/>
            <a:r>
              <a:rPr lang="en-US" sz="2000" dirty="0"/>
              <a:t>Avoids data races</a:t>
            </a:r>
          </a:p>
          <a:p>
            <a:pPr lvl="1"/>
            <a:r>
              <a:rPr lang="en-US" sz="2000" dirty="0"/>
              <a:t>Avoid data copies</a:t>
            </a:r>
          </a:p>
          <a:p>
            <a:pPr marL="342900" indent="-342900">
              <a:buFont typeface="Arial" panose="020B0604020202020204" pitchFamily="34" charset="0"/>
              <a:buChar char="•"/>
            </a:pPr>
            <a:r>
              <a:rPr lang="en-US" sz="2400" dirty="0"/>
              <a:t>Broad ecosystem of libraries (crates)</a:t>
            </a:r>
          </a:p>
          <a:p>
            <a:pPr marL="342900" indent="-342900">
              <a:buFont typeface="Arial" panose="020B0604020202020204" pitchFamily="34" charset="0"/>
              <a:buChar char="•"/>
            </a:pPr>
            <a:r>
              <a:rPr lang="en-US" sz="2400" dirty="0"/>
              <a:t>We make it very easy to expose Rust as </a:t>
            </a:r>
            <a:r>
              <a:rPr lang="en-US" sz="2400" dirty="0" err="1"/>
              <a:t>Ddlog</a:t>
            </a:r>
            <a:endParaRPr lang="en-US" sz="2400" dirty="0"/>
          </a:p>
          <a:p>
            <a:pPr lvl="1"/>
            <a:r>
              <a:rPr lang="en-US" sz="2000" dirty="0"/>
              <a:t>extern types and extern function declarations</a:t>
            </a:r>
          </a:p>
          <a:p>
            <a:pPr marL="342900" indent="-342900">
              <a:buFont typeface="Arial" panose="020B0604020202020204" pitchFamily="34" charset="0"/>
              <a:buChar char="•"/>
            </a:pPr>
            <a:r>
              <a:rPr lang="en-US" sz="2400" dirty="0"/>
              <a:t>Downside: slow compilation</a:t>
            </a:r>
          </a:p>
        </p:txBody>
      </p:sp>
      <p:sp>
        <p:nvSpPr>
          <p:cNvPr id="4" name="Slide Number Placeholder 3">
            <a:extLst>
              <a:ext uri="{FF2B5EF4-FFF2-40B4-BE49-F238E27FC236}">
                <a16:creationId xmlns:a16="http://schemas.microsoft.com/office/drawing/2014/main" id="{28B8ABC2-4DBB-4084-BF7B-3D4D6FBF04C4}"/>
              </a:ext>
            </a:extLst>
          </p:cNvPr>
          <p:cNvSpPr>
            <a:spLocks noGrp="1"/>
          </p:cNvSpPr>
          <p:nvPr>
            <p:ph type="sldNum" sz="quarter" idx="12"/>
          </p:nvPr>
        </p:nvSpPr>
        <p:spPr/>
        <p:txBody>
          <a:bodyPr/>
          <a:lstStyle/>
          <a:p>
            <a:fld id="{8F6F091C-F864-45E3-86B2-FFC4DA06CF43}" type="slidenum">
              <a:rPr lang="en-US" smtClean="0"/>
              <a:t>28</a:t>
            </a:fld>
            <a:endParaRPr lang="en-US"/>
          </a:p>
        </p:txBody>
      </p:sp>
      <p:pic>
        <p:nvPicPr>
          <p:cNvPr id="6" name="Picture 5" descr="Shape&#10;&#10;Description automatically generated with low confidence">
            <a:extLst>
              <a:ext uri="{FF2B5EF4-FFF2-40B4-BE49-F238E27FC236}">
                <a16:creationId xmlns:a16="http://schemas.microsoft.com/office/drawing/2014/main" id="{7D55068C-EC8B-48B5-804B-9A83C44AE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055" y="1870482"/>
            <a:ext cx="3209089" cy="3209089"/>
          </a:xfrm>
          <a:prstGeom prst="rect">
            <a:avLst/>
          </a:prstGeom>
        </p:spPr>
      </p:pic>
    </p:spTree>
    <p:extLst>
      <p:ext uri="{BB962C8B-B14F-4D97-AF65-F5344CB8AC3E}">
        <p14:creationId xmlns:p14="http://schemas.microsoft.com/office/powerpoint/2010/main" val="1511442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1E1A-763E-4EE0-8201-4509D7479EDC}"/>
              </a:ext>
            </a:extLst>
          </p:cNvPr>
          <p:cNvSpPr>
            <a:spLocks noGrp="1"/>
          </p:cNvSpPr>
          <p:nvPr>
            <p:ph type="title"/>
          </p:nvPr>
        </p:nvSpPr>
        <p:spPr/>
        <p:txBody>
          <a:bodyPr/>
          <a:lstStyle/>
          <a:p>
            <a:r>
              <a:rPr lang="en-US" sz="4000" dirty="0"/>
              <a:t>DDlog compilation result is a library</a:t>
            </a:r>
          </a:p>
        </p:txBody>
      </p:sp>
      <p:sp>
        <p:nvSpPr>
          <p:cNvPr id="4" name="Slide Number Placeholder 3">
            <a:extLst>
              <a:ext uri="{FF2B5EF4-FFF2-40B4-BE49-F238E27FC236}">
                <a16:creationId xmlns:a16="http://schemas.microsoft.com/office/drawing/2014/main" id="{51FD2303-CD37-4842-9E18-55D6960010AB}"/>
              </a:ext>
            </a:extLst>
          </p:cNvPr>
          <p:cNvSpPr>
            <a:spLocks noGrp="1"/>
          </p:cNvSpPr>
          <p:nvPr>
            <p:ph type="sldNum" sz="quarter" idx="12"/>
          </p:nvPr>
        </p:nvSpPr>
        <p:spPr/>
        <p:txBody>
          <a:bodyPr/>
          <a:lstStyle/>
          <a:p>
            <a:fld id="{8F6F091C-F864-45E3-86B2-FFC4DA06CF43}" type="slidenum">
              <a:rPr lang="en-US" smtClean="0"/>
              <a:t>29</a:t>
            </a:fld>
            <a:endParaRPr lang="en-US" dirty="0"/>
          </a:p>
        </p:txBody>
      </p:sp>
      <p:sp>
        <p:nvSpPr>
          <p:cNvPr id="5" name="Rectangle 4">
            <a:extLst>
              <a:ext uri="{FF2B5EF4-FFF2-40B4-BE49-F238E27FC236}">
                <a16:creationId xmlns:a16="http://schemas.microsoft.com/office/drawing/2014/main" id="{3E7D4430-D2B8-4E73-B89A-2533C80CD9B5}"/>
              </a:ext>
            </a:extLst>
          </p:cNvPr>
          <p:cNvSpPr/>
          <p:nvPr/>
        </p:nvSpPr>
        <p:spPr>
          <a:xfrm>
            <a:off x="2480617" y="3946391"/>
            <a:ext cx="2199702" cy="24091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599" dirty="0">
                <a:solidFill>
                  <a:sysClr val="windowText" lastClr="000000"/>
                </a:solidFill>
              </a:rPr>
              <a:t>main program</a:t>
            </a:r>
          </a:p>
        </p:txBody>
      </p:sp>
      <p:sp>
        <p:nvSpPr>
          <p:cNvPr id="8" name="Rectangle 7">
            <a:extLst>
              <a:ext uri="{FF2B5EF4-FFF2-40B4-BE49-F238E27FC236}">
                <a16:creationId xmlns:a16="http://schemas.microsoft.com/office/drawing/2014/main" id="{F1AD2A0D-0C71-4B92-8A37-BCA3CB1675FA}"/>
              </a:ext>
            </a:extLst>
          </p:cNvPr>
          <p:cNvSpPr/>
          <p:nvPr/>
        </p:nvSpPr>
        <p:spPr>
          <a:xfrm>
            <a:off x="5546868" y="3946391"/>
            <a:ext cx="2199702" cy="2409197"/>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599" dirty="0" err="1">
                <a:solidFill>
                  <a:sysClr val="windowText" lastClr="000000"/>
                </a:solidFill>
              </a:rPr>
              <a:t>ddlog</a:t>
            </a:r>
            <a:endParaRPr lang="en-US" sz="3599" dirty="0">
              <a:solidFill>
                <a:sysClr val="windowText" lastClr="000000"/>
              </a:solidFill>
            </a:endParaRPr>
          </a:p>
          <a:p>
            <a:pPr algn="ctr"/>
            <a:r>
              <a:rPr lang="en-US" sz="3599" dirty="0">
                <a:solidFill>
                  <a:sysClr val="windowText" lastClr="000000"/>
                </a:solidFill>
              </a:rPr>
              <a:t>runtime</a:t>
            </a:r>
            <a:br>
              <a:rPr lang="en-US" sz="3599" dirty="0">
                <a:solidFill>
                  <a:sysClr val="windowText" lastClr="000000"/>
                </a:solidFill>
              </a:rPr>
            </a:br>
            <a:r>
              <a:rPr lang="en-US" sz="3599" dirty="0">
                <a:solidFill>
                  <a:sysClr val="windowText" lastClr="000000"/>
                </a:solidFill>
              </a:rPr>
              <a:t>library</a:t>
            </a:r>
          </a:p>
        </p:txBody>
      </p:sp>
      <p:sp>
        <p:nvSpPr>
          <p:cNvPr id="10" name="Rectangle 9">
            <a:extLst>
              <a:ext uri="{FF2B5EF4-FFF2-40B4-BE49-F238E27FC236}">
                <a16:creationId xmlns:a16="http://schemas.microsoft.com/office/drawing/2014/main" id="{C80EFE2B-C90E-4FC9-8BFE-16086B9E39F7}"/>
              </a:ext>
            </a:extLst>
          </p:cNvPr>
          <p:cNvSpPr/>
          <p:nvPr/>
        </p:nvSpPr>
        <p:spPr>
          <a:xfrm>
            <a:off x="5642094" y="1342103"/>
            <a:ext cx="2104476" cy="1344020"/>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399" dirty="0">
                <a:solidFill>
                  <a:sysClr val="windowText" lastClr="000000"/>
                </a:solidFill>
              </a:rPr>
              <a:t>DDlog program sources</a:t>
            </a:r>
          </a:p>
        </p:txBody>
      </p:sp>
      <p:sp>
        <p:nvSpPr>
          <p:cNvPr id="12" name="Arrow: Down 11">
            <a:extLst>
              <a:ext uri="{FF2B5EF4-FFF2-40B4-BE49-F238E27FC236}">
                <a16:creationId xmlns:a16="http://schemas.microsoft.com/office/drawing/2014/main" id="{84F110ED-5DE3-4057-B8DF-74738FA85251}"/>
              </a:ext>
            </a:extLst>
          </p:cNvPr>
          <p:cNvSpPr/>
          <p:nvPr/>
        </p:nvSpPr>
        <p:spPr>
          <a:xfrm>
            <a:off x="6308669" y="2755281"/>
            <a:ext cx="771324" cy="899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dirty="0">
                <a:solidFill>
                  <a:schemeClr val="tx1"/>
                </a:solidFill>
              </a:rPr>
              <a:t>Compile</a:t>
            </a:r>
          </a:p>
        </p:txBody>
      </p:sp>
      <p:sp>
        <p:nvSpPr>
          <p:cNvPr id="13" name="Arrow: Right 12">
            <a:extLst>
              <a:ext uri="{FF2B5EF4-FFF2-40B4-BE49-F238E27FC236}">
                <a16:creationId xmlns:a16="http://schemas.microsoft.com/office/drawing/2014/main" id="{AE77A588-74FA-492A-AC8E-62F74D0DC469}"/>
              </a:ext>
            </a:extLst>
          </p:cNvPr>
          <p:cNvSpPr/>
          <p:nvPr/>
        </p:nvSpPr>
        <p:spPr>
          <a:xfrm>
            <a:off x="4680319" y="4349511"/>
            <a:ext cx="866549" cy="523739"/>
          </a:xfrm>
          <a:prstGeom prst="rightArrow">
            <a:avLst/>
          </a:prstGeom>
          <a:solidFill>
            <a:srgbClr val="FFC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r>
              <a:rPr lang="en-US" sz="1799" dirty="0">
                <a:solidFill>
                  <a:sysClr val="windowText" lastClr="000000"/>
                </a:solidFill>
              </a:rPr>
              <a:t>Input</a:t>
            </a:r>
            <a:br>
              <a:rPr lang="en-US" sz="1799" dirty="0">
                <a:solidFill>
                  <a:sysClr val="windowText" lastClr="000000"/>
                </a:solidFill>
              </a:rPr>
            </a:br>
            <a:r>
              <a:rPr lang="en-US" sz="1799" dirty="0">
                <a:solidFill>
                  <a:sysClr val="windowText" lastClr="000000"/>
                </a:solidFill>
              </a:rPr>
              <a:t>table</a:t>
            </a:r>
            <a:br>
              <a:rPr lang="en-US" sz="1799" dirty="0">
                <a:solidFill>
                  <a:sysClr val="windowText" lastClr="000000"/>
                </a:solidFill>
              </a:rPr>
            </a:br>
            <a:r>
              <a:rPr lang="en-US" sz="1799" dirty="0">
                <a:solidFill>
                  <a:sysClr val="windowText" lastClr="000000"/>
                </a:solidFill>
              </a:rPr>
              <a:t>changes</a:t>
            </a:r>
          </a:p>
        </p:txBody>
      </p:sp>
      <p:sp>
        <p:nvSpPr>
          <p:cNvPr id="14" name="Arrow: Left 13">
            <a:extLst>
              <a:ext uri="{FF2B5EF4-FFF2-40B4-BE49-F238E27FC236}">
                <a16:creationId xmlns:a16="http://schemas.microsoft.com/office/drawing/2014/main" id="{9EC069E3-86DB-4C02-A48C-A7AE3BDB27E9}"/>
              </a:ext>
            </a:extLst>
          </p:cNvPr>
          <p:cNvSpPr/>
          <p:nvPr/>
        </p:nvSpPr>
        <p:spPr>
          <a:xfrm>
            <a:off x="4680319" y="5416032"/>
            <a:ext cx="866549" cy="457081"/>
          </a:xfrm>
          <a:prstGeom prst="leftArrow">
            <a:avLst/>
          </a:prstGeom>
          <a:solidFill>
            <a:srgbClr val="FFC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r>
              <a:rPr lang="en-US" sz="1799" dirty="0">
                <a:solidFill>
                  <a:sysClr val="windowText" lastClr="000000"/>
                </a:solidFill>
              </a:rPr>
              <a:t>Output</a:t>
            </a:r>
            <a:br>
              <a:rPr lang="en-US" sz="1799" dirty="0">
                <a:solidFill>
                  <a:sysClr val="windowText" lastClr="000000"/>
                </a:solidFill>
              </a:rPr>
            </a:br>
            <a:r>
              <a:rPr lang="en-US" sz="1799" dirty="0">
                <a:solidFill>
                  <a:sysClr val="windowText" lastClr="000000"/>
                </a:solidFill>
              </a:rPr>
              <a:t>table</a:t>
            </a:r>
            <a:br>
              <a:rPr lang="en-US" sz="1799" dirty="0">
                <a:solidFill>
                  <a:sysClr val="windowText" lastClr="000000"/>
                </a:solidFill>
              </a:rPr>
            </a:br>
            <a:r>
              <a:rPr lang="en-US" sz="1799" dirty="0">
                <a:solidFill>
                  <a:sysClr val="windowText" lastClr="000000"/>
                </a:solidFill>
              </a:rPr>
              <a:t>changes</a:t>
            </a:r>
          </a:p>
        </p:txBody>
      </p:sp>
      <p:sp>
        <p:nvSpPr>
          <p:cNvPr id="15" name="Freeform: Shape 14">
            <a:extLst>
              <a:ext uri="{FF2B5EF4-FFF2-40B4-BE49-F238E27FC236}">
                <a16:creationId xmlns:a16="http://schemas.microsoft.com/office/drawing/2014/main" id="{637BD67A-7806-4361-B6F6-703764809D99}"/>
              </a:ext>
            </a:extLst>
          </p:cNvPr>
          <p:cNvSpPr/>
          <p:nvPr/>
        </p:nvSpPr>
        <p:spPr>
          <a:xfrm>
            <a:off x="8274177" y="3990829"/>
            <a:ext cx="377357" cy="2323495"/>
          </a:xfrm>
          <a:custGeom>
            <a:avLst/>
            <a:gdLst>
              <a:gd name="connsiteX0" fmla="*/ 277118 w 377455"/>
              <a:gd name="connsiteY0" fmla="*/ 0 h 2324100"/>
              <a:gd name="connsiteX1" fmla="*/ 229493 w 377455"/>
              <a:gd name="connsiteY1" fmla="*/ 19050 h 2324100"/>
              <a:gd name="connsiteX2" fmla="*/ 200918 w 377455"/>
              <a:gd name="connsiteY2" fmla="*/ 28575 h 2324100"/>
              <a:gd name="connsiteX3" fmla="*/ 172343 w 377455"/>
              <a:gd name="connsiteY3" fmla="*/ 47625 h 2324100"/>
              <a:gd name="connsiteX4" fmla="*/ 153293 w 377455"/>
              <a:gd name="connsiteY4" fmla="*/ 76200 h 2324100"/>
              <a:gd name="connsiteX5" fmla="*/ 134243 w 377455"/>
              <a:gd name="connsiteY5" fmla="*/ 114300 h 2324100"/>
              <a:gd name="connsiteX6" fmla="*/ 105668 w 377455"/>
              <a:gd name="connsiteY6" fmla="*/ 133350 h 2324100"/>
              <a:gd name="connsiteX7" fmla="*/ 77093 w 377455"/>
              <a:gd name="connsiteY7" fmla="*/ 161925 h 2324100"/>
              <a:gd name="connsiteX8" fmla="*/ 29468 w 377455"/>
              <a:gd name="connsiteY8" fmla="*/ 228600 h 2324100"/>
              <a:gd name="connsiteX9" fmla="*/ 19943 w 377455"/>
              <a:gd name="connsiteY9" fmla="*/ 257175 h 2324100"/>
              <a:gd name="connsiteX10" fmla="*/ 893 w 377455"/>
              <a:gd name="connsiteY10" fmla="*/ 285750 h 2324100"/>
              <a:gd name="connsiteX11" fmla="*/ 10418 w 377455"/>
              <a:gd name="connsiteY11" fmla="*/ 400050 h 2324100"/>
              <a:gd name="connsiteX12" fmla="*/ 38993 w 377455"/>
              <a:gd name="connsiteY12" fmla="*/ 438150 h 2324100"/>
              <a:gd name="connsiteX13" fmla="*/ 86618 w 377455"/>
              <a:gd name="connsiteY13" fmla="*/ 495300 h 2324100"/>
              <a:gd name="connsiteX14" fmla="*/ 105668 w 377455"/>
              <a:gd name="connsiteY14" fmla="*/ 523875 h 2324100"/>
              <a:gd name="connsiteX15" fmla="*/ 134243 w 377455"/>
              <a:gd name="connsiteY15" fmla="*/ 533400 h 2324100"/>
              <a:gd name="connsiteX16" fmla="*/ 153293 w 377455"/>
              <a:gd name="connsiteY16" fmla="*/ 561975 h 2324100"/>
              <a:gd name="connsiteX17" fmla="*/ 210443 w 377455"/>
              <a:gd name="connsiteY17" fmla="*/ 600075 h 2324100"/>
              <a:gd name="connsiteX18" fmla="*/ 258068 w 377455"/>
              <a:gd name="connsiteY18" fmla="*/ 666750 h 2324100"/>
              <a:gd name="connsiteX19" fmla="*/ 296168 w 377455"/>
              <a:gd name="connsiteY19" fmla="*/ 723900 h 2324100"/>
              <a:gd name="connsiteX20" fmla="*/ 315218 w 377455"/>
              <a:gd name="connsiteY20" fmla="*/ 752475 h 2324100"/>
              <a:gd name="connsiteX21" fmla="*/ 334268 w 377455"/>
              <a:gd name="connsiteY21" fmla="*/ 781050 h 2324100"/>
              <a:gd name="connsiteX22" fmla="*/ 324743 w 377455"/>
              <a:gd name="connsiteY22" fmla="*/ 904875 h 2324100"/>
              <a:gd name="connsiteX23" fmla="*/ 277118 w 377455"/>
              <a:gd name="connsiteY23" fmla="*/ 952500 h 2324100"/>
              <a:gd name="connsiteX24" fmla="*/ 248543 w 377455"/>
              <a:gd name="connsiteY24" fmla="*/ 981075 h 2324100"/>
              <a:gd name="connsiteX25" fmla="*/ 210443 w 377455"/>
              <a:gd name="connsiteY25" fmla="*/ 1009650 h 2324100"/>
              <a:gd name="connsiteX26" fmla="*/ 191393 w 377455"/>
              <a:gd name="connsiteY26" fmla="*/ 1038225 h 2324100"/>
              <a:gd name="connsiteX27" fmla="*/ 153293 w 377455"/>
              <a:gd name="connsiteY27" fmla="*/ 1076325 h 2324100"/>
              <a:gd name="connsiteX28" fmla="*/ 58043 w 377455"/>
              <a:gd name="connsiteY28" fmla="*/ 1181100 h 2324100"/>
              <a:gd name="connsiteX29" fmla="*/ 48518 w 377455"/>
              <a:gd name="connsiteY29" fmla="*/ 1209675 h 2324100"/>
              <a:gd name="connsiteX30" fmla="*/ 29468 w 377455"/>
              <a:gd name="connsiteY30" fmla="*/ 1238250 h 2324100"/>
              <a:gd name="connsiteX31" fmla="*/ 38993 w 377455"/>
              <a:gd name="connsiteY31" fmla="*/ 1343025 h 2324100"/>
              <a:gd name="connsiteX32" fmla="*/ 115193 w 377455"/>
              <a:gd name="connsiteY32" fmla="*/ 1438275 h 2324100"/>
              <a:gd name="connsiteX33" fmla="*/ 143768 w 377455"/>
              <a:gd name="connsiteY33" fmla="*/ 1476375 h 2324100"/>
              <a:gd name="connsiteX34" fmla="*/ 162818 w 377455"/>
              <a:gd name="connsiteY34" fmla="*/ 1504950 h 2324100"/>
              <a:gd name="connsiteX35" fmla="*/ 191393 w 377455"/>
              <a:gd name="connsiteY35" fmla="*/ 1524000 h 2324100"/>
              <a:gd name="connsiteX36" fmla="*/ 219968 w 377455"/>
              <a:gd name="connsiteY36" fmla="*/ 1562100 h 2324100"/>
              <a:gd name="connsiteX37" fmla="*/ 353318 w 377455"/>
              <a:gd name="connsiteY37" fmla="*/ 1685925 h 2324100"/>
              <a:gd name="connsiteX38" fmla="*/ 362843 w 377455"/>
              <a:gd name="connsiteY38" fmla="*/ 1847850 h 2324100"/>
              <a:gd name="connsiteX39" fmla="*/ 334268 w 377455"/>
              <a:gd name="connsiteY39" fmla="*/ 1905000 h 2324100"/>
              <a:gd name="connsiteX40" fmla="*/ 296168 w 377455"/>
              <a:gd name="connsiteY40" fmla="*/ 1914525 h 2324100"/>
              <a:gd name="connsiteX41" fmla="*/ 239018 w 377455"/>
              <a:gd name="connsiteY41" fmla="*/ 1962150 h 2324100"/>
              <a:gd name="connsiteX42" fmla="*/ 219968 w 377455"/>
              <a:gd name="connsiteY42" fmla="*/ 1990725 h 2324100"/>
              <a:gd name="connsiteX43" fmla="*/ 191393 w 377455"/>
              <a:gd name="connsiteY43" fmla="*/ 2000250 h 2324100"/>
              <a:gd name="connsiteX44" fmla="*/ 181868 w 377455"/>
              <a:gd name="connsiteY44" fmla="*/ 2028825 h 2324100"/>
              <a:gd name="connsiteX45" fmla="*/ 162818 w 377455"/>
              <a:gd name="connsiteY45" fmla="*/ 2105025 h 2324100"/>
              <a:gd name="connsiteX46" fmla="*/ 181868 w 377455"/>
              <a:gd name="connsiteY46" fmla="*/ 2219325 h 2324100"/>
              <a:gd name="connsiteX47" fmla="*/ 258068 w 377455"/>
              <a:gd name="connsiteY47" fmla="*/ 2286000 h 2324100"/>
              <a:gd name="connsiteX48" fmla="*/ 296168 w 377455"/>
              <a:gd name="connsiteY48"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7455" h="2324100">
                <a:moveTo>
                  <a:pt x="277118" y="0"/>
                </a:moveTo>
                <a:cubicBezTo>
                  <a:pt x="261243" y="6350"/>
                  <a:pt x="245502" y="13047"/>
                  <a:pt x="229493" y="19050"/>
                </a:cubicBezTo>
                <a:cubicBezTo>
                  <a:pt x="220092" y="22575"/>
                  <a:pt x="209898" y="24085"/>
                  <a:pt x="200918" y="28575"/>
                </a:cubicBezTo>
                <a:cubicBezTo>
                  <a:pt x="190679" y="33695"/>
                  <a:pt x="181868" y="41275"/>
                  <a:pt x="172343" y="47625"/>
                </a:cubicBezTo>
                <a:cubicBezTo>
                  <a:pt x="165993" y="57150"/>
                  <a:pt x="158973" y="66261"/>
                  <a:pt x="153293" y="76200"/>
                </a:cubicBezTo>
                <a:cubicBezTo>
                  <a:pt x="146248" y="88528"/>
                  <a:pt x="143333" y="103392"/>
                  <a:pt x="134243" y="114300"/>
                </a:cubicBezTo>
                <a:cubicBezTo>
                  <a:pt x="126914" y="123094"/>
                  <a:pt x="114462" y="126021"/>
                  <a:pt x="105668" y="133350"/>
                </a:cubicBezTo>
                <a:cubicBezTo>
                  <a:pt x="95320" y="141974"/>
                  <a:pt x="84923" y="150964"/>
                  <a:pt x="77093" y="161925"/>
                </a:cubicBezTo>
                <a:cubicBezTo>
                  <a:pt x="14408" y="249684"/>
                  <a:pt x="103764" y="154304"/>
                  <a:pt x="29468" y="228600"/>
                </a:cubicBezTo>
                <a:cubicBezTo>
                  <a:pt x="26293" y="238125"/>
                  <a:pt x="24433" y="248195"/>
                  <a:pt x="19943" y="257175"/>
                </a:cubicBezTo>
                <a:cubicBezTo>
                  <a:pt x="14823" y="267414"/>
                  <a:pt x="1654" y="274328"/>
                  <a:pt x="893" y="285750"/>
                </a:cubicBezTo>
                <a:cubicBezTo>
                  <a:pt x="-1650" y="323897"/>
                  <a:pt x="1145" y="362959"/>
                  <a:pt x="10418" y="400050"/>
                </a:cubicBezTo>
                <a:cubicBezTo>
                  <a:pt x="14268" y="415451"/>
                  <a:pt x="29766" y="425232"/>
                  <a:pt x="38993" y="438150"/>
                </a:cubicBezTo>
                <a:cubicBezTo>
                  <a:pt x="109939" y="537475"/>
                  <a:pt x="-2326" y="388568"/>
                  <a:pt x="86618" y="495300"/>
                </a:cubicBezTo>
                <a:cubicBezTo>
                  <a:pt x="93947" y="504094"/>
                  <a:pt x="96729" y="516724"/>
                  <a:pt x="105668" y="523875"/>
                </a:cubicBezTo>
                <a:cubicBezTo>
                  <a:pt x="113508" y="530147"/>
                  <a:pt x="124718" y="530225"/>
                  <a:pt x="134243" y="533400"/>
                </a:cubicBezTo>
                <a:cubicBezTo>
                  <a:pt x="140593" y="542925"/>
                  <a:pt x="144678" y="554437"/>
                  <a:pt x="153293" y="561975"/>
                </a:cubicBezTo>
                <a:cubicBezTo>
                  <a:pt x="170523" y="577052"/>
                  <a:pt x="210443" y="600075"/>
                  <a:pt x="210443" y="600075"/>
                </a:cubicBezTo>
                <a:cubicBezTo>
                  <a:pt x="272377" y="692976"/>
                  <a:pt x="175366" y="548605"/>
                  <a:pt x="258068" y="666750"/>
                </a:cubicBezTo>
                <a:cubicBezTo>
                  <a:pt x="271198" y="685507"/>
                  <a:pt x="283468" y="704850"/>
                  <a:pt x="296168" y="723900"/>
                </a:cubicBezTo>
                <a:lnTo>
                  <a:pt x="315218" y="752475"/>
                </a:lnTo>
                <a:lnTo>
                  <a:pt x="334268" y="781050"/>
                </a:lnTo>
                <a:cubicBezTo>
                  <a:pt x="331093" y="822325"/>
                  <a:pt x="332372" y="864187"/>
                  <a:pt x="324743" y="904875"/>
                </a:cubicBezTo>
                <a:cubicBezTo>
                  <a:pt x="319569" y="932470"/>
                  <a:pt x="294992" y="937605"/>
                  <a:pt x="277118" y="952500"/>
                </a:cubicBezTo>
                <a:cubicBezTo>
                  <a:pt x="266770" y="961124"/>
                  <a:pt x="258770" y="972309"/>
                  <a:pt x="248543" y="981075"/>
                </a:cubicBezTo>
                <a:cubicBezTo>
                  <a:pt x="236490" y="991406"/>
                  <a:pt x="221668" y="998425"/>
                  <a:pt x="210443" y="1009650"/>
                </a:cubicBezTo>
                <a:cubicBezTo>
                  <a:pt x="202348" y="1017745"/>
                  <a:pt x="198843" y="1029533"/>
                  <a:pt x="191393" y="1038225"/>
                </a:cubicBezTo>
                <a:cubicBezTo>
                  <a:pt x="179704" y="1051862"/>
                  <a:pt x="164894" y="1062614"/>
                  <a:pt x="153293" y="1076325"/>
                </a:cubicBezTo>
                <a:cubicBezTo>
                  <a:pt x="64725" y="1180996"/>
                  <a:pt x="121439" y="1138836"/>
                  <a:pt x="58043" y="1181100"/>
                </a:cubicBezTo>
                <a:cubicBezTo>
                  <a:pt x="54868" y="1190625"/>
                  <a:pt x="53008" y="1200695"/>
                  <a:pt x="48518" y="1209675"/>
                </a:cubicBezTo>
                <a:cubicBezTo>
                  <a:pt x="43398" y="1219914"/>
                  <a:pt x="30284" y="1226831"/>
                  <a:pt x="29468" y="1238250"/>
                </a:cubicBezTo>
                <a:cubicBezTo>
                  <a:pt x="26969" y="1273230"/>
                  <a:pt x="29098" y="1309381"/>
                  <a:pt x="38993" y="1343025"/>
                </a:cubicBezTo>
                <a:cubicBezTo>
                  <a:pt x="50978" y="1383774"/>
                  <a:pt x="89205" y="1408575"/>
                  <a:pt x="115193" y="1438275"/>
                </a:cubicBezTo>
                <a:cubicBezTo>
                  <a:pt x="125647" y="1450222"/>
                  <a:pt x="134541" y="1463457"/>
                  <a:pt x="143768" y="1476375"/>
                </a:cubicBezTo>
                <a:cubicBezTo>
                  <a:pt x="150422" y="1485690"/>
                  <a:pt x="154723" y="1496855"/>
                  <a:pt x="162818" y="1504950"/>
                </a:cubicBezTo>
                <a:cubicBezTo>
                  <a:pt x="170913" y="1513045"/>
                  <a:pt x="183298" y="1515905"/>
                  <a:pt x="191393" y="1524000"/>
                </a:cubicBezTo>
                <a:cubicBezTo>
                  <a:pt x="202618" y="1535225"/>
                  <a:pt x="209200" y="1550435"/>
                  <a:pt x="219968" y="1562100"/>
                </a:cubicBezTo>
                <a:cubicBezTo>
                  <a:pt x="290627" y="1638647"/>
                  <a:pt x="288948" y="1634429"/>
                  <a:pt x="353318" y="1685925"/>
                </a:cubicBezTo>
                <a:cubicBezTo>
                  <a:pt x="389061" y="1757411"/>
                  <a:pt x="378764" y="1720482"/>
                  <a:pt x="362843" y="1847850"/>
                </a:cubicBezTo>
                <a:cubicBezTo>
                  <a:pt x="361114" y="1861681"/>
                  <a:pt x="345871" y="1897265"/>
                  <a:pt x="334268" y="1905000"/>
                </a:cubicBezTo>
                <a:cubicBezTo>
                  <a:pt x="323376" y="1912262"/>
                  <a:pt x="308868" y="1911350"/>
                  <a:pt x="296168" y="1914525"/>
                </a:cubicBezTo>
                <a:cubicBezTo>
                  <a:pt x="268071" y="1933256"/>
                  <a:pt x="261937" y="1934648"/>
                  <a:pt x="239018" y="1962150"/>
                </a:cubicBezTo>
                <a:cubicBezTo>
                  <a:pt x="231689" y="1970944"/>
                  <a:pt x="228907" y="1983574"/>
                  <a:pt x="219968" y="1990725"/>
                </a:cubicBezTo>
                <a:cubicBezTo>
                  <a:pt x="212128" y="1996997"/>
                  <a:pt x="200918" y="1997075"/>
                  <a:pt x="191393" y="2000250"/>
                </a:cubicBezTo>
                <a:cubicBezTo>
                  <a:pt x="188218" y="2009775"/>
                  <a:pt x="184510" y="2019139"/>
                  <a:pt x="181868" y="2028825"/>
                </a:cubicBezTo>
                <a:cubicBezTo>
                  <a:pt x="174979" y="2054084"/>
                  <a:pt x="162818" y="2105025"/>
                  <a:pt x="162818" y="2105025"/>
                </a:cubicBezTo>
                <a:cubicBezTo>
                  <a:pt x="165836" y="2132187"/>
                  <a:pt x="165911" y="2187410"/>
                  <a:pt x="181868" y="2219325"/>
                </a:cubicBezTo>
                <a:cubicBezTo>
                  <a:pt x="208856" y="2273300"/>
                  <a:pt x="200918" y="2228850"/>
                  <a:pt x="258068" y="2286000"/>
                </a:cubicBezTo>
                <a:lnTo>
                  <a:pt x="296168" y="23241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Freeform: Shape 15">
            <a:extLst>
              <a:ext uri="{FF2B5EF4-FFF2-40B4-BE49-F238E27FC236}">
                <a16:creationId xmlns:a16="http://schemas.microsoft.com/office/drawing/2014/main" id="{2BF929B1-8742-415B-B04C-E84DA3BEE5A4}"/>
              </a:ext>
            </a:extLst>
          </p:cNvPr>
          <p:cNvSpPr/>
          <p:nvPr/>
        </p:nvSpPr>
        <p:spPr>
          <a:xfrm>
            <a:off x="8651533" y="3989241"/>
            <a:ext cx="377357" cy="2323495"/>
          </a:xfrm>
          <a:custGeom>
            <a:avLst/>
            <a:gdLst>
              <a:gd name="connsiteX0" fmla="*/ 277118 w 377455"/>
              <a:gd name="connsiteY0" fmla="*/ 0 h 2324100"/>
              <a:gd name="connsiteX1" fmla="*/ 229493 w 377455"/>
              <a:gd name="connsiteY1" fmla="*/ 19050 h 2324100"/>
              <a:gd name="connsiteX2" fmla="*/ 200918 w 377455"/>
              <a:gd name="connsiteY2" fmla="*/ 28575 h 2324100"/>
              <a:gd name="connsiteX3" fmla="*/ 172343 w 377455"/>
              <a:gd name="connsiteY3" fmla="*/ 47625 h 2324100"/>
              <a:gd name="connsiteX4" fmla="*/ 153293 w 377455"/>
              <a:gd name="connsiteY4" fmla="*/ 76200 h 2324100"/>
              <a:gd name="connsiteX5" fmla="*/ 134243 w 377455"/>
              <a:gd name="connsiteY5" fmla="*/ 114300 h 2324100"/>
              <a:gd name="connsiteX6" fmla="*/ 105668 w 377455"/>
              <a:gd name="connsiteY6" fmla="*/ 133350 h 2324100"/>
              <a:gd name="connsiteX7" fmla="*/ 77093 w 377455"/>
              <a:gd name="connsiteY7" fmla="*/ 161925 h 2324100"/>
              <a:gd name="connsiteX8" fmla="*/ 29468 w 377455"/>
              <a:gd name="connsiteY8" fmla="*/ 228600 h 2324100"/>
              <a:gd name="connsiteX9" fmla="*/ 19943 w 377455"/>
              <a:gd name="connsiteY9" fmla="*/ 257175 h 2324100"/>
              <a:gd name="connsiteX10" fmla="*/ 893 w 377455"/>
              <a:gd name="connsiteY10" fmla="*/ 285750 h 2324100"/>
              <a:gd name="connsiteX11" fmla="*/ 10418 w 377455"/>
              <a:gd name="connsiteY11" fmla="*/ 400050 h 2324100"/>
              <a:gd name="connsiteX12" fmla="*/ 38993 w 377455"/>
              <a:gd name="connsiteY12" fmla="*/ 438150 h 2324100"/>
              <a:gd name="connsiteX13" fmla="*/ 86618 w 377455"/>
              <a:gd name="connsiteY13" fmla="*/ 495300 h 2324100"/>
              <a:gd name="connsiteX14" fmla="*/ 105668 w 377455"/>
              <a:gd name="connsiteY14" fmla="*/ 523875 h 2324100"/>
              <a:gd name="connsiteX15" fmla="*/ 134243 w 377455"/>
              <a:gd name="connsiteY15" fmla="*/ 533400 h 2324100"/>
              <a:gd name="connsiteX16" fmla="*/ 153293 w 377455"/>
              <a:gd name="connsiteY16" fmla="*/ 561975 h 2324100"/>
              <a:gd name="connsiteX17" fmla="*/ 210443 w 377455"/>
              <a:gd name="connsiteY17" fmla="*/ 600075 h 2324100"/>
              <a:gd name="connsiteX18" fmla="*/ 258068 w 377455"/>
              <a:gd name="connsiteY18" fmla="*/ 666750 h 2324100"/>
              <a:gd name="connsiteX19" fmla="*/ 296168 w 377455"/>
              <a:gd name="connsiteY19" fmla="*/ 723900 h 2324100"/>
              <a:gd name="connsiteX20" fmla="*/ 315218 w 377455"/>
              <a:gd name="connsiteY20" fmla="*/ 752475 h 2324100"/>
              <a:gd name="connsiteX21" fmla="*/ 334268 w 377455"/>
              <a:gd name="connsiteY21" fmla="*/ 781050 h 2324100"/>
              <a:gd name="connsiteX22" fmla="*/ 324743 w 377455"/>
              <a:gd name="connsiteY22" fmla="*/ 904875 h 2324100"/>
              <a:gd name="connsiteX23" fmla="*/ 277118 w 377455"/>
              <a:gd name="connsiteY23" fmla="*/ 952500 h 2324100"/>
              <a:gd name="connsiteX24" fmla="*/ 248543 w 377455"/>
              <a:gd name="connsiteY24" fmla="*/ 981075 h 2324100"/>
              <a:gd name="connsiteX25" fmla="*/ 210443 w 377455"/>
              <a:gd name="connsiteY25" fmla="*/ 1009650 h 2324100"/>
              <a:gd name="connsiteX26" fmla="*/ 191393 w 377455"/>
              <a:gd name="connsiteY26" fmla="*/ 1038225 h 2324100"/>
              <a:gd name="connsiteX27" fmla="*/ 153293 w 377455"/>
              <a:gd name="connsiteY27" fmla="*/ 1076325 h 2324100"/>
              <a:gd name="connsiteX28" fmla="*/ 58043 w 377455"/>
              <a:gd name="connsiteY28" fmla="*/ 1181100 h 2324100"/>
              <a:gd name="connsiteX29" fmla="*/ 48518 w 377455"/>
              <a:gd name="connsiteY29" fmla="*/ 1209675 h 2324100"/>
              <a:gd name="connsiteX30" fmla="*/ 29468 w 377455"/>
              <a:gd name="connsiteY30" fmla="*/ 1238250 h 2324100"/>
              <a:gd name="connsiteX31" fmla="*/ 38993 w 377455"/>
              <a:gd name="connsiteY31" fmla="*/ 1343025 h 2324100"/>
              <a:gd name="connsiteX32" fmla="*/ 115193 w 377455"/>
              <a:gd name="connsiteY32" fmla="*/ 1438275 h 2324100"/>
              <a:gd name="connsiteX33" fmla="*/ 143768 w 377455"/>
              <a:gd name="connsiteY33" fmla="*/ 1476375 h 2324100"/>
              <a:gd name="connsiteX34" fmla="*/ 162818 w 377455"/>
              <a:gd name="connsiteY34" fmla="*/ 1504950 h 2324100"/>
              <a:gd name="connsiteX35" fmla="*/ 191393 w 377455"/>
              <a:gd name="connsiteY35" fmla="*/ 1524000 h 2324100"/>
              <a:gd name="connsiteX36" fmla="*/ 219968 w 377455"/>
              <a:gd name="connsiteY36" fmla="*/ 1562100 h 2324100"/>
              <a:gd name="connsiteX37" fmla="*/ 353318 w 377455"/>
              <a:gd name="connsiteY37" fmla="*/ 1685925 h 2324100"/>
              <a:gd name="connsiteX38" fmla="*/ 362843 w 377455"/>
              <a:gd name="connsiteY38" fmla="*/ 1847850 h 2324100"/>
              <a:gd name="connsiteX39" fmla="*/ 334268 w 377455"/>
              <a:gd name="connsiteY39" fmla="*/ 1905000 h 2324100"/>
              <a:gd name="connsiteX40" fmla="*/ 296168 w 377455"/>
              <a:gd name="connsiteY40" fmla="*/ 1914525 h 2324100"/>
              <a:gd name="connsiteX41" fmla="*/ 239018 w 377455"/>
              <a:gd name="connsiteY41" fmla="*/ 1962150 h 2324100"/>
              <a:gd name="connsiteX42" fmla="*/ 219968 w 377455"/>
              <a:gd name="connsiteY42" fmla="*/ 1990725 h 2324100"/>
              <a:gd name="connsiteX43" fmla="*/ 191393 w 377455"/>
              <a:gd name="connsiteY43" fmla="*/ 2000250 h 2324100"/>
              <a:gd name="connsiteX44" fmla="*/ 181868 w 377455"/>
              <a:gd name="connsiteY44" fmla="*/ 2028825 h 2324100"/>
              <a:gd name="connsiteX45" fmla="*/ 162818 w 377455"/>
              <a:gd name="connsiteY45" fmla="*/ 2105025 h 2324100"/>
              <a:gd name="connsiteX46" fmla="*/ 181868 w 377455"/>
              <a:gd name="connsiteY46" fmla="*/ 2219325 h 2324100"/>
              <a:gd name="connsiteX47" fmla="*/ 258068 w 377455"/>
              <a:gd name="connsiteY47" fmla="*/ 2286000 h 2324100"/>
              <a:gd name="connsiteX48" fmla="*/ 296168 w 377455"/>
              <a:gd name="connsiteY48"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7455" h="2324100">
                <a:moveTo>
                  <a:pt x="277118" y="0"/>
                </a:moveTo>
                <a:cubicBezTo>
                  <a:pt x="261243" y="6350"/>
                  <a:pt x="245502" y="13047"/>
                  <a:pt x="229493" y="19050"/>
                </a:cubicBezTo>
                <a:cubicBezTo>
                  <a:pt x="220092" y="22575"/>
                  <a:pt x="209898" y="24085"/>
                  <a:pt x="200918" y="28575"/>
                </a:cubicBezTo>
                <a:cubicBezTo>
                  <a:pt x="190679" y="33695"/>
                  <a:pt x="181868" y="41275"/>
                  <a:pt x="172343" y="47625"/>
                </a:cubicBezTo>
                <a:cubicBezTo>
                  <a:pt x="165993" y="57150"/>
                  <a:pt x="158973" y="66261"/>
                  <a:pt x="153293" y="76200"/>
                </a:cubicBezTo>
                <a:cubicBezTo>
                  <a:pt x="146248" y="88528"/>
                  <a:pt x="143333" y="103392"/>
                  <a:pt x="134243" y="114300"/>
                </a:cubicBezTo>
                <a:cubicBezTo>
                  <a:pt x="126914" y="123094"/>
                  <a:pt x="114462" y="126021"/>
                  <a:pt x="105668" y="133350"/>
                </a:cubicBezTo>
                <a:cubicBezTo>
                  <a:pt x="95320" y="141974"/>
                  <a:pt x="84923" y="150964"/>
                  <a:pt x="77093" y="161925"/>
                </a:cubicBezTo>
                <a:cubicBezTo>
                  <a:pt x="14408" y="249684"/>
                  <a:pt x="103764" y="154304"/>
                  <a:pt x="29468" y="228600"/>
                </a:cubicBezTo>
                <a:cubicBezTo>
                  <a:pt x="26293" y="238125"/>
                  <a:pt x="24433" y="248195"/>
                  <a:pt x="19943" y="257175"/>
                </a:cubicBezTo>
                <a:cubicBezTo>
                  <a:pt x="14823" y="267414"/>
                  <a:pt x="1654" y="274328"/>
                  <a:pt x="893" y="285750"/>
                </a:cubicBezTo>
                <a:cubicBezTo>
                  <a:pt x="-1650" y="323897"/>
                  <a:pt x="1145" y="362959"/>
                  <a:pt x="10418" y="400050"/>
                </a:cubicBezTo>
                <a:cubicBezTo>
                  <a:pt x="14268" y="415451"/>
                  <a:pt x="29766" y="425232"/>
                  <a:pt x="38993" y="438150"/>
                </a:cubicBezTo>
                <a:cubicBezTo>
                  <a:pt x="109939" y="537475"/>
                  <a:pt x="-2326" y="388568"/>
                  <a:pt x="86618" y="495300"/>
                </a:cubicBezTo>
                <a:cubicBezTo>
                  <a:pt x="93947" y="504094"/>
                  <a:pt x="96729" y="516724"/>
                  <a:pt x="105668" y="523875"/>
                </a:cubicBezTo>
                <a:cubicBezTo>
                  <a:pt x="113508" y="530147"/>
                  <a:pt x="124718" y="530225"/>
                  <a:pt x="134243" y="533400"/>
                </a:cubicBezTo>
                <a:cubicBezTo>
                  <a:pt x="140593" y="542925"/>
                  <a:pt x="144678" y="554437"/>
                  <a:pt x="153293" y="561975"/>
                </a:cubicBezTo>
                <a:cubicBezTo>
                  <a:pt x="170523" y="577052"/>
                  <a:pt x="210443" y="600075"/>
                  <a:pt x="210443" y="600075"/>
                </a:cubicBezTo>
                <a:cubicBezTo>
                  <a:pt x="272377" y="692976"/>
                  <a:pt x="175366" y="548605"/>
                  <a:pt x="258068" y="666750"/>
                </a:cubicBezTo>
                <a:cubicBezTo>
                  <a:pt x="271198" y="685507"/>
                  <a:pt x="283468" y="704850"/>
                  <a:pt x="296168" y="723900"/>
                </a:cubicBezTo>
                <a:lnTo>
                  <a:pt x="315218" y="752475"/>
                </a:lnTo>
                <a:lnTo>
                  <a:pt x="334268" y="781050"/>
                </a:lnTo>
                <a:cubicBezTo>
                  <a:pt x="331093" y="822325"/>
                  <a:pt x="332372" y="864187"/>
                  <a:pt x="324743" y="904875"/>
                </a:cubicBezTo>
                <a:cubicBezTo>
                  <a:pt x="319569" y="932470"/>
                  <a:pt x="294992" y="937605"/>
                  <a:pt x="277118" y="952500"/>
                </a:cubicBezTo>
                <a:cubicBezTo>
                  <a:pt x="266770" y="961124"/>
                  <a:pt x="258770" y="972309"/>
                  <a:pt x="248543" y="981075"/>
                </a:cubicBezTo>
                <a:cubicBezTo>
                  <a:pt x="236490" y="991406"/>
                  <a:pt x="221668" y="998425"/>
                  <a:pt x="210443" y="1009650"/>
                </a:cubicBezTo>
                <a:cubicBezTo>
                  <a:pt x="202348" y="1017745"/>
                  <a:pt x="198843" y="1029533"/>
                  <a:pt x="191393" y="1038225"/>
                </a:cubicBezTo>
                <a:cubicBezTo>
                  <a:pt x="179704" y="1051862"/>
                  <a:pt x="164894" y="1062614"/>
                  <a:pt x="153293" y="1076325"/>
                </a:cubicBezTo>
                <a:cubicBezTo>
                  <a:pt x="64725" y="1180996"/>
                  <a:pt x="121439" y="1138836"/>
                  <a:pt x="58043" y="1181100"/>
                </a:cubicBezTo>
                <a:cubicBezTo>
                  <a:pt x="54868" y="1190625"/>
                  <a:pt x="53008" y="1200695"/>
                  <a:pt x="48518" y="1209675"/>
                </a:cubicBezTo>
                <a:cubicBezTo>
                  <a:pt x="43398" y="1219914"/>
                  <a:pt x="30284" y="1226831"/>
                  <a:pt x="29468" y="1238250"/>
                </a:cubicBezTo>
                <a:cubicBezTo>
                  <a:pt x="26969" y="1273230"/>
                  <a:pt x="29098" y="1309381"/>
                  <a:pt x="38993" y="1343025"/>
                </a:cubicBezTo>
                <a:cubicBezTo>
                  <a:pt x="50978" y="1383774"/>
                  <a:pt x="89205" y="1408575"/>
                  <a:pt x="115193" y="1438275"/>
                </a:cubicBezTo>
                <a:cubicBezTo>
                  <a:pt x="125647" y="1450222"/>
                  <a:pt x="134541" y="1463457"/>
                  <a:pt x="143768" y="1476375"/>
                </a:cubicBezTo>
                <a:cubicBezTo>
                  <a:pt x="150422" y="1485690"/>
                  <a:pt x="154723" y="1496855"/>
                  <a:pt x="162818" y="1504950"/>
                </a:cubicBezTo>
                <a:cubicBezTo>
                  <a:pt x="170913" y="1513045"/>
                  <a:pt x="183298" y="1515905"/>
                  <a:pt x="191393" y="1524000"/>
                </a:cubicBezTo>
                <a:cubicBezTo>
                  <a:pt x="202618" y="1535225"/>
                  <a:pt x="209200" y="1550435"/>
                  <a:pt x="219968" y="1562100"/>
                </a:cubicBezTo>
                <a:cubicBezTo>
                  <a:pt x="290627" y="1638647"/>
                  <a:pt x="288948" y="1634429"/>
                  <a:pt x="353318" y="1685925"/>
                </a:cubicBezTo>
                <a:cubicBezTo>
                  <a:pt x="389061" y="1757411"/>
                  <a:pt x="378764" y="1720482"/>
                  <a:pt x="362843" y="1847850"/>
                </a:cubicBezTo>
                <a:cubicBezTo>
                  <a:pt x="361114" y="1861681"/>
                  <a:pt x="345871" y="1897265"/>
                  <a:pt x="334268" y="1905000"/>
                </a:cubicBezTo>
                <a:cubicBezTo>
                  <a:pt x="323376" y="1912262"/>
                  <a:pt x="308868" y="1911350"/>
                  <a:pt x="296168" y="1914525"/>
                </a:cubicBezTo>
                <a:cubicBezTo>
                  <a:pt x="268071" y="1933256"/>
                  <a:pt x="261937" y="1934648"/>
                  <a:pt x="239018" y="1962150"/>
                </a:cubicBezTo>
                <a:cubicBezTo>
                  <a:pt x="231689" y="1970944"/>
                  <a:pt x="228907" y="1983574"/>
                  <a:pt x="219968" y="1990725"/>
                </a:cubicBezTo>
                <a:cubicBezTo>
                  <a:pt x="212128" y="1996997"/>
                  <a:pt x="200918" y="1997075"/>
                  <a:pt x="191393" y="2000250"/>
                </a:cubicBezTo>
                <a:cubicBezTo>
                  <a:pt x="188218" y="2009775"/>
                  <a:pt x="184510" y="2019139"/>
                  <a:pt x="181868" y="2028825"/>
                </a:cubicBezTo>
                <a:cubicBezTo>
                  <a:pt x="174979" y="2054084"/>
                  <a:pt x="162818" y="2105025"/>
                  <a:pt x="162818" y="2105025"/>
                </a:cubicBezTo>
                <a:cubicBezTo>
                  <a:pt x="165836" y="2132187"/>
                  <a:pt x="165911" y="2187410"/>
                  <a:pt x="181868" y="2219325"/>
                </a:cubicBezTo>
                <a:cubicBezTo>
                  <a:pt x="208856" y="2273300"/>
                  <a:pt x="200918" y="2228850"/>
                  <a:pt x="258068" y="2286000"/>
                </a:cubicBezTo>
                <a:lnTo>
                  <a:pt x="296168" y="23241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Freeform: Shape 16">
            <a:extLst>
              <a:ext uri="{FF2B5EF4-FFF2-40B4-BE49-F238E27FC236}">
                <a16:creationId xmlns:a16="http://schemas.microsoft.com/office/drawing/2014/main" id="{80F6065F-29C6-4036-8134-DFC3F5510DE0}"/>
              </a:ext>
            </a:extLst>
          </p:cNvPr>
          <p:cNvSpPr/>
          <p:nvPr/>
        </p:nvSpPr>
        <p:spPr>
          <a:xfrm>
            <a:off x="8990461" y="3989241"/>
            <a:ext cx="377357" cy="2323495"/>
          </a:xfrm>
          <a:custGeom>
            <a:avLst/>
            <a:gdLst>
              <a:gd name="connsiteX0" fmla="*/ 277118 w 377455"/>
              <a:gd name="connsiteY0" fmla="*/ 0 h 2324100"/>
              <a:gd name="connsiteX1" fmla="*/ 229493 w 377455"/>
              <a:gd name="connsiteY1" fmla="*/ 19050 h 2324100"/>
              <a:gd name="connsiteX2" fmla="*/ 200918 w 377455"/>
              <a:gd name="connsiteY2" fmla="*/ 28575 h 2324100"/>
              <a:gd name="connsiteX3" fmla="*/ 172343 w 377455"/>
              <a:gd name="connsiteY3" fmla="*/ 47625 h 2324100"/>
              <a:gd name="connsiteX4" fmla="*/ 153293 w 377455"/>
              <a:gd name="connsiteY4" fmla="*/ 76200 h 2324100"/>
              <a:gd name="connsiteX5" fmla="*/ 134243 w 377455"/>
              <a:gd name="connsiteY5" fmla="*/ 114300 h 2324100"/>
              <a:gd name="connsiteX6" fmla="*/ 105668 w 377455"/>
              <a:gd name="connsiteY6" fmla="*/ 133350 h 2324100"/>
              <a:gd name="connsiteX7" fmla="*/ 77093 w 377455"/>
              <a:gd name="connsiteY7" fmla="*/ 161925 h 2324100"/>
              <a:gd name="connsiteX8" fmla="*/ 29468 w 377455"/>
              <a:gd name="connsiteY8" fmla="*/ 228600 h 2324100"/>
              <a:gd name="connsiteX9" fmla="*/ 19943 w 377455"/>
              <a:gd name="connsiteY9" fmla="*/ 257175 h 2324100"/>
              <a:gd name="connsiteX10" fmla="*/ 893 w 377455"/>
              <a:gd name="connsiteY10" fmla="*/ 285750 h 2324100"/>
              <a:gd name="connsiteX11" fmla="*/ 10418 w 377455"/>
              <a:gd name="connsiteY11" fmla="*/ 400050 h 2324100"/>
              <a:gd name="connsiteX12" fmla="*/ 38993 w 377455"/>
              <a:gd name="connsiteY12" fmla="*/ 438150 h 2324100"/>
              <a:gd name="connsiteX13" fmla="*/ 86618 w 377455"/>
              <a:gd name="connsiteY13" fmla="*/ 495300 h 2324100"/>
              <a:gd name="connsiteX14" fmla="*/ 105668 w 377455"/>
              <a:gd name="connsiteY14" fmla="*/ 523875 h 2324100"/>
              <a:gd name="connsiteX15" fmla="*/ 134243 w 377455"/>
              <a:gd name="connsiteY15" fmla="*/ 533400 h 2324100"/>
              <a:gd name="connsiteX16" fmla="*/ 153293 w 377455"/>
              <a:gd name="connsiteY16" fmla="*/ 561975 h 2324100"/>
              <a:gd name="connsiteX17" fmla="*/ 210443 w 377455"/>
              <a:gd name="connsiteY17" fmla="*/ 600075 h 2324100"/>
              <a:gd name="connsiteX18" fmla="*/ 258068 w 377455"/>
              <a:gd name="connsiteY18" fmla="*/ 666750 h 2324100"/>
              <a:gd name="connsiteX19" fmla="*/ 296168 w 377455"/>
              <a:gd name="connsiteY19" fmla="*/ 723900 h 2324100"/>
              <a:gd name="connsiteX20" fmla="*/ 315218 w 377455"/>
              <a:gd name="connsiteY20" fmla="*/ 752475 h 2324100"/>
              <a:gd name="connsiteX21" fmla="*/ 334268 w 377455"/>
              <a:gd name="connsiteY21" fmla="*/ 781050 h 2324100"/>
              <a:gd name="connsiteX22" fmla="*/ 324743 w 377455"/>
              <a:gd name="connsiteY22" fmla="*/ 904875 h 2324100"/>
              <a:gd name="connsiteX23" fmla="*/ 277118 w 377455"/>
              <a:gd name="connsiteY23" fmla="*/ 952500 h 2324100"/>
              <a:gd name="connsiteX24" fmla="*/ 248543 w 377455"/>
              <a:gd name="connsiteY24" fmla="*/ 981075 h 2324100"/>
              <a:gd name="connsiteX25" fmla="*/ 210443 w 377455"/>
              <a:gd name="connsiteY25" fmla="*/ 1009650 h 2324100"/>
              <a:gd name="connsiteX26" fmla="*/ 191393 w 377455"/>
              <a:gd name="connsiteY26" fmla="*/ 1038225 h 2324100"/>
              <a:gd name="connsiteX27" fmla="*/ 153293 w 377455"/>
              <a:gd name="connsiteY27" fmla="*/ 1076325 h 2324100"/>
              <a:gd name="connsiteX28" fmla="*/ 58043 w 377455"/>
              <a:gd name="connsiteY28" fmla="*/ 1181100 h 2324100"/>
              <a:gd name="connsiteX29" fmla="*/ 48518 w 377455"/>
              <a:gd name="connsiteY29" fmla="*/ 1209675 h 2324100"/>
              <a:gd name="connsiteX30" fmla="*/ 29468 w 377455"/>
              <a:gd name="connsiteY30" fmla="*/ 1238250 h 2324100"/>
              <a:gd name="connsiteX31" fmla="*/ 38993 w 377455"/>
              <a:gd name="connsiteY31" fmla="*/ 1343025 h 2324100"/>
              <a:gd name="connsiteX32" fmla="*/ 115193 w 377455"/>
              <a:gd name="connsiteY32" fmla="*/ 1438275 h 2324100"/>
              <a:gd name="connsiteX33" fmla="*/ 143768 w 377455"/>
              <a:gd name="connsiteY33" fmla="*/ 1476375 h 2324100"/>
              <a:gd name="connsiteX34" fmla="*/ 162818 w 377455"/>
              <a:gd name="connsiteY34" fmla="*/ 1504950 h 2324100"/>
              <a:gd name="connsiteX35" fmla="*/ 191393 w 377455"/>
              <a:gd name="connsiteY35" fmla="*/ 1524000 h 2324100"/>
              <a:gd name="connsiteX36" fmla="*/ 219968 w 377455"/>
              <a:gd name="connsiteY36" fmla="*/ 1562100 h 2324100"/>
              <a:gd name="connsiteX37" fmla="*/ 353318 w 377455"/>
              <a:gd name="connsiteY37" fmla="*/ 1685925 h 2324100"/>
              <a:gd name="connsiteX38" fmla="*/ 362843 w 377455"/>
              <a:gd name="connsiteY38" fmla="*/ 1847850 h 2324100"/>
              <a:gd name="connsiteX39" fmla="*/ 334268 w 377455"/>
              <a:gd name="connsiteY39" fmla="*/ 1905000 h 2324100"/>
              <a:gd name="connsiteX40" fmla="*/ 296168 w 377455"/>
              <a:gd name="connsiteY40" fmla="*/ 1914525 h 2324100"/>
              <a:gd name="connsiteX41" fmla="*/ 239018 w 377455"/>
              <a:gd name="connsiteY41" fmla="*/ 1962150 h 2324100"/>
              <a:gd name="connsiteX42" fmla="*/ 219968 w 377455"/>
              <a:gd name="connsiteY42" fmla="*/ 1990725 h 2324100"/>
              <a:gd name="connsiteX43" fmla="*/ 191393 w 377455"/>
              <a:gd name="connsiteY43" fmla="*/ 2000250 h 2324100"/>
              <a:gd name="connsiteX44" fmla="*/ 181868 w 377455"/>
              <a:gd name="connsiteY44" fmla="*/ 2028825 h 2324100"/>
              <a:gd name="connsiteX45" fmla="*/ 162818 w 377455"/>
              <a:gd name="connsiteY45" fmla="*/ 2105025 h 2324100"/>
              <a:gd name="connsiteX46" fmla="*/ 181868 w 377455"/>
              <a:gd name="connsiteY46" fmla="*/ 2219325 h 2324100"/>
              <a:gd name="connsiteX47" fmla="*/ 258068 w 377455"/>
              <a:gd name="connsiteY47" fmla="*/ 2286000 h 2324100"/>
              <a:gd name="connsiteX48" fmla="*/ 296168 w 377455"/>
              <a:gd name="connsiteY48"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7455" h="2324100">
                <a:moveTo>
                  <a:pt x="277118" y="0"/>
                </a:moveTo>
                <a:cubicBezTo>
                  <a:pt x="261243" y="6350"/>
                  <a:pt x="245502" y="13047"/>
                  <a:pt x="229493" y="19050"/>
                </a:cubicBezTo>
                <a:cubicBezTo>
                  <a:pt x="220092" y="22575"/>
                  <a:pt x="209898" y="24085"/>
                  <a:pt x="200918" y="28575"/>
                </a:cubicBezTo>
                <a:cubicBezTo>
                  <a:pt x="190679" y="33695"/>
                  <a:pt x="181868" y="41275"/>
                  <a:pt x="172343" y="47625"/>
                </a:cubicBezTo>
                <a:cubicBezTo>
                  <a:pt x="165993" y="57150"/>
                  <a:pt x="158973" y="66261"/>
                  <a:pt x="153293" y="76200"/>
                </a:cubicBezTo>
                <a:cubicBezTo>
                  <a:pt x="146248" y="88528"/>
                  <a:pt x="143333" y="103392"/>
                  <a:pt x="134243" y="114300"/>
                </a:cubicBezTo>
                <a:cubicBezTo>
                  <a:pt x="126914" y="123094"/>
                  <a:pt x="114462" y="126021"/>
                  <a:pt x="105668" y="133350"/>
                </a:cubicBezTo>
                <a:cubicBezTo>
                  <a:pt x="95320" y="141974"/>
                  <a:pt x="84923" y="150964"/>
                  <a:pt x="77093" y="161925"/>
                </a:cubicBezTo>
                <a:cubicBezTo>
                  <a:pt x="14408" y="249684"/>
                  <a:pt x="103764" y="154304"/>
                  <a:pt x="29468" y="228600"/>
                </a:cubicBezTo>
                <a:cubicBezTo>
                  <a:pt x="26293" y="238125"/>
                  <a:pt x="24433" y="248195"/>
                  <a:pt x="19943" y="257175"/>
                </a:cubicBezTo>
                <a:cubicBezTo>
                  <a:pt x="14823" y="267414"/>
                  <a:pt x="1654" y="274328"/>
                  <a:pt x="893" y="285750"/>
                </a:cubicBezTo>
                <a:cubicBezTo>
                  <a:pt x="-1650" y="323897"/>
                  <a:pt x="1145" y="362959"/>
                  <a:pt x="10418" y="400050"/>
                </a:cubicBezTo>
                <a:cubicBezTo>
                  <a:pt x="14268" y="415451"/>
                  <a:pt x="29766" y="425232"/>
                  <a:pt x="38993" y="438150"/>
                </a:cubicBezTo>
                <a:cubicBezTo>
                  <a:pt x="109939" y="537475"/>
                  <a:pt x="-2326" y="388568"/>
                  <a:pt x="86618" y="495300"/>
                </a:cubicBezTo>
                <a:cubicBezTo>
                  <a:pt x="93947" y="504094"/>
                  <a:pt x="96729" y="516724"/>
                  <a:pt x="105668" y="523875"/>
                </a:cubicBezTo>
                <a:cubicBezTo>
                  <a:pt x="113508" y="530147"/>
                  <a:pt x="124718" y="530225"/>
                  <a:pt x="134243" y="533400"/>
                </a:cubicBezTo>
                <a:cubicBezTo>
                  <a:pt x="140593" y="542925"/>
                  <a:pt x="144678" y="554437"/>
                  <a:pt x="153293" y="561975"/>
                </a:cubicBezTo>
                <a:cubicBezTo>
                  <a:pt x="170523" y="577052"/>
                  <a:pt x="210443" y="600075"/>
                  <a:pt x="210443" y="600075"/>
                </a:cubicBezTo>
                <a:cubicBezTo>
                  <a:pt x="272377" y="692976"/>
                  <a:pt x="175366" y="548605"/>
                  <a:pt x="258068" y="666750"/>
                </a:cubicBezTo>
                <a:cubicBezTo>
                  <a:pt x="271198" y="685507"/>
                  <a:pt x="283468" y="704850"/>
                  <a:pt x="296168" y="723900"/>
                </a:cubicBezTo>
                <a:lnTo>
                  <a:pt x="315218" y="752475"/>
                </a:lnTo>
                <a:lnTo>
                  <a:pt x="334268" y="781050"/>
                </a:lnTo>
                <a:cubicBezTo>
                  <a:pt x="331093" y="822325"/>
                  <a:pt x="332372" y="864187"/>
                  <a:pt x="324743" y="904875"/>
                </a:cubicBezTo>
                <a:cubicBezTo>
                  <a:pt x="319569" y="932470"/>
                  <a:pt x="294992" y="937605"/>
                  <a:pt x="277118" y="952500"/>
                </a:cubicBezTo>
                <a:cubicBezTo>
                  <a:pt x="266770" y="961124"/>
                  <a:pt x="258770" y="972309"/>
                  <a:pt x="248543" y="981075"/>
                </a:cubicBezTo>
                <a:cubicBezTo>
                  <a:pt x="236490" y="991406"/>
                  <a:pt x="221668" y="998425"/>
                  <a:pt x="210443" y="1009650"/>
                </a:cubicBezTo>
                <a:cubicBezTo>
                  <a:pt x="202348" y="1017745"/>
                  <a:pt x="198843" y="1029533"/>
                  <a:pt x="191393" y="1038225"/>
                </a:cubicBezTo>
                <a:cubicBezTo>
                  <a:pt x="179704" y="1051862"/>
                  <a:pt x="164894" y="1062614"/>
                  <a:pt x="153293" y="1076325"/>
                </a:cubicBezTo>
                <a:cubicBezTo>
                  <a:pt x="64725" y="1180996"/>
                  <a:pt x="121439" y="1138836"/>
                  <a:pt x="58043" y="1181100"/>
                </a:cubicBezTo>
                <a:cubicBezTo>
                  <a:pt x="54868" y="1190625"/>
                  <a:pt x="53008" y="1200695"/>
                  <a:pt x="48518" y="1209675"/>
                </a:cubicBezTo>
                <a:cubicBezTo>
                  <a:pt x="43398" y="1219914"/>
                  <a:pt x="30284" y="1226831"/>
                  <a:pt x="29468" y="1238250"/>
                </a:cubicBezTo>
                <a:cubicBezTo>
                  <a:pt x="26969" y="1273230"/>
                  <a:pt x="29098" y="1309381"/>
                  <a:pt x="38993" y="1343025"/>
                </a:cubicBezTo>
                <a:cubicBezTo>
                  <a:pt x="50978" y="1383774"/>
                  <a:pt x="89205" y="1408575"/>
                  <a:pt x="115193" y="1438275"/>
                </a:cubicBezTo>
                <a:cubicBezTo>
                  <a:pt x="125647" y="1450222"/>
                  <a:pt x="134541" y="1463457"/>
                  <a:pt x="143768" y="1476375"/>
                </a:cubicBezTo>
                <a:cubicBezTo>
                  <a:pt x="150422" y="1485690"/>
                  <a:pt x="154723" y="1496855"/>
                  <a:pt x="162818" y="1504950"/>
                </a:cubicBezTo>
                <a:cubicBezTo>
                  <a:pt x="170913" y="1513045"/>
                  <a:pt x="183298" y="1515905"/>
                  <a:pt x="191393" y="1524000"/>
                </a:cubicBezTo>
                <a:cubicBezTo>
                  <a:pt x="202618" y="1535225"/>
                  <a:pt x="209200" y="1550435"/>
                  <a:pt x="219968" y="1562100"/>
                </a:cubicBezTo>
                <a:cubicBezTo>
                  <a:pt x="290627" y="1638647"/>
                  <a:pt x="288948" y="1634429"/>
                  <a:pt x="353318" y="1685925"/>
                </a:cubicBezTo>
                <a:cubicBezTo>
                  <a:pt x="389061" y="1757411"/>
                  <a:pt x="378764" y="1720482"/>
                  <a:pt x="362843" y="1847850"/>
                </a:cubicBezTo>
                <a:cubicBezTo>
                  <a:pt x="361114" y="1861681"/>
                  <a:pt x="345871" y="1897265"/>
                  <a:pt x="334268" y="1905000"/>
                </a:cubicBezTo>
                <a:cubicBezTo>
                  <a:pt x="323376" y="1912262"/>
                  <a:pt x="308868" y="1911350"/>
                  <a:pt x="296168" y="1914525"/>
                </a:cubicBezTo>
                <a:cubicBezTo>
                  <a:pt x="268071" y="1933256"/>
                  <a:pt x="261937" y="1934648"/>
                  <a:pt x="239018" y="1962150"/>
                </a:cubicBezTo>
                <a:cubicBezTo>
                  <a:pt x="231689" y="1970944"/>
                  <a:pt x="228907" y="1983574"/>
                  <a:pt x="219968" y="1990725"/>
                </a:cubicBezTo>
                <a:cubicBezTo>
                  <a:pt x="212128" y="1996997"/>
                  <a:pt x="200918" y="1997075"/>
                  <a:pt x="191393" y="2000250"/>
                </a:cubicBezTo>
                <a:cubicBezTo>
                  <a:pt x="188218" y="2009775"/>
                  <a:pt x="184510" y="2019139"/>
                  <a:pt x="181868" y="2028825"/>
                </a:cubicBezTo>
                <a:cubicBezTo>
                  <a:pt x="174979" y="2054084"/>
                  <a:pt x="162818" y="2105025"/>
                  <a:pt x="162818" y="2105025"/>
                </a:cubicBezTo>
                <a:cubicBezTo>
                  <a:pt x="165836" y="2132187"/>
                  <a:pt x="165911" y="2187410"/>
                  <a:pt x="181868" y="2219325"/>
                </a:cubicBezTo>
                <a:cubicBezTo>
                  <a:pt x="208856" y="2273300"/>
                  <a:pt x="200918" y="2228850"/>
                  <a:pt x="258068" y="2286000"/>
                </a:cubicBezTo>
                <a:lnTo>
                  <a:pt x="296168" y="23241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909E4A24-879C-4AFF-B7EF-EE3DD7F9B162}"/>
              </a:ext>
            </a:extLst>
          </p:cNvPr>
          <p:cNvSpPr txBox="1"/>
          <p:nvPr/>
        </p:nvSpPr>
        <p:spPr>
          <a:xfrm>
            <a:off x="8422599" y="6307330"/>
            <a:ext cx="1290402" cy="461417"/>
          </a:xfrm>
          <a:prstGeom prst="rect">
            <a:avLst/>
          </a:prstGeom>
          <a:noFill/>
        </p:spPr>
        <p:txBody>
          <a:bodyPr wrap="none" rtlCol="0">
            <a:spAutoFit/>
          </a:bodyPr>
          <a:lstStyle/>
          <a:p>
            <a:r>
              <a:rPr lang="en-US" sz="2399" dirty="0"/>
              <a:t>threads</a:t>
            </a:r>
          </a:p>
        </p:txBody>
      </p:sp>
    </p:spTree>
    <p:extLst>
      <p:ext uri="{BB962C8B-B14F-4D97-AF65-F5344CB8AC3E}">
        <p14:creationId xmlns:p14="http://schemas.microsoft.com/office/powerpoint/2010/main" val="143701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D2B916-DD13-4FB1-AAC4-D8DC204B3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428" y="893"/>
            <a:ext cx="4554397" cy="6856214"/>
          </a:xfrm>
          <a:prstGeom prst="rect">
            <a:avLst/>
          </a:prstGeom>
        </p:spPr>
      </p:pic>
      <p:sp>
        <p:nvSpPr>
          <p:cNvPr id="2" name="Title 1">
            <a:extLst>
              <a:ext uri="{FF2B5EF4-FFF2-40B4-BE49-F238E27FC236}">
                <a16:creationId xmlns:a16="http://schemas.microsoft.com/office/drawing/2014/main" id="{E2C6B0DC-FB49-43A6-9A13-1DFD543E4106}"/>
              </a:ext>
            </a:extLst>
          </p:cNvPr>
          <p:cNvSpPr>
            <a:spLocks noGrp="1"/>
          </p:cNvSpPr>
          <p:nvPr>
            <p:ph type="title"/>
          </p:nvPr>
        </p:nvSpPr>
        <p:spPr/>
        <p:txBody>
          <a:bodyPr/>
          <a:lstStyle/>
          <a:p>
            <a:r>
              <a:rPr lang="en-US" sz="3600" dirty="0"/>
              <a:t>What is Differential </a:t>
            </a:r>
            <a:r>
              <a:rPr lang="en-US" sz="3600" dirty="0" err="1"/>
              <a:t>Datalog</a:t>
            </a:r>
            <a:r>
              <a:rPr lang="en-US" sz="3600" dirty="0"/>
              <a:t>?</a:t>
            </a:r>
          </a:p>
        </p:txBody>
      </p:sp>
      <p:sp>
        <p:nvSpPr>
          <p:cNvPr id="3" name="Content Placeholder 2">
            <a:extLst>
              <a:ext uri="{FF2B5EF4-FFF2-40B4-BE49-F238E27FC236}">
                <a16:creationId xmlns:a16="http://schemas.microsoft.com/office/drawing/2014/main" id="{D116E6B4-4112-40D5-B115-E001597C65A9}"/>
              </a:ext>
            </a:extLst>
          </p:cNvPr>
          <p:cNvSpPr>
            <a:spLocks noGrp="1"/>
          </p:cNvSpPr>
          <p:nvPr>
            <p:ph idx="1"/>
          </p:nvPr>
        </p:nvSpPr>
        <p:spPr>
          <a:xfrm>
            <a:off x="85220" y="1382393"/>
            <a:ext cx="7846056" cy="4894576"/>
          </a:xfrm>
        </p:spPr>
        <p:txBody>
          <a:bodyPr>
            <a:normAutofit/>
          </a:bodyPr>
          <a:lstStyle/>
          <a:p>
            <a:pPr marL="457200" indent="-457200">
              <a:buFont typeface="Arial" panose="020B0604020202020204" pitchFamily="34" charset="0"/>
              <a:buChar char="•"/>
            </a:pPr>
            <a:r>
              <a:rPr lang="en-US" sz="2800" dirty="0"/>
              <a:t>A new programming language</a:t>
            </a:r>
          </a:p>
          <a:p>
            <a:pPr marL="457200" indent="-457200">
              <a:buFont typeface="Arial" panose="020B0604020202020204" pitchFamily="34" charset="0"/>
              <a:buChar char="•"/>
            </a:pPr>
            <a:r>
              <a:rPr lang="en-US" sz="2800" dirty="0"/>
              <a:t>Initiated by VMware Research</a:t>
            </a:r>
          </a:p>
          <a:p>
            <a:pPr marL="457200" indent="-457200">
              <a:buFont typeface="Arial" panose="020B0604020202020204" pitchFamily="34" charset="0"/>
              <a:buChar char="•"/>
            </a:pPr>
            <a:r>
              <a:rPr lang="en-US" sz="2800" dirty="0"/>
              <a:t>An open-source project</a:t>
            </a:r>
          </a:p>
          <a:p>
            <a:pPr marL="457200" indent="-457200">
              <a:buFont typeface="Arial" panose="020B0604020202020204" pitchFamily="34" charset="0"/>
              <a:buChar char="•"/>
            </a:pPr>
            <a:r>
              <a:rPr lang="en-US" sz="2800" dirty="0"/>
              <a:t>Used by several VMware products</a:t>
            </a:r>
          </a:p>
          <a:p>
            <a:pPr marL="457200" indent="-457200">
              <a:buFont typeface="Arial" panose="020B0604020202020204" pitchFamily="34" charset="0"/>
              <a:buChar char="•"/>
            </a:pPr>
            <a:r>
              <a:rPr lang="en-US" sz="3200" dirty="0"/>
              <a:t>Currently funded by VMware xLabs</a:t>
            </a:r>
            <a:br>
              <a:rPr lang="en-US" sz="3200" dirty="0"/>
            </a:br>
            <a:r>
              <a:rPr lang="en-US" sz="3200" dirty="0"/>
              <a:t>(incubation project)</a:t>
            </a:r>
          </a:p>
          <a:p>
            <a:pPr lvl="1"/>
            <a:endParaRPr lang="en-US" sz="2400" dirty="0"/>
          </a:p>
        </p:txBody>
      </p:sp>
      <p:sp>
        <p:nvSpPr>
          <p:cNvPr id="4" name="Slide Number Placeholder 3">
            <a:extLst>
              <a:ext uri="{FF2B5EF4-FFF2-40B4-BE49-F238E27FC236}">
                <a16:creationId xmlns:a16="http://schemas.microsoft.com/office/drawing/2014/main" id="{10D4CB3E-E301-45FC-8E9A-0B8F84261026}"/>
              </a:ext>
            </a:extLst>
          </p:cNvPr>
          <p:cNvSpPr>
            <a:spLocks noGrp="1"/>
          </p:cNvSpPr>
          <p:nvPr>
            <p:ph type="sldNum" sz="quarter" idx="12"/>
          </p:nvPr>
        </p:nvSpPr>
        <p:spPr/>
        <p:txBody>
          <a:bodyPr/>
          <a:lstStyle/>
          <a:p>
            <a:fld id="{8F6F091C-F864-45E3-86B2-FFC4DA06CF43}" type="slidenum">
              <a:rPr lang="en-US" smtClean="0"/>
              <a:t>3</a:t>
            </a:fld>
            <a:endParaRPr lang="en-US"/>
          </a:p>
        </p:txBody>
      </p:sp>
    </p:spTree>
    <p:extLst>
      <p:ext uri="{BB962C8B-B14F-4D97-AF65-F5344CB8AC3E}">
        <p14:creationId xmlns:p14="http://schemas.microsoft.com/office/powerpoint/2010/main" val="2287535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E7AE-49ED-45E4-A38A-BBA414B8E8DB}"/>
              </a:ext>
            </a:extLst>
          </p:cNvPr>
          <p:cNvSpPr>
            <a:spLocks noGrp="1"/>
          </p:cNvSpPr>
          <p:nvPr>
            <p:ph type="title"/>
          </p:nvPr>
        </p:nvSpPr>
        <p:spPr>
          <a:xfrm>
            <a:off x="837981" y="109688"/>
            <a:ext cx="10512862" cy="758627"/>
          </a:xfrm>
        </p:spPr>
        <p:txBody>
          <a:bodyPr/>
          <a:lstStyle/>
          <a:p>
            <a:r>
              <a:rPr lang="en-US" sz="4000" dirty="0"/>
              <a:t>C API example</a:t>
            </a:r>
          </a:p>
        </p:txBody>
      </p:sp>
      <p:sp>
        <p:nvSpPr>
          <p:cNvPr id="4" name="Slide Number Placeholder 3">
            <a:extLst>
              <a:ext uri="{FF2B5EF4-FFF2-40B4-BE49-F238E27FC236}">
                <a16:creationId xmlns:a16="http://schemas.microsoft.com/office/drawing/2014/main" id="{CFBD7CF4-04ED-4F89-A2FE-87AD53A37105}"/>
              </a:ext>
            </a:extLst>
          </p:cNvPr>
          <p:cNvSpPr>
            <a:spLocks noGrp="1"/>
          </p:cNvSpPr>
          <p:nvPr>
            <p:ph type="sldNum" sz="quarter" idx="12"/>
          </p:nvPr>
        </p:nvSpPr>
        <p:spPr/>
        <p:txBody>
          <a:bodyPr/>
          <a:lstStyle/>
          <a:p>
            <a:fld id="{8F6F091C-F864-45E3-86B2-FFC4DA06CF43}" type="slidenum">
              <a:rPr lang="en-US" smtClean="0"/>
              <a:t>30</a:t>
            </a:fld>
            <a:endParaRPr lang="en-US"/>
          </a:p>
        </p:txBody>
      </p:sp>
      <p:sp>
        <p:nvSpPr>
          <p:cNvPr id="102" name="Rectangle 1">
            <a:extLst>
              <a:ext uri="{FF2B5EF4-FFF2-40B4-BE49-F238E27FC236}">
                <a16:creationId xmlns:a16="http://schemas.microsoft.com/office/drawing/2014/main" id="{BF7B2CFD-FC40-4F44-83C3-4245A224AC0D}"/>
              </a:ext>
            </a:extLst>
          </p:cNvPr>
          <p:cNvSpPr>
            <a:spLocks noGrp="1" noChangeArrowheads="1"/>
          </p:cNvSpPr>
          <p:nvPr>
            <p:ph idx="1"/>
          </p:nvPr>
        </p:nvSpPr>
        <p:spPr bwMode="auto">
          <a:xfrm>
            <a:off x="121644" y="893483"/>
            <a:ext cx="11748875" cy="563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rtlCol="0" anchor="ctr" anchorCtr="0" compatLnSpc="1">
            <a:prstTxWarp prst="textNoShape">
              <a:avLst/>
            </a:prstTxWarp>
            <a:spAutoFit/>
          </a:bodyPr>
          <a:lstStyle/>
          <a:p>
            <a:pPr defTabSz="914126" eaLnBrk="0" fontAlgn="base" hangingPunct="0">
              <a:spcBef>
                <a:spcPct val="0"/>
              </a:spcBef>
              <a:spcAft>
                <a:spcPct val="0"/>
              </a:spcAft>
              <a:buClrTx/>
              <a:buSzTx/>
              <a:buNone/>
            </a:pPr>
            <a:r>
              <a:rPr lang="en-US" altLang="en-US" sz="1999" dirty="0">
                <a:latin typeface="Consolas" panose="020B0609020204030204" pitchFamily="49" charset="0"/>
              </a:rPr>
              <a:t>#include "</a:t>
            </a:r>
            <a:r>
              <a:rPr lang="en-US" altLang="en-US" sz="1999" dirty="0" err="1">
                <a:latin typeface="Consolas" panose="020B0609020204030204" pitchFamily="49" charset="0"/>
              </a:rPr>
              <a:t>ddlog.h</a:t>
            </a:r>
            <a:r>
              <a:rPr lang="en-US" altLang="en-US" sz="1999" dirty="0">
                <a:latin typeface="Consolas" panose="020B0609020204030204" pitchFamily="49" charset="0"/>
              </a:rPr>
              <a:t>"</a:t>
            </a:r>
          </a:p>
          <a:p>
            <a:pPr defTabSz="914126" eaLnBrk="0" fontAlgn="base" hangingPunct="0">
              <a:spcBef>
                <a:spcPct val="0"/>
              </a:spcBef>
              <a:spcAft>
                <a:spcPct val="0"/>
              </a:spcAft>
              <a:buClrTx/>
              <a:buSzTx/>
              <a:buNone/>
            </a:pPr>
            <a:endParaRPr lang="en-US" altLang="en-US" sz="1999" dirty="0">
              <a:latin typeface="Consolas" panose="020B0609020204030204" pitchFamily="49" charset="0"/>
            </a:endParaRPr>
          </a:p>
          <a:p>
            <a:pPr defTabSz="914126" eaLnBrk="0" fontAlgn="base" hangingPunct="0">
              <a:spcBef>
                <a:spcPct val="0"/>
              </a:spcBef>
              <a:spcAft>
                <a:spcPct val="0"/>
              </a:spcAft>
              <a:buClrTx/>
              <a:buSzTx/>
              <a:buNone/>
            </a:pPr>
            <a:r>
              <a:rPr lang="en-US" altLang="en-US" sz="1999" dirty="0">
                <a:latin typeface="Consolas" panose="020B0609020204030204" pitchFamily="49" charset="0"/>
              </a:rPr>
              <a:t>int main()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ddlog_prog</a:t>
            </a:r>
            <a:r>
              <a:rPr lang="en-US" altLang="en-US" sz="1999" dirty="0">
                <a:latin typeface="Consolas" panose="020B0609020204030204" pitchFamily="49" charset="0"/>
              </a:rPr>
              <a:t> prog = </a:t>
            </a:r>
            <a:r>
              <a:rPr lang="en-US" altLang="en-US" sz="1999" dirty="0" err="1">
                <a:latin typeface="Consolas" panose="020B0609020204030204" pitchFamily="49" charset="0"/>
              </a:rPr>
              <a:t>ddlog_run</a:t>
            </a:r>
            <a:r>
              <a:rPr lang="en-US" altLang="en-US" sz="1999" dirty="0">
                <a:latin typeface="Consolas" panose="020B0609020204030204" pitchFamily="49" charset="0"/>
              </a:rPr>
              <a:t>(…); </a:t>
            </a:r>
            <a:br>
              <a:rPr lang="en-US" altLang="en-US" sz="1999" dirty="0">
                <a:latin typeface="Consolas" panose="020B0609020204030204" pitchFamily="49" charset="0"/>
              </a:rPr>
            </a:br>
            <a:r>
              <a:rPr lang="en-US" altLang="en-US" sz="1999" dirty="0">
                <a:latin typeface="Consolas" panose="020B0609020204030204" pitchFamily="49" charset="0"/>
              </a:rPr>
              <a:t>  </a:t>
            </a:r>
            <a:r>
              <a:rPr lang="en-US" altLang="en-US" sz="1999" dirty="0" err="1">
                <a:latin typeface="Consolas" panose="020B0609020204030204" pitchFamily="49" charset="0"/>
              </a:rPr>
              <a:t>table_id</a:t>
            </a:r>
            <a:r>
              <a:rPr lang="en-US" altLang="en-US" sz="1999" dirty="0">
                <a:latin typeface="Consolas" panose="020B0609020204030204" pitchFamily="49" charset="0"/>
              </a:rPr>
              <a:t> </a:t>
            </a:r>
            <a:r>
              <a:rPr lang="en-US" altLang="en-US" sz="1999" dirty="0" err="1">
                <a:latin typeface="Consolas" panose="020B0609020204030204" pitchFamily="49" charset="0"/>
              </a:rPr>
              <a:t>edgeTableID</a:t>
            </a:r>
            <a:r>
              <a:rPr lang="en-US" altLang="en-US" sz="1999" dirty="0">
                <a:latin typeface="Consolas" panose="020B0609020204030204" pitchFamily="49" charset="0"/>
              </a:rPr>
              <a:t> = </a:t>
            </a:r>
            <a:r>
              <a:rPr lang="en-US" altLang="en-US" sz="1999" dirty="0" err="1">
                <a:latin typeface="Consolas" panose="020B0609020204030204" pitchFamily="49" charset="0"/>
              </a:rPr>
              <a:t>ddlog_get_table_id</a:t>
            </a:r>
            <a:r>
              <a:rPr lang="en-US" altLang="en-US" sz="1999" dirty="0">
                <a:latin typeface="Consolas" panose="020B0609020204030204" pitchFamily="49" charset="0"/>
              </a:rPr>
              <a:t>(prog, "Edge");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ddlog_record</a:t>
            </a:r>
            <a:r>
              <a:rPr lang="en-US" altLang="en-US" sz="1999" dirty="0">
                <a:latin typeface="Consolas" panose="020B0609020204030204" pitchFamily="49" charset="0"/>
              </a:rPr>
              <a:t> **</a:t>
            </a:r>
            <a:r>
              <a:rPr lang="en-US" altLang="en-US" sz="1999" dirty="0" err="1">
                <a:latin typeface="Consolas" panose="020B0609020204030204" pitchFamily="49" charset="0"/>
              </a:rPr>
              <a:t>struct_args</a:t>
            </a:r>
            <a:r>
              <a:rPr lang="en-US" altLang="en-US" sz="1999" dirty="0">
                <a:latin typeface="Consolas" panose="020B0609020204030204" pitchFamily="49" charset="0"/>
              </a:rPr>
              <a:t> = (</a:t>
            </a:r>
            <a:r>
              <a:rPr lang="en-US" altLang="en-US" sz="1999" dirty="0" err="1">
                <a:latin typeface="Consolas" panose="020B0609020204030204" pitchFamily="49" charset="0"/>
              </a:rPr>
              <a:t>ddlog_record</a:t>
            </a:r>
            <a:r>
              <a:rPr lang="en-US" altLang="en-US" sz="1999" dirty="0">
                <a:latin typeface="Consolas" panose="020B0609020204030204" pitchFamily="49" charset="0"/>
              </a:rPr>
              <a:t>**)malloc(2 * </a:t>
            </a:r>
            <a:r>
              <a:rPr lang="en-US" altLang="en-US" sz="1999" dirty="0" err="1">
                <a:latin typeface="Consolas" panose="020B0609020204030204" pitchFamily="49" charset="0"/>
              </a:rPr>
              <a:t>sizeof</a:t>
            </a:r>
            <a:r>
              <a:rPr lang="en-US" altLang="en-US" sz="1999" dirty="0">
                <a:latin typeface="Consolas" panose="020B0609020204030204" pitchFamily="49" charset="0"/>
              </a:rPr>
              <a:t>(</a:t>
            </a:r>
            <a:r>
              <a:rPr lang="en-US" altLang="en-US" sz="1999" dirty="0" err="1">
                <a:latin typeface="Consolas" panose="020B0609020204030204" pitchFamily="49" charset="0"/>
              </a:rPr>
              <a:t>ddlog_record</a:t>
            </a:r>
            <a:r>
              <a:rPr lang="en-US" altLang="en-US" sz="1999" dirty="0">
                <a:latin typeface="Consolas" panose="020B0609020204030204" pitchFamily="49" charset="0"/>
              </a:rPr>
              <a:t>*)); </a:t>
            </a:r>
            <a:br>
              <a:rPr lang="en-US" altLang="en-US" sz="1999" dirty="0">
                <a:latin typeface="Consolas" panose="020B0609020204030204" pitchFamily="49" charset="0"/>
              </a:rPr>
            </a:br>
            <a:r>
              <a:rPr lang="en-US" altLang="en-US" sz="1999" dirty="0">
                <a:latin typeface="Consolas" panose="020B0609020204030204" pitchFamily="49" charset="0"/>
              </a:rPr>
              <a:t>  </a:t>
            </a:r>
            <a:r>
              <a:rPr lang="en-US" altLang="en-US" sz="1999" dirty="0" err="1">
                <a:latin typeface="Consolas" panose="020B0609020204030204" pitchFamily="49" charset="0"/>
              </a:rPr>
              <a:t>struct_args</a:t>
            </a:r>
            <a:r>
              <a:rPr lang="en-US" altLang="en-US" sz="1999" dirty="0">
                <a:latin typeface="Consolas" panose="020B0609020204030204" pitchFamily="49" charset="0"/>
              </a:rPr>
              <a:t>[0] = </a:t>
            </a:r>
            <a:r>
              <a:rPr lang="en-US" altLang="en-US" sz="1999" dirty="0" err="1">
                <a:latin typeface="Consolas" panose="020B0609020204030204" pitchFamily="49" charset="0"/>
              </a:rPr>
              <a:t>ddlog_int</a:t>
            </a:r>
            <a:r>
              <a:rPr lang="en-US" altLang="en-US" sz="1999" dirty="0">
                <a:latin typeface="Consolas" panose="020B0609020204030204" pitchFamily="49" charset="0"/>
              </a:rPr>
              <a:t>(0);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struct_args</a:t>
            </a:r>
            <a:r>
              <a:rPr lang="en-US" altLang="en-US" sz="1999" dirty="0">
                <a:latin typeface="Consolas" panose="020B0609020204030204" pitchFamily="49" charset="0"/>
              </a:rPr>
              <a:t>[1] = </a:t>
            </a:r>
            <a:r>
              <a:rPr lang="en-US" altLang="en-US" sz="1999" dirty="0" err="1">
                <a:latin typeface="Consolas" panose="020B0609020204030204" pitchFamily="49" charset="0"/>
              </a:rPr>
              <a:t>ddlog_int</a:t>
            </a:r>
            <a:r>
              <a:rPr lang="en-US" altLang="en-US" sz="1999" dirty="0">
                <a:latin typeface="Consolas" panose="020B0609020204030204" pitchFamily="49" charset="0"/>
              </a:rPr>
              <a:t>(5);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ddlog_record</a:t>
            </a:r>
            <a:r>
              <a:rPr lang="en-US" altLang="en-US" sz="1999" dirty="0">
                <a:latin typeface="Consolas" panose="020B0609020204030204" pitchFamily="49" charset="0"/>
              </a:rPr>
              <a:t> *edge = </a:t>
            </a:r>
            <a:r>
              <a:rPr lang="en-US" altLang="en-US" sz="1999" dirty="0" err="1">
                <a:latin typeface="Consolas" panose="020B0609020204030204" pitchFamily="49" charset="0"/>
              </a:rPr>
              <a:t>ddlog_struct</a:t>
            </a:r>
            <a:r>
              <a:rPr lang="en-US" altLang="en-US" sz="1999" dirty="0">
                <a:latin typeface="Consolas" panose="020B0609020204030204" pitchFamily="49" charset="0"/>
              </a:rPr>
              <a:t>("Edge", </a:t>
            </a:r>
            <a:r>
              <a:rPr lang="en-US" altLang="en-US" sz="1999" dirty="0" err="1">
                <a:latin typeface="Consolas" panose="020B0609020204030204" pitchFamily="49" charset="0"/>
              </a:rPr>
              <a:t>struct_args</a:t>
            </a:r>
            <a:r>
              <a:rPr lang="en-US" altLang="en-US" sz="1999" dirty="0">
                <a:latin typeface="Consolas" panose="020B0609020204030204" pitchFamily="49" charset="0"/>
              </a:rPr>
              <a:t>, 2);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ddlog_cmd</a:t>
            </a:r>
            <a:r>
              <a:rPr lang="en-US" altLang="en-US" sz="1999" dirty="0">
                <a:latin typeface="Consolas" panose="020B0609020204030204" pitchFamily="49" charset="0"/>
              </a:rPr>
              <a:t> *</a:t>
            </a:r>
            <a:r>
              <a:rPr lang="en-US" altLang="en-US" sz="1999" dirty="0" err="1">
                <a:latin typeface="Consolas" panose="020B0609020204030204" pitchFamily="49" charset="0"/>
              </a:rPr>
              <a:t>cmd</a:t>
            </a:r>
            <a:r>
              <a:rPr lang="en-US" altLang="en-US" sz="1999" dirty="0">
                <a:latin typeface="Consolas" panose="020B0609020204030204" pitchFamily="49" charset="0"/>
              </a:rPr>
              <a:t> = </a:t>
            </a:r>
            <a:r>
              <a:rPr lang="en-US" altLang="en-US" sz="1999" dirty="0" err="1">
                <a:latin typeface="Consolas" panose="020B0609020204030204" pitchFamily="49" charset="0"/>
              </a:rPr>
              <a:t>ddlog_insert_cmd</a:t>
            </a:r>
            <a:r>
              <a:rPr lang="en-US" altLang="en-US" sz="1999" dirty="0">
                <a:latin typeface="Consolas" panose="020B0609020204030204" pitchFamily="49" charset="0"/>
              </a:rPr>
              <a:t>(</a:t>
            </a:r>
            <a:r>
              <a:rPr lang="en-US" altLang="en-US" sz="1999" dirty="0" err="1">
                <a:latin typeface="Consolas" panose="020B0609020204030204" pitchFamily="49" charset="0"/>
              </a:rPr>
              <a:t>edgeTableID</a:t>
            </a:r>
            <a:r>
              <a:rPr lang="en-US" altLang="en-US" sz="1999">
                <a:latin typeface="Consolas" panose="020B0609020204030204" pitchFamily="49" charset="0"/>
              </a:rPr>
              <a:t>, edge);</a:t>
            </a:r>
            <a:br>
              <a:rPr lang="en-US" altLang="en-US" sz="1999" dirty="0">
                <a:latin typeface="Consolas" panose="020B0609020204030204" pitchFamily="49" charset="0"/>
              </a:rPr>
            </a:br>
            <a:endParaRPr lang="en-US" altLang="en-US" sz="1999" dirty="0">
              <a:latin typeface="Consolas" panose="020B0609020204030204" pitchFamily="49" charset="0"/>
            </a:endParaRP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ddlog_transaction_start</a:t>
            </a:r>
            <a:r>
              <a:rPr lang="en-US" altLang="en-US" sz="1999" dirty="0">
                <a:latin typeface="Consolas" panose="020B0609020204030204" pitchFamily="49" charset="0"/>
              </a:rPr>
              <a:t>(prog);</a:t>
            </a:r>
            <a:br>
              <a:rPr lang="en-US" altLang="en-US" sz="1999" dirty="0">
                <a:latin typeface="Consolas" panose="020B0609020204030204" pitchFamily="49" charset="0"/>
              </a:rPr>
            </a:br>
            <a:r>
              <a:rPr lang="en-US" altLang="en-US" sz="1999" dirty="0">
                <a:latin typeface="Consolas" panose="020B0609020204030204" pitchFamily="49" charset="0"/>
              </a:rPr>
              <a:t>  </a:t>
            </a:r>
            <a:r>
              <a:rPr lang="en-US" altLang="en-US" sz="1999" dirty="0" err="1">
                <a:latin typeface="Consolas" panose="020B0609020204030204" pitchFamily="49" charset="0"/>
              </a:rPr>
              <a:t>ddlog_apply_updates</a:t>
            </a:r>
            <a:r>
              <a:rPr lang="en-US" altLang="en-US" sz="1999" dirty="0">
                <a:latin typeface="Consolas" panose="020B0609020204030204" pitchFamily="49" charset="0"/>
              </a:rPr>
              <a:t>(prog, &amp;</a:t>
            </a:r>
            <a:r>
              <a:rPr lang="en-US" altLang="en-US" sz="1999" dirty="0" err="1">
                <a:latin typeface="Consolas" panose="020B0609020204030204" pitchFamily="49" charset="0"/>
              </a:rPr>
              <a:t>cmd</a:t>
            </a:r>
            <a:r>
              <a:rPr lang="en-US" altLang="en-US" sz="1999" dirty="0">
                <a:latin typeface="Consolas" panose="020B0609020204030204" pitchFamily="49" charset="0"/>
              </a:rPr>
              <a:t>, 1);</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solidFill>
                  <a:srgbClr val="FF0000"/>
                </a:solidFill>
                <a:latin typeface="Consolas" panose="020B0609020204030204" pitchFamily="49" charset="0"/>
              </a:rPr>
              <a:t>ddlog_delta</a:t>
            </a:r>
            <a:r>
              <a:rPr lang="en-US" altLang="en-US" sz="1999" dirty="0">
                <a:solidFill>
                  <a:srgbClr val="FF0000"/>
                </a:solidFill>
                <a:latin typeface="Consolas" panose="020B0609020204030204" pitchFamily="49" charset="0"/>
              </a:rPr>
              <a:t>* delta = </a:t>
            </a:r>
            <a:r>
              <a:rPr lang="en-US" altLang="en-US" sz="1999" dirty="0" err="1">
                <a:solidFill>
                  <a:srgbClr val="FF0000"/>
                </a:solidFill>
                <a:latin typeface="Consolas" panose="020B0609020204030204" pitchFamily="49" charset="0"/>
              </a:rPr>
              <a:t>ddlog_transaction_commit</a:t>
            </a:r>
            <a:r>
              <a:rPr lang="en-US" altLang="en-US" sz="1999" dirty="0">
                <a:solidFill>
                  <a:srgbClr val="FF0000"/>
                </a:solidFill>
                <a:latin typeface="Consolas" panose="020B0609020204030204" pitchFamily="49" charset="0"/>
              </a:rPr>
              <a:t>(prog); </a:t>
            </a:r>
            <a:r>
              <a:rPr lang="en-US" altLang="en-US" sz="1999" dirty="0">
                <a:latin typeface="Consolas" panose="020B0609020204030204" pitchFamily="49" charset="0"/>
              </a:rPr>
              <a:t>// list of all changes</a:t>
            </a:r>
            <a:br>
              <a:rPr lang="en-US" altLang="en-US" sz="1999" dirty="0">
                <a:solidFill>
                  <a:schemeClr val="tx1"/>
                </a:solidFill>
                <a:latin typeface="Consolas" panose="020B0609020204030204" pitchFamily="49" charset="0"/>
              </a:rPr>
            </a:br>
            <a:r>
              <a:rPr lang="en-US" altLang="en-US" sz="1999" dirty="0">
                <a:solidFill>
                  <a:schemeClr val="tx1"/>
                </a:solidFill>
                <a:latin typeface="Consolas" panose="020B0609020204030204" pitchFamily="49" charset="0"/>
              </a:rPr>
              <a:t>  </a:t>
            </a:r>
            <a:r>
              <a:rPr lang="en-US" altLang="en-US" sz="1999" dirty="0" err="1">
                <a:latin typeface="Consolas" panose="020B0609020204030204" pitchFamily="49" charset="0"/>
              </a:rPr>
              <a:t>print_delta</a:t>
            </a:r>
            <a:r>
              <a:rPr lang="en-US" altLang="en-US" sz="1999" dirty="0">
                <a:latin typeface="Consolas" panose="020B0609020204030204" pitchFamily="49" charset="0"/>
              </a:rPr>
              <a:t>(delta); </a:t>
            </a:r>
            <a:br>
              <a:rPr lang="en-US" altLang="en-US" sz="1999" dirty="0">
                <a:latin typeface="Consolas" panose="020B0609020204030204" pitchFamily="49" charset="0"/>
              </a:rPr>
            </a:br>
            <a:r>
              <a:rPr lang="en-US" altLang="en-US" sz="1999" dirty="0">
                <a:latin typeface="Consolas" panose="020B0609020204030204" pitchFamily="49" charset="0"/>
              </a:rPr>
              <a:t>  free(</a:t>
            </a:r>
            <a:r>
              <a:rPr lang="en-US" altLang="en-US" sz="1999" dirty="0" err="1">
                <a:latin typeface="Consolas" panose="020B0609020204030204" pitchFamily="49" charset="0"/>
              </a:rPr>
              <a:t>struct_args</a:t>
            </a:r>
            <a:r>
              <a:rPr lang="en-US" altLang="en-US" sz="1999" dirty="0">
                <a:latin typeface="Consolas" panose="020B0609020204030204" pitchFamily="49" charset="0"/>
              </a:rPr>
              <a:t>); </a:t>
            </a:r>
          </a:p>
          <a:p>
            <a:pPr defTabSz="914126" eaLnBrk="0" fontAlgn="base" hangingPunct="0">
              <a:spcBef>
                <a:spcPct val="0"/>
              </a:spcBef>
              <a:spcAft>
                <a:spcPct val="0"/>
              </a:spcAft>
              <a:buClrTx/>
              <a:buSzTx/>
              <a:buNone/>
            </a:pPr>
            <a:r>
              <a:rPr lang="en-US" altLang="en-US" sz="1999" dirty="0">
                <a:latin typeface="Consolas" panose="020B0609020204030204" pitchFamily="49" charset="0"/>
              </a:rPr>
              <a:t>  </a:t>
            </a:r>
            <a:r>
              <a:rPr lang="en-US" altLang="en-US" sz="1999" dirty="0" err="1">
                <a:latin typeface="Consolas" panose="020B0609020204030204" pitchFamily="49" charset="0"/>
              </a:rPr>
              <a:t>ddlog_stop</a:t>
            </a:r>
            <a:r>
              <a:rPr lang="en-US" altLang="en-US" sz="1999" dirty="0">
                <a:latin typeface="Consolas" panose="020B0609020204030204" pitchFamily="49" charset="0"/>
              </a:rPr>
              <a:t>(prog);</a:t>
            </a:r>
            <a:br>
              <a:rPr lang="en-US" altLang="en-US" sz="1999" dirty="0">
                <a:latin typeface="Consolas" panose="020B0609020204030204" pitchFamily="49" charset="0"/>
              </a:rPr>
            </a:br>
            <a:r>
              <a:rPr lang="en-US" altLang="en-US" sz="1999" dirty="0">
                <a:latin typeface="Consolas" panose="020B0609020204030204" pitchFamily="49" charset="0"/>
              </a:rPr>
              <a:t>}</a:t>
            </a:r>
            <a:endParaRPr lang="en-US" altLang="en-US" sz="4399" dirty="0">
              <a:latin typeface="Consolas" panose="020B0609020204030204" pitchFamily="49" charset="0"/>
            </a:endParaRPr>
          </a:p>
        </p:txBody>
      </p:sp>
    </p:spTree>
    <p:extLst>
      <p:ext uri="{BB962C8B-B14F-4D97-AF65-F5344CB8AC3E}">
        <p14:creationId xmlns:p14="http://schemas.microsoft.com/office/powerpoint/2010/main" val="2613719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49764E-4739-4366-B9B6-EE1B3CF1A733}"/>
              </a:ext>
            </a:extLst>
          </p:cNvPr>
          <p:cNvSpPr>
            <a:spLocks noGrp="1"/>
          </p:cNvSpPr>
          <p:nvPr>
            <p:ph type="title"/>
          </p:nvPr>
        </p:nvSpPr>
        <p:spPr/>
        <p:txBody>
          <a:bodyPr/>
          <a:lstStyle/>
          <a:p>
            <a:r>
              <a:rPr lang="en-US" dirty="0"/>
              <a:t>Success stories</a:t>
            </a:r>
          </a:p>
        </p:txBody>
      </p:sp>
      <p:sp>
        <p:nvSpPr>
          <p:cNvPr id="6" name="Text Placeholder 5">
            <a:extLst>
              <a:ext uri="{FF2B5EF4-FFF2-40B4-BE49-F238E27FC236}">
                <a16:creationId xmlns:a16="http://schemas.microsoft.com/office/drawing/2014/main" id="{52FB027D-697C-404B-8201-52D802E8B10C}"/>
              </a:ext>
            </a:extLst>
          </p:cNvPr>
          <p:cNvSpPr>
            <a:spLocks noGrp="1"/>
          </p:cNvSpPr>
          <p:nvPr>
            <p:ph type="body" idx="1"/>
          </p:nvPr>
        </p:nvSpPr>
        <p:spPr/>
        <p:txBody>
          <a:bodyPr/>
          <a:lstStyle/>
          <a:p>
            <a:pPr marL="342797" indent="-342797">
              <a:buFont typeface="Arial" panose="020B0604020202020204" pitchFamily="34" charset="0"/>
              <a:buChar char="•"/>
            </a:pPr>
            <a:r>
              <a:rPr lang="en-US" sz="2800" dirty="0">
                <a:solidFill>
                  <a:schemeClr val="tx2"/>
                </a:solidFill>
              </a:rPr>
              <a:t>NSX Central Control Plane</a:t>
            </a:r>
          </a:p>
          <a:p>
            <a:pPr marL="342797" indent="-342797">
              <a:buFont typeface="Arial" panose="020B0604020202020204" pitchFamily="34" charset="0"/>
              <a:buChar char="•"/>
            </a:pPr>
            <a:r>
              <a:rPr lang="en-US" sz="2800" dirty="0">
                <a:solidFill>
                  <a:schemeClr val="tx2"/>
                </a:solidFill>
              </a:rPr>
              <a:t>OVN Open Virtual Network</a:t>
            </a:r>
          </a:p>
          <a:p>
            <a:pPr marL="342797" indent="-342797">
              <a:buFont typeface="Arial" panose="020B0604020202020204" pitchFamily="34" charset="0"/>
              <a:buChar char="•"/>
            </a:pPr>
            <a:r>
              <a:rPr lang="en-US" sz="2800" dirty="0">
                <a:solidFill>
                  <a:schemeClr val="tx2"/>
                </a:solidFill>
              </a:rPr>
              <a:t>Skyline proactive support</a:t>
            </a:r>
          </a:p>
        </p:txBody>
      </p:sp>
      <p:sp>
        <p:nvSpPr>
          <p:cNvPr id="4" name="Slide Number Placeholder 3">
            <a:extLst>
              <a:ext uri="{FF2B5EF4-FFF2-40B4-BE49-F238E27FC236}">
                <a16:creationId xmlns:a16="http://schemas.microsoft.com/office/drawing/2014/main" id="{83E45D6E-60A2-4510-8134-50BF9112F118}"/>
              </a:ext>
            </a:extLst>
          </p:cNvPr>
          <p:cNvSpPr>
            <a:spLocks noGrp="1"/>
          </p:cNvSpPr>
          <p:nvPr>
            <p:ph type="sldNum" sz="quarter" idx="12"/>
          </p:nvPr>
        </p:nvSpPr>
        <p:spPr/>
        <p:txBody>
          <a:bodyPr/>
          <a:lstStyle/>
          <a:p>
            <a:fld id="{8F6F091C-F864-45E3-86B2-FFC4DA06CF43}" type="slidenum">
              <a:rPr lang="en-US" smtClean="0"/>
              <a:t>31</a:t>
            </a:fld>
            <a:endParaRPr lang="en-US"/>
          </a:p>
        </p:txBody>
      </p:sp>
      <p:pic>
        <p:nvPicPr>
          <p:cNvPr id="8" name="Picture 7">
            <a:extLst>
              <a:ext uri="{FF2B5EF4-FFF2-40B4-BE49-F238E27FC236}">
                <a16:creationId xmlns:a16="http://schemas.microsoft.com/office/drawing/2014/main" id="{A7D2913C-2CDC-4280-9CB2-3D6D4ED00A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76832" y="375445"/>
            <a:ext cx="4380359" cy="5713512"/>
          </a:xfrm>
          <a:prstGeom prst="rect">
            <a:avLst/>
          </a:prstGeom>
        </p:spPr>
      </p:pic>
    </p:spTree>
    <p:extLst>
      <p:ext uri="{BB962C8B-B14F-4D97-AF65-F5344CB8AC3E}">
        <p14:creationId xmlns:p14="http://schemas.microsoft.com/office/powerpoint/2010/main" val="2731280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3FB3B7-8789-4995-B5E3-1D0FBB5380E8}"/>
              </a:ext>
            </a:extLst>
          </p:cNvPr>
          <p:cNvSpPr>
            <a:spLocks noGrp="1"/>
          </p:cNvSpPr>
          <p:nvPr>
            <p:ph type="title"/>
          </p:nvPr>
        </p:nvSpPr>
        <p:spPr>
          <a:xfrm>
            <a:off x="593910" y="499238"/>
            <a:ext cx="11001004" cy="381000"/>
          </a:xfrm>
        </p:spPr>
        <p:txBody>
          <a:bodyPr/>
          <a:lstStyle/>
          <a:p>
            <a:r>
              <a:rPr lang="en-US" sz="3600" dirty="0"/>
              <a:t>NSX Central Control Plane</a:t>
            </a:r>
          </a:p>
        </p:txBody>
      </p:sp>
      <p:sp>
        <p:nvSpPr>
          <p:cNvPr id="6" name="Content Placeholder 5">
            <a:extLst>
              <a:ext uri="{FF2B5EF4-FFF2-40B4-BE49-F238E27FC236}">
                <a16:creationId xmlns:a16="http://schemas.microsoft.com/office/drawing/2014/main" id="{2A5B768D-B8CA-431E-B7D7-1C53F38987C5}"/>
              </a:ext>
            </a:extLst>
          </p:cNvPr>
          <p:cNvSpPr>
            <a:spLocks noGrp="1"/>
          </p:cNvSpPr>
          <p:nvPr>
            <p:ph idx="1"/>
          </p:nvPr>
        </p:nvSpPr>
        <p:spPr>
          <a:xfrm>
            <a:off x="323765" y="1826042"/>
            <a:ext cx="11027078" cy="4350205"/>
          </a:xfrm>
        </p:spPr>
        <p:txBody>
          <a:bodyPr/>
          <a:lstStyle/>
          <a:p>
            <a:pPr marL="342900" indent="-342900">
              <a:buFont typeface="Arial" panose="020B0604020202020204" pitchFamily="34" charset="0"/>
              <a:buChar char="•"/>
            </a:pPr>
            <a:r>
              <a:rPr lang="en-US" sz="2400" dirty="0"/>
              <a:t>Current shipped version contains 4 DDlog “apps”</a:t>
            </a:r>
          </a:p>
          <a:p>
            <a:pPr marL="342900" indent="-342900">
              <a:buFont typeface="Arial" panose="020B0604020202020204" pitchFamily="34" charset="0"/>
              <a:buChar char="•"/>
            </a:pPr>
            <a:r>
              <a:rPr lang="en-US" sz="2400" dirty="0"/>
              <a:t>First app was “span”, a variant of the “reachability” app in the demo</a:t>
            </a:r>
          </a:p>
          <a:p>
            <a:pPr marL="342900" indent="-342900">
              <a:buFont typeface="Arial" panose="020B0604020202020204" pitchFamily="34" charset="0"/>
              <a:buChar char="•"/>
            </a:pPr>
            <a:r>
              <a:rPr lang="en-US" sz="2400" dirty="0"/>
              <a:t>Java: 1800 LOC, subtle, buggy, not fully incremental</a:t>
            </a:r>
          </a:p>
          <a:p>
            <a:pPr marL="342900" indent="-342900">
              <a:buFont typeface="Arial" panose="020B0604020202020204" pitchFamily="34" charset="0"/>
              <a:buChar char="•"/>
            </a:pPr>
            <a:r>
              <a:rPr lang="en-US" sz="2400" dirty="0"/>
              <a:t>DDlog: 5 LOC, 50 LOC optimized, faster, no bugs</a:t>
            </a:r>
          </a:p>
        </p:txBody>
      </p:sp>
      <p:sp>
        <p:nvSpPr>
          <p:cNvPr id="4" name="Slide Number Placeholder 3">
            <a:extLst>
              <a:ext uri="{FF2B5EF4-FFF2-40B4-BE49-F238E27FC236}">
                <a16:creationId xmlns:a16="http://schemas.microsoft.com/office/drawing/2014/main" id="{D9EA8973-A455-4F45-B0D1-DEBFB8EDFE1C}"/>
              </a:ext>
            </a:extLst>
          </p:cNvPr>
          <p:cNvSpPr>
            <a:spLocks noGrp="1"/>
          </p:cNvSpPr>
          <p:nvPr>
            <p:ph type="sldNum" sz="quarter" idx="12"/>
          </p:nvPr>
        </p:nvSpPr>
        <p:spPr/>
        <p:txBody>
          <a:bodyPr/>
          <a:lstStyle/>
          <a:p>
            <a:fld id="{8F6F091C-F864-45E3-86B2-FFC4DA06CF43}" type="slidenum">
              <a:rPr lang="en-US" smtClean="0"/>
              <a:t>32</a:t>
            </a:fld>
            <a:endParaRPr lang="en-US"/>
          </a:p>
        </p:txBody>
      </p:sp>
      <p:pic>
        <p:nvPicPr>
          <p:cNvPr id="8" name="Picture 7" descr="Logo, company name&#10;&#10;Description automatically generated">
            <a:extLst>
              <a:ext uri="{FF2B5EF4-FFF2-40B4-BE49-F238E27FC236}">
                <a16:creationId xmlns:a16="http://schemas.microsoft.com/office/drawing/2014/main" id="{62ECE1EE-9264-43FE-B977-8F932879C0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14948" y="277047"/>
            <a:ext cx="3545336" cy="1825149"/>
          </a:xfrm>
          <a:prstGeom prst="rect">
            <a:avLst/>
          </a:prstGeom>
        </p:spPr>
      </p:pic>
      <p:pic>
        <p:nvPicPr>
          <p:cNvPr id="9" name="Picture 8">
            <a:extLst>
              <a:ext uri="{FF2B5EF4-FFF2-40B4-BE49-F238E27FC236}">
                <a16:creationId xmlns:a16="http://schemas.microsoft.com/office/drawing/2014/main" id="{85F5B89A-80D6-43AF-B317-1DA468C6C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121" y="3429000"/>
            <a:ext cx="4923561" cy="3159093"/>
          </a:xfrm>
          <a:prstGeom prst="rect">
            <a:avLst/>
          </a:prstGeom>
          <a:noFill/>
        </p:spPr>
      </p:pic>
    </p:spTree>
    <p:extLst>
      <p:ext uri="{BB962C8B-B14F-4D97-AF65-F5344CB8AC3E}">
        <p14:creationId xmlns:p14="http://schemas.microsoft.com/office/powerpoint/2010/main" val="3875141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84EF-7217-4DBC-869A-F23B64F5EBA2}"/>
              </a:ext>
            </a:extLst>
          </p:cNvPr>
          <p:cNvSpPr>
            <a:spLocks noGrp="1"/>
          </p:cNvSpPr>
          <p:nvPr>
            <p:ph type="title"/>
          </p:nvPr>
        </p:nvSpPr>
        <p:spPr/>
        <p:txBody>
          <a:bodyPr/>
          <a:lstStyle/>
          <a:p>
            <a:r>
              <a:rPr lang="en-US" sz="3600" dirty="0"/>
              <a:t>Why</a:t>
            </a:r>
            <a:r>
              <a:rPr lang="en-US" dirty="0"/>
              <a:t>?</a:t>
            </a:r>
          </a:p>
        </p:txBody>
      </p:sp>
      <mc:AlternateContent xmlns:mc="http://schemas.openxmlformats.org/markup-compatibility/2006" xmlns:a14="http://schemas.microsoft.com/office/drawing/2010/main">
        <mc:Choice Requires="a14">
          <p:sp>
            <p:nvSpPr>
              <p:cNvPr id="24" name="Content Placeholder 23">
                <a:extLst>
                  <a:ext uri="{FF2B5EF4-FFF2-40B4-BE49-F238E27FC236}">
                    <a16:creationId xmlns:a16="http://schemas.microsoft.com/office/drawing/2014/main" id="{4D79618C-70B2-4CD3-A019-7D053686FF8E}"/>
                  </a:ext>
                </a:extLst>
              </p:cNvPr>
              <p:cNvSpPr>
                <a:spLocks noGrp="1"/>
              </p:cNvSpPr>
              <p:nvPr>
                <p:ph idx="1"/>
              </p:nvPr>
            </p:nvSpPr>
            <p:spPr>
              <a:xfrm>
                <a:off x="428513" y="1826042"/>
                <a:ext cx="10922330" cy="4350205"/>
              </a:xfrm>
            </p:spPr>
            <p:txBody>
              <a:bodyPr>
                <a:normAutofit/>
              </a:bodyPr>
              <a:lstStyle/>
              <a:p>
                <a:pPr marL="457200" indent="-457200">
                  <a:buFont typeface="Arial" panose="020B0604020202020204" pitchFamily="34" charset="0"/>
                  <a:buChar char="•"/>
                </a:pPr>
                <a:r>
                  <a:rPr lang="en-US" sz="3199" dirty="0"/>
                  <a:t>Faster</a:t>
                </a:r>
              </a:p>
              <a:p>
                <a:pPr lvl="1"/>
                <a:r>
                  <a:rPr lang="en-US" sz="2799" dirty="0"/>
                  <a:t>Algorithm is ~ O(|state|/|</a:t>
                </a:r>
                <a14:m>
                  <m:oMath xmlns:m="http://schemas.openxmlformats.org/officeDocument/2006/math">
                    <m:r>
                      <m:rPr>
                        <m:sty m:val="p"/>
                      </m:rPr>
                      <a:rPr lang="en-US" sz="2799">
                        <a:latin typeface="Cambria Math" panose="02040503050406030204" pitchFamily="18" charset="0"/>
                      </a:rPr>
                      <m:t>Δ</m:t>
                    </m:r>
                  </m:oMath>
                </a14:m>
                <a:r>
                  <a:rPr lang="en-US" sz="2799" dirty="0"/>
                  <a:t>|) faster</a:t>
                </a:r>
              </a:p>
              <a:p>
                <a:pPr lvl="1"/>
                <a:r>
                  <a:rPr lang="en-US" sz="2799" dirty="0"/>
                  <a:t>Milliseconds instead of minutes</a:t>
                </a:r>
              </a:p>
              <a:p>
                <a:pPr marL="457200" indent="-457200">
                  <a:buFont typeface="Arial" panose="020B0604020202020204" pitchFamily="34" charset="0"/>
                  <a:buChar char="•"/>
                </a:pPr>
                <a:r>
                  <a:rPr lang="en-US" sz="3199" dirty="0"/>
                  <a:t>Less bandwidth</a:t>
                </a:r>
              </a:p>
              <a:p>
                <a:pPr marL="457200" indent="-457200">
                  <a:buFont typeface="Arial" panose="020B0604020202020204" pitchFamily="34" charset="0"/>
                  <a:buChar char="•"/>
                </a:pPr>
                <a:r>
                  <a:rPr lang="en-US" sz="3199" dirty="0"/>
                  <a:t>Much simpler code</a:t>
                </a:r>
              </a:p>
              <a:p>
                <a:pPr lvl="1"/>
                <a:r>
                  <a:rPr lang="en-US" sz="2799" dirty="0"/>
                  <a:t>Factors of 10-100x possible</a:t>
                </a:r>
              </a:p>
            </p:txBody>
          </p:sp>
        </mc:Choice>
        <mc:Fallback xmlns="">
          <p:sp>
            <p:nvSpPr>
              <p:cNvPr id="24" name="Content Placeholder 23">
                <a:extLst>
                  <a:ext uri="{FF2B5EF4-FFF2-40B4-BE49-F238E27FC236}">
                    <a16:creationId xmlns:a16="http://schemas.microsoft.com/office/drawing/2014/main" id="{4D79618C-70B2-4CD3-A019-7D053686FF8E}"/>
                  </a:ext>
                </a:extLst>
              </p:cNvPr>
              <p:cNvSpPr>
                <a:spLocks noGrp="1" noRot="1" noChangeAspect="1" noMove="1" noResize="1" noEditPoints="1" noAdjustHandles="1" noChangeArrowheads="1" noChangeShapeType="1" noTextEdit="1"/>
              </p:cNvSpPr>
              <p:nvPr>
                <p:ph idx="1"/>
              </p:nvPr>
            </p:nvSpPr>
            <p:spPr>
              <a:xfrm>
                <a:off x="428513" y="1826042"/>
                <a:ext cx="10922330" cy="4350205"/>
              </a:xfrm>
              <a:blipFill>
                <a:blip r:embed="rId2"/>
                <a:stretch>
                  <a:fillRect l="-1897" t="-28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6273F2A-A07D-441C-8B91-1B7953D1A982}"/>
              </a:ext>
            </a:extLst>
          </p:cNvPr>
          <p:cNvSpPr>
            <a:spLocks noGrp="1"/>
          </p:cNvSpPr>
          <p:nvPr>
            <p:ph type="sldNum" sz="quarter" idx="12"/>
          </p:nvPr>
        </p:nvSpPr>
        <p:spPr/>
        <p:txBody>
          <a:bodyPr/>
          <a:lstStyle/>
          <a:p>
            <a:fld id="{8F6F091C-F864-45E3-86B2-FFC4DA06CF43}" type="slidenum">
              <a:rPr lang="en-US" smtClean="0"/>
              <a:t>33</a:t>
            </a:fld>
            <a:endParaRPr lang="en-US"/>
          </a:p>
        </p:txBody>
      </p:sp>
      <p:sp>
        <p:nvSpPr>
          <p:cNvPr id="6" name="Rectangle 5">
            <a:extLst>
              <a:ext uri="{FF2B5EF4-FFF2-40B4-BE49-F238E27FC236}">
                <a16:creationId xmlns:a16="http://schemas.microsoft.com/office/drawing/2014/main" id="{9FB54F2F-8E6A-44E8-ADCA-A8206BAAECD4}"/>
              </a:ext>
            </a:extLst>
          </p:cNvPr>
          <p:cNvSpPr/>
          <p:nvPr/>
        </p:nvSpPr>
        <p:spPr>
          <a:xfrm>
            <a:off x="8362297" y="936559"/>
            <a:ext cx="2130156" cy="584495"/>
          </a:xfrm>
          <a:prstGeom prst="rect">
            <a:avLst/>
          </a:prstGeom>
        </p:spPr>
        <p:txBody>
          <a:bodyPr wrap="none">
            <a:spAutoFit/>
          </a:bodyPr>
          <a:lstStyle/>
          <a:p>
            <a:r>
              <a:rPr lang="en-US" sz="3199" i="1" dirty="0"/>
              <a:t>Controller</a:t>
            </a:r>
          </a:p>
        </p:txBody>
      </p:sp>
      <p:sp>
        <p:nvSpPr>
          <p:cNvPr id="10" name="TextBox 9">
            <a:extLst>
              <a:ext uri="{FF2B5EF4-FFF2-40B4-BE49-F238E27FC236}">
                <a16:creationId xmlns:a16="http://schemas.microsoft.com/office/drawing/2014/main" id="{FCEB966C-D0C6-4907-B7BD-6B0E5994AA50}"/>
              </a:ext>
            </a:extLst>
          </p:cNvPr>
          <p:cNvSpPr txBox="1"/>
          <p:nvPr/>
        </p:nvSpPr>
        <p:spPr>
          <a:xfrm>
            <a:off x="6810940" y="240322"/>
            <a:ext cx="2106118" cy="830524"/>
          </a:xfrm>
          <a:prstGeom prst="rect">
            <a:avLst/>
          </a:prstGeom>
          <a:noFill/>
        </p:spPr>
        <p:txBody>
          <a:bodyPr wrap="none" rtlCol="0">
            <a:spAutoFit/>
          </a:bodyPr>
          <a:lstStyle/>
          <a:p>
            <a:pPr algn="ctr"/>
            <a:r>
              <a:rPr lang="en-US" sz="2399" dirty="0"/>
              <a:t>Management</a:t>
            </a:r>
            <a:br>
              <a:rPr lang="en-US" sz="2399" dirty="0"/>
            </a:br>
            <a:r>
              <a:rPr lang="en-US" sz="2399" dirty="0"/>
              <a:t>policies</a:t>
            </a:r>
          </a:p>
        </p:txBody>
      </p:sp>
      <p:sp>
        <p:nvSpPr>
          <p:cNvPr id="12" name="TextBox 11">
            <a:extLst>
              <a:ext uri="{FF2B5EF4-FFF2-40B4-BE49-F238E27FC236}">
                <a16:creationId xmlns:a16="http://schemas.microsoft.com/office/drawing/2014/main" id="{819F7DDA-9D8F-4689-B59D-EC426F1D92CF}"/>
              </a:ext>
            </a:extLst>
          </p:cNvPr>
          <p:cNvSpPr txBox="1"/>
          <p:nvPr/>
        </p:nvSpPr>
        <p:spPr>
          <a:xfrm>
            <a:off x="9237146" y="3175920"/>
            <a:ext cx="2043618" cy="461417"/>
          </a:xfrm>
          <a:prstGeom prst="rect">
            <a:avLst/>
          </a:prstGeom>
          <a:noFill/>
        </p:spPr>
        <p:txBody>
          <a:bodyPr wrap="none" rtlCol="0">
            <a:spAutoFit/>
          </a:bodyPr>
          <a:lstStyle/>
          <a:p>
            <a:pPr algn="ctr"/>
            <a:r>
              <a:rPr lang="en-US" sz="2399" dirty="0"/>
              <a:t>System state</a:t>
            </a:r>
          </a:p>
        </p:txBody>
      </p:sp>
      <p:sp>
        <p:nvSpPr>
          <p:cNvPr id="13" name="Rectangle 12">
            <a:extLst>
              <a:ext uri="{FF2B5EF4-FFF2-40B4-BE49-F238E27FC236}">
                <a16:creationId xmlns:a16="http://schemas.microsoft.com/office/drawing/2014/main" id="{7B83D18E-AD69-4869-9766-B7E56E1283FB}"/>
              </a:ext>
            </a:extLst>
          </p:cNvPr>
          <p:cNvSpPr/>
          <p:nvPr/>
        </p:nvSpPr>
        <p:spPr>
          <a:xfrm>
            <a:off x="7080662" y="5229479"/>
            <a:ext cx="2734396" cy="15068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chemeClr val="tx1"/>
              </a:solidFill>
            </a:endParaRPr>
          </a:p>
        </p:txBody>
      </p:sp>
      <p:graphicFrame>
        <p:nvGraphicFramePr>
          <p:cNvPr id="15" name="Table 14">
            <a:extLst>
              <a:ext uri="{FF2B5EF4-FFF2-40B4-BE49-F238E27FC236}">
                <a16:creationId xmlns:a16="http://schemas.microsoft.com/office/drawing/2014/main" id="{4F58B7F2-7E92-4DD8-B1D4-E59398DB98F9}"/>
              </a:ext>
            </a:extLst>
          </p:cNvPr>
          <p:cNvGraphicFramePr>
            <a:graphicFrameLocks noGrp="1"/>
          </p:cNvGraphicFramePr>
          <p:nvPr/>
        </p:nvGraphicFramePr>
        <p:xfrm>
          <a:off x="7433518" y="5399384"/>
          <a:ext cx="1014342" cy="1167068"/>
        </p:xfrm>
        <a:graphic>
          <a:graphicData uri="http://schemas.openxmlformats.org/drawingml/2006/table">
            <a:tbl>
              <a:tblPr firstRow="1" bandRow="1">
                <a:tableStyleId>{5C22544A-7EE6-4342-B048-85BDC9FD1C3A}</a:tableStyleId>
              </a:tblPr>
              <a:tblGrid>
                <a:gridCol w="507171">
                  <a:extLst>
                    <a:ext uri="{9D8B030D-6E8A-4147-A177-3AD203B41FA5}">
                      <a16:colId xmlns:a16="http://schemas.microsoft.com/office/drawing/2014/main" val="262551107"/>
                    </a:ext>
                  </a:extLst>
                </a:gridCol>
                <a:gridCol w="507171">
                  <a:extLst>
                    <a:ext uri="{9D8B030D-6E8A-4147-A177-3AD203B41FA5}">
                      <a16:colId xmlns:a16="http://schemas.microsoft.com/office/drawing/2014/main" val="3932594"/>
                    </a:ext>
                  </a:extLst>
                </a:gridCol>
              </a:tblGrid>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416966840"/>
                  </a:ext>
                </a:extLst>
              </a:tr>
              <a:tr h="291767">
                <a:tc>
                  <a:txBody>
                    <a:bodyPr/>
                    <a:lstStyle/>
                    <a:p>
                      <a:endParaRPr lang="en-US" sz="300"/>
                    </a:p>
                  </a:txBody>
                  <a:tcPr marL="91416" marR="91416" marT="45708" marB="45708"/>
                </a:tc>
                <a:tc>
                  <a:txBody>
                    <a:bodyPr/>
                    <a:lstStyle/>
                    <a:p>
                      <a:endParaRPr lang="en-US" sz="300"/>
                    </a:p>
                  </a:txBody>
                  <a:tcPr marL="91416" marR="91416" marT="45708" marB="45708"/>
                </a:tc>
                <a:extLst>
                  <a:ext uri="{0D108BD9-81ED-4DB2-BD59-A6C34878D82A}">
                    <a16:rowId xmlns:a16="http://schemas.microsoft.com/office/drawing/2014/main" val="3630300850"/>
                  </a:ext>
                </a:extLst>
              </a:tr>
              <a:tr h="291767">
                <a:tc>
                  <a:txBody>
                    <a:bodyPr/>
                    <a:lstStyle/>
                    <a:p>
                      <a:endParaRPr lang="en-US" sz="30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984712939"/>
                  </a:ext>
                </a:extLst>
              </a:tr>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734355396"/>
                  </a:ext>
                </a:extLst>
              </a:tr>
            </a:tbl>
          </a:graphicData>
        </a:graphic>
      </p:graphicFrame>
      <p:sp>
        <p:nvSpPr>
          <p:cNvPr id="16" name="Rectangle 15">
            <a:extLst>
              <a:ext uri="{FF2B5EF4-FFF2-40B4-BE49-F238E27FC236}">
                <a16:creationId xmlns:a16="http://schemas.microsoft.com/office/drawing/2014/main" id="{B738114E-A1EA-4E13-91DA-076A1372C21F}"/>
              </a:ext>
            </a:extLst>
          </p:cNvPr>
          <p:cNvSpPr/>
          <p:nvPr/>
        </p:nvSpPr>
        <p:spPr>
          <a:xfrm>
            <a:off x="9790449" y="5415140"/>
            <a:ext cx="2009963" cy="1076681"/>
          </a:xfrm>
          <a:prstGeom prst="rect">
            <a:avLst/>
          </a:prstGeom>
        </p:spPr>
        <p:txBody>
          <a:bodyPr wrap="none">
            <a:spAutoFit/>
          </a:bodyPr>
          <a:lstStyle/>
          <a:p>
            <a:r>
              <a:rPr lang="en-US" sz="3199" i="1" dirty="0"/>
              <a:t>Managed</a:t>
            </a:r>
            <a:br>
              <a:rPr lang="en-US" sz="3199" i="1" dirty="0"/>
            </a:br>
            <a:r>
              <a:rPr lang="en-US" sz="3199" i="1" dirty="0"/>
              <a:t>entity</a:t>
            </a:r>
          </a:p>
        </p:txBody>
      </p:sp>
      <p:sp>
        <p:nvSpPr>
          <p:cNvPr id="18" name="TextBox 17">
            <a:extLst>
              <a:ext uri="{FF2B5EF4-FFF2-40B4-BE49-F238E27FC236}">
                <a16:creationId xmlns:a16="http://schemas.microsoft.com/office/drawing/2014/main" id="{175B9507-72C5-474E-A24A-82369A4CDF3E}"/>
              </a:ext>
            </a:extLst>
          </p:cNvPr>
          <p:cNvSpPr txBox="1"/>
          <p:nvPr/>
        </p:nvSpPr>
        <p:spPr>
          <a:xfrm>
            <a:off x="6939538" y="5921442"/>
            <a:ext cx="2173427" cy="461417"/>
          </a:xfrm>
          <a:prstGeom prst="rect">
            <a:avLst/>
          </a:prstGeom>
          <a:noFill/>
        </p:spPr>
        <p:txBody>
          <a:bodyPr wrap="none" rtlCol="0">
            <a:spAutoFit/>
          </a:bodyPr>
          <a:lstStyle/>
          <a:p>
            <a:pPr algn="ctr"/>
            <a:r>
              <a:rPr lang="en-US" sz="2399" dirty="0"/>
              <a:t>Configuration</a:t>
            </a:r>
          </a:p>
        </p:txBody>
      </p:sp>
      <p:sp>
        <p:nvSpPr>
          <p:cNvPr id="5" name="Rectangle 4">
            <a:extLst>
              <a:ext uri="{FF2B5EF4-FFF2-40B4-BE49-F238E27FC236}">
                <a16:creationId xmlns:a16="http://schemas.microsoft.com/office/drawing/2014/main" id="{45C33497-008E-4004-975A-A44A3E074CBE}"/>
              </a:ext>
            </a:extLst>
          </p:cNvPr>
          <p:cNvSpPr/>
          <p:nvPr/>
        </p:nvSpPr>
        <p:spPr>
          <a:xfrm>
            <a:off x="6961837" y="1504659"/>
            <a:ext cx="3020947" cy="1643370"/>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chemeClr val="tx1"/>
              </a:solidFill>
            </a:endParaRPr>
          </a:p>
        </p:txBody>
      </p:sp>
      <p:graphicFrame>
        <p:nvGraphicFramePr>
          <p:cNvPr id="7" name="Table 6">
            <a:extLst>
              <a:ext uri="{FF2B5EF4-FFF2-40B4-BE49-F238E27FC236}">
                <a16:creationId xmlns:a16="http://schemas.microsoft.com/office/drawing/2014/main" id="{8E1AE5FC-22E2-41B1-8A9F-C943EB2AB447}"/>
              </a:ext>
            </a:extLst>
          </p:cNvPr>
          <p:cNvGraphicFramePr>
            <a:graphicFrameLocks noGrp="1"/>
          </p:cNvGraphicFramePr>
          <p:nvPr/>
        </p:nvGraphicFramePr>
        <p:xfrm>
          <a:off x="7356827" y="1719031"/>
          <a:ext cx="1014342" cy="1167068"/>
        </p:xfrm>
        <a:graphic>
          <a:graphicData uri="http://schemas.openxmlformats.org/drawingml/2006/table">
            <a:tbl>
              <a:tblPr firstRow="1" bandRow="1">
                <a:tableStyleId>{5C22544A-7EE6-4342-B048-85BDC9FD1C3A}</a:tableStyleId>
              </a:tblPr>
              <a:tblGrid>
                <a:gridCol w="507171">
                  <a:extLst>
                    <a:ext uri="{9D8B030D-6E8A-4147-A177-3AD203B41FA5}">
                      <a16:colId xmlns:a16="http://schemas.microsoft.com/office/drawing/2014/main" val="262551107"/>
                    </a:ext>
                  </a:extLst>
                </a:gridCol>
                <a:gridCol w="507171">
                  <a:extLst>
                    <a:ext uri="{9D8B030D-6E8A-4147-A177-3AD203B41FA5}">
                      <a16:colId xmlns:a16="http://schemas.microsoft.com/office/drawing/2014/main" val="3932594"/>
                    </a:ext>
                  </a:extLst>
                </a:gridCol>
              </a:tblGrid>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416966840"/>
                  </a:ext>
                </a:extLst>
              </a:tr>
              <a:tr h="291767">
                <a:tc>
                  <a:txBody>
                    <a:bodyPr/>
                    <a:lstStyle/>
                    <a:p>
                      <a:endParaRPr lang="en-US" sz="300"/>
                    </a:p>
                  </a:txBody>
                  <a:tcPr marL="91416" marR="91416" marT="45708" marB="45708"/>
                </a:tc>
                <a:tc>
                  <a:txBody>
                    <a:bodyPr/>
                    <a:lstStyle/>
                    <a:p>
                      <a:endParaRPr lang="en-US" sz="300"/>
                    </a:p>
                  </a:txBody>
                  <a:tcPr marL="91416" marR="91416" marT="45708" marB="45708"/>
                </a:tc>
                <a:extLst>
                  <a:ext uri="{0D108BD9-81ED-4DB2-BD59-A6C34878D82A}">
                    <a16:rowId xmlns:a16="http://schemas.microsoft.com/office/drawing/2014/main" val="3630300850"/>
                  </a:ext>
                </a:extLst>
              </a:tr>
              <a:tr h="291767">
                <a:tc>
                  <a:txBody>
                    <a:bodyPr/>
                    <a:lstStyle/>
                    <a:p>
                      <a:endParaRPr lang="en-US" sz="30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984712939"/>
                  </a:ext>
                </a:extLst>
              </a:tr>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734355396"/>
                  </a:ext>
                </a:extLst>
              </a:tr>
            </a:tbl>
          </a:graphicData>
        </a:graphic>
      </p:graphicFrame>
      <p:graphicFrame>
        <p:nvGraphicFramePr>
          <p:cNvPr id="8" name="Table 7">
            <a:extLst>
              <a:ext uri="{FF2B5EF4-FFF2-40B4-BE49-F238E27FC236}">
                <a16:creationId xmlns:a16="http://schemas.microsoft.com/office/drawing/2014/main" id="{B31EE997-FE2E-40BA-A40E-4C0CD652ACBC}"/>
              </a:ext>
            </a:extLst>
          </p:cNvPr>
          <p:cNvGraphicFramePr>
            <a:graphicFrameLocks noGrp="1"/>
          </p:cNvGraphicFramePr>
          <p:nvPr/>
        </p:nvGraphicFramePr>
        <p:xfrm>
          <a:off x="8656844" y="1719031"/>
          <a:ext cx="1014342" cy="1167068"/>
        </p:xfrm>
        <a:graphic>
          <a:graphicData uri="http://schemas.openxmlformats.org/drawingml/2006/table">
            <a:tbl>
              <a:tblPr firstRow="1" bandRow="1">
                <a:tableStyleId>{5C22544A-7EE6-4342-B048-85BDC9FD1C3A}</a:tableStyleId>
              </a:tblPr>
              <a:tblGrid>
                <a:gridCol w="507171">
                  <a:extLst>
                    <a:ext uri="{9D8B030D-6E8A-4147-A177-3AD203B41FA5}">
                      <a16:colId xmlns:a16="http://schemas.microsoft.com/office/drawing/2014/main" val="262551107"/>
                    </a:ext>
                  </a:extLst>
                </a:gridCol>
                <a:gridCol w="507171">
                  <a:extLst>
                    <a:ext uri="{9D8B030D-6E8A-4147-A177-3AD203B41FA5}">
                      <a16:colId xmlns:a16="http://schemas.microsoft.com/office/drawing/2014/main" val="3932594"/>
                    </a:ext>
                  </a:extLst>
                </a:gridCol>
              </a:tblGrid>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416966840"/>
                  </a:ext>
                </a:extLst>
              </a:tr>
              <a:tr h="291767">
                <a:tc>
                  <a:txBody>
                    <a:bodyPr/>
                    <a:lstStyle/>
                    <a:p>
                      <a:endParaRPr lang="en-US" sz="300"/>
                    </a:p>
                  </a:txBody>
                  <a:tcPr marL="91416" marR="91416" marT="45708" marB="45708"/>
                </a:tc>
                <a:tc>
                  <a:txBody>
                    <a:bodyPr/>
                    <a:lstStyle/>
                    <a:p>
                      <a:endParaRPr lang="en-US" sz="300"/>
                    </a:p>
                  </a:txBody>
                  <a:tcPr marL="91416" marR="91416" marT="45708" marB="45708"/>
                </a:tc>
                <a:extLst>
                  <a:ext uri="{0D108BD9-81ED-4DB2-BD59-A6C34878D82A}">
                    <a16:rowId xmlns:a16="http://schemas.microsoft.com/office/drawing/2014/main" val="3630300850"/>
                  </a:ext>
                </a:extLst>
              </a:tr>
              <a:tr h="291767">
                <a:tc>
                  <a:txBody>
                    <a:bodyPr/>
                    <a:lstStyle/>
                    <a:p>
                      <a:endParaRPr lang="en-US" sz="30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3984712939"/>
                  </a:ext>
                </a:extLst>
              </a:tr>
              <a:tr h="291767">
                <a:tc>
                  <a:txBody>
                    <a:bodyPr/>
                    <a:lstStyle/>
                    <a:p>
                      <a:endParaRPr lang="en-US" sz="300" dirty="0"/>
                    </a:p>
                  </a:txBody>
                  <a:tcPr marL="91416" marR="91416" marT="45708" marB="45708"/>
                </a:tc>
                <a:tc>
                  <a:txBody>
                    <a:bodyPr/>
                    <a:lstStyle/>
                    <a:p>
                      <a:endParaRPr lang="en-US" sz="300" dirty="0"/>
                    </a:p>
                  </a:txBody>
                  <a:tcPr marL="91416" marR="91416" marT="45708" marB="45708"/>
                </a:tc>
                <a:extLst>
                  <a:ext uri="{0D108BD9-81ED-4DB2-BD59-A6C34878D82A}">
                    <a16:rowId xmlns:a16="http://schemas.microsoft.com/office/drawing/2014/main" val="734355396"/>
                  </a:ext>
                </a:extLst>
              </a:tr>
            </a:tbl>
          </a:graphicData>
        </a:graphic>
      </p:graphicFrame>
      <p:sp>
        <p:nvSpPr>
          <p:cNvPr id="11" name="Arrow: Up 10">
            <a:extLst>
              <a:ext uri="{FF2B5EF4-FFF2-40B4-BE49-F238E27FC236}">
                <a16:creationId xmlns:a16="http://schemas.microsoft.com/office/drawing/2014/main" id="{7A66DA39-9A5B-4CEC-823B-F157A786BD93}"/>
              </a:ext>
            </a:extLst>
          </p:cNvPr>
          <p:cNvSpPr/>
          <p:nvPr/>
        </p:nvSpPr>
        <p:spPr>
          <a:xfrm>
            <a:off x="8849071" y="2916528"/>
            <a:ext cx="615271" cy="23129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Arrow: Down 20">
            <a:extLst>
              <a:ext uri="{FF2B5EF4-FFF2-40B4-BE49-F238E27FC236}">
                <a16:creationId xmlns:a16="http://schemas.microsoft.com/office/drawing/2014/main" id="{C4768443-9CB5-4FF4-9662-4622695D73EE}"/>
              </a:ext>
            </a:extLst>
          </p:cNvPr>
          <p:cNvSpPr/>
          <p:nvPr/>
        </p:nvSpPr>
        <p:spPr>
          <a:xfrm>
            <a:off x="8263180" y="2943944"/>
            <a:ext cx="567977" cy="240939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3" name="TextBox 22">
            <a:extLst>
              <a:ext uri="{FF2B5EF4-FFF2-40B4-BE49-F238E27FC236}">
                <a16:creationId xmlns:a16="http://schemas.microsoft.com/office/drawing/2014/main" id="{50BEF264-DC65-40F6-846D-A43B9EBA201E}"/>
              </a:ext>
            </a:extLst>
          </p:cNvPr>
          <p:cNvSpPr txBox="1"/>
          <p:nvPr/>
        </p:nvSpPr>
        <p:spPr>
          <a:xfrm rot="16200000">
            <a:off x="7359368" y="3927145"/>
            <a:ext cx="2342308" cy="523220"/>
          </a:xfrm>
          <a:prstGeom prst="rect">
            <a:avLst/>
          </a:prstGeom>
          <a:noFill/>
        </p:spPr>
        <p:txBody>
          <a:bodyPr wrap="none" rtlCol="0">
            <a:spAutoFit/>
          </a:bodyPr>
          <a:lstStyle/>
          <a:p>
            <a:r>
              <a:rPr lang="en-US" sz="2800" dirty="0">
                <a:solidFill>
                  <a:schemeClr val="tx2"/>
                </a:solidFill>
              </a:rPr>
              <a:t>View update</a:t>
            </a:r>
          </a:p>
        </p:txBody>
      </p:sp>
      <p:sp>
        <p:nvSpPr>
          <p:cNvPr id="9" name="Arrow: Down 8">
            <a:extLst>
              <a:ext uri="{FF2B5EF4-FFF2-40B4-BE49-F238E27FC236}">
                <a16:creationId xmlns:a16="http://schemas.microsoft.com/office/drawing/2014/main" id="{6A7A84DC-5D7E-4FC3-BB17-11033E018A1F}"/>
              </a:ext>
            </a:extLst>
          </p:cNvPr>
          <p:cNvSpPr/>
          <p:nvPr/>
        </p:nvSpPr>
        <p:spPr>
          <a:xfrm>
            <a:off x="7530710" y="1028532"/>
            <a:ext cx="650009" cy="690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TextBox 24">
            <a:extLst>
              <a:ext uri="{FF2B5EF4-FFF2-40B4-BE49-F238E27FC236}">
                <a16:creationId xmlns:a16="http://schemas.microsoft.com/office/drawing/2014/main" id="{F96A0073-4AF4-4C1C-ADDD-770FC5B70C8B}"/>
              </a:ext>
            </a:extLst>
          </p:cNvPr>
          <p:cNvSpPr txBox="1"/>
          <p:nvPr/>
        </p:nvSpPr>
        <p:spPr>
          <a:xfrm>
            <a:off x="7718673" y="1978261"/>
            <a:ext cx="1642971" cy="830524"/>
          </a:xfrm>
          <a:prstGeom prst="rect">
            <a:avLst/>
          </a:prstGeom>
          <a:noFill/>
        </p:spPr>
        <p:txBody>
          <a:bodyPr wrap="none" rtlCol="0">
            <a:spAutoFit/>
          </a:bodyPr>
          <a:lstStyle/>
          <a:p>
            <a:r>
              <a:rPr lang="en-US" sz="2399" dirty="0">
                <a:solidFill>
                  <a:schemeClr val="tx2"/>
                </a:solidFill>
              </a:rPr>
              <a:t>Controller</a:t>
            </a:r>
            <a:br>
              <a:rPr lang="en-US" sz="2399" dirty="0">
                <a:solidFill>
                  <a:schemeClr val="tx2"/>
                </a:solidFill>
              </a:rPr>
            </a:br>
            <a:r>
              <a:rPr lang="en-US" sz="2399" dirty="0">
                <a:solidFill>
                  <a:schemeClr val="tx2"/>
                </a:solidFill>
              </a:rPr>
              <a:t>state</a:t>
            </a:r>
          </a:p>
        </p:txBody>
      </p:sp>
    </p:spTree>
    <p:extLst>
      <p:ext uri="{BB962C8B-B14F-4D97-AF65-F5344CB8AC3E}">
        <p14:creationId xmlns:p14="http://schemas.microsoft.com/office/powerpoint/2010/main" val="3638794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076D-6D72-4678-AE46-B8CE1F866AB8}"/>
              </a:ext>
            </a:extLst>
          </p:cNvPr>
          <p:cNvSpPr>
            <a:spLocks noGrp="1"/>
          </p:cNvSpPr>
          <p:nvPr>
            <p:ph type="title"/>
          </p:nvPr>
        </p:nvSpPr>
        <p:spPr/>
        <p:txBody>
          <a:bodyPr/>
          <a:lstStyle/>
          <a:p>
            <a:r>
              <a:rPr lang="en-US" sz="3600" dirty="0"/>
              <a:t>OVN</a:t>
            </a:r>
            <a:endParaRPr lang="en-US" dirty="0"/>
          </a:p>
        </p:txBody>
      </p:sp>
      <p:sp>
        <p:nvSpPr>
          <p:cNvPr id="3" name="Content Placeholder 2">
            <a:extLst>
              <a:ext uri="{FF2B5EF4-FFF2-40B4-BE49-F238E27FC236}">
                <a16:creationId xmlns:a16="http://schemas.microsoft.com/office/drawing/2014/main" id="{6DB08883-62F3-4295-9C06-1CFBF09940A7}"/>
              </a:ext>
            </a:extLst>
          </p:cNvPr>
          <p:cNvSpPr>
            <a:spLocks noGrp="1"/>
          </p:cNvSpPr>
          <p:nvPr>
            <p:ph idx="1"/>
          </p:nvPr>
        </p:nvSpPr>
        <p:spPr/>
        <p:txBody>
          <a:bodyPr/>
          <a:lstStyle/>
          <a:p>
            <a:pPr marL="342900" indent="-342900">
              <a:buFont typeface="Arial" panose="020B0604020202020204" pitchFamily="34" charset="0"/>
              <a:buChar char="•"/>
            </a:pPr>
            <a:r>
              <a:rPr lang="en-US" sz="2800" dirty="0"/>
              <a:t>Mature open-source project</a:t>
            </a:r>
          </a:p>
          <a:p>
            <a:pPr marL="342900" indent="-342900">
              <a:buFont typeface="Arial" panose="020B0604020202020204" pitchFamily="34" charset="0"/>
              <a:buChar char="•"/>
            </a:pPr>
            <a:r>
              <a:rPr lang="en-US" sz="2800" dirty="0"/>
              <a:t>Similar to NSX in functionality</a:t>
            </a:r>
          </a:p>
          <a:p>
            <a:pPr marL="342900" indent="-342900">
              <a:buFont typeface="Arial" panose="020B0604020202020204" pitchFamily="34" charset="0"/>
              <a:buChar char="•"/>
            </a:pPr>
            <a:r>
              <a:rPr lang="en-US" sz="2800" dirty="0"/>
              <a:t>Rewritten in 12,000 LOC of DDlog</a:t>
            </a:r>
          </a:p>
          <a:p>
            <a:pPr marL="342900" indent="-342900">
              <a:buFont typeface="Arial" panose="020B0604020202020204" pitchFamily="34" charset="0"/>
              <a:buChar char="•"/>
            </a:pPr>
            <a:r>
              <a:rPr lang="en-US" sz="2800" dirty="0"/>
              <a:t>From about the same amount of C</a:t>
            </a:r>
          </a:p>
          <a:p>
            <a:pPr marL="342900" indent="-342900">
              <a:buFont typeface="Arial" panose="020B0604020202020204" pitchFamily="34" charset="0"/>
              <a:buChar char="•"/>
            </a:pPr>
            <a:r>
              <a:rPr lang="en-US" sz="2800" dirty="0"/>
              <a:t>Result is fully incremental</a:t>
            </a:r>
          </a:p>
          <a:p>
            <a:pPr lvl="1"/>
            <a:r>
              <a:rPr lang="en-US" sz="2400" dirty="0"/>
              <a:t>Scalable to large network configurations</a:t>
            </a:r>
          </a:p>
          <a:p>
            <a:pPr marL="342900" indent="-342900">
              <a:buFont typeface="Arial" panose="020B0604020202020204" pitchFamily="34" charset="0"/>
              <a:buChar char="•"/>
            </a:pPr>
            <a:r>
              <a:rPr lang="en-US" sz="2800" dirty="0"/>
              <a:t>Intent is cleaner</a:t>
            </a:r>
          </a:p>
        </p:txBody>
      </p:sp>
      <p:sp>
        <p:nvSpPr>
          <p:cNvPr id="4" name="Slide Number Placeholder 3">
            <a:extLst>
              <a:ext uri="{FF2B5EF4-FFF2-40B4-BE49-F238E27FC236}">
                <a16:creationId xmlns:a16="http://schemas.microsoft.com/office/drawing/2014/main" id="{0084A380-D9BA-4492-A119-A8C70A29E6DE}"/>
              </a:ext>
            </a:extLst>
          </p:cNvPr>
          <p:cNvSpPr>
            <a:spLocks noGrp="1"/>
          </p:cNvSpPr>
          <p:nvPr>
            <p:ph type="sldNum" sz="quarter" idx="12"/>
          </p:nvPr>
        </p:nvSpPr>
        <p:spPr/>
        <p:txBody>
          <a:bodyPr/>
          <a:lstStyle/>
          <a:p>
            <a:fld id="{8F6F091C-F864-45E3-86B2-FFC4DA06CF43}" type="slidenum">
              <a:rPr lang="en-US" smtClean="0"/>
              <a:t>34</a:t>
            </a:fld>
            <a:endParaRPr lang="en-US"/>
          </a:p>
        </p:txBody>
      </p:sp>
      <p:pic>
        <p:nvPicPr>
          <p:cNvPr id="6" name="Picture 5" descr="Logo&#10;&#10;Description automatically generated">
            <a:extLst>
              <a:ext uri="{FF2B5EF4-FFF2-40B4-BE49-F238E27FC236}">
                <a16:creationId xmlns:a16="http://schemas.microsoft.com/office/drawing/2014/main" id="{A77012C4-260E-4A2B-8C3C-AD401DE19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727" y="2210752"/>
            <a:ext cx="3124116" cy="2037184"/>
          </a:xfrm>
          <a:prstGeom prst="rect">
            <a:avLst/>
          </a:prstGeom>
        </p:spPr>
      </p:pic>
    </p:spTree>
    <p:extLst>
      <p:ext uri="{BB962C8B-B14F-4D97-AF65-F5344CB8AC3E}">
        <p14:creationId xmlns:p14="http://schemas.microsoft.com/office/powerpoint/2010/main" val="265395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BF46-5843-43C3-9090-4009DA1C8A6D}"/>
              </a:ext>
            </a:extLst>
          </p:cNvPr>
          <p:cNvSpPr>
            <a:spLocks noGrp="1"/>
          </p:cNvSpPr>
          <p:nvPr>
            <p:ph type="title"/>
          </p:nvPr>
        </p:nvSpPr>
        <p:spPr/>
        <p:txBody>
          <a:bodyPr/>
          <a:lstStyle/>
          <a:p>
            <a:r>
              <a:rPr lang="en-US" sz="3600" b="1" dirty="0"/>
              <a:t>VMware Skyline Proactive Intelligence</a:t>
            </a:r>
          </a:p>
        </p:txBody>
      </p:sp>
      <p:sp>
        <p:nvSpPr>
          <p:cNvPr id="5" name="Content Placeholder 4">
            <a:extLst>
              <a:ext uri="{FF2B5EF4-FFF2-40B4-BE49-F238E27FC236}">
                <a16:creationId xmlns:a16="http://schemas.microsoft.com/office/drawing/2014/main" id="{728498EA-E677-45EA-97F8-A762F2584C87}"/>
              </a:ext>
            </a:extLst>
          </p:cNvPr>
          <p:cNvSpPr>
            <a:spLocks noGrp="1"/>
          </p:cNvSpPr>
          <p:nvPr>
            <p:ph sz="quarter" idx="14"/>
          </p:nvPr>
        </p:nvSpPr>
        <p:spPr>
          <a:xfrm>
            <a:off x="384198" y="1143000"/>
            <a:ext cx="11488174" cy="4572000"/>
          </a:xfrm>
        </p:spPr>
        <p:txBody>
          <a:bodyPr/>
          <a:lstStyle/>
          <a:p>
            <a:pPr marL="342900" indent="-342900">
              <a:buFont typeface="Arial" panose="020B0604020202020204" pitchFamily="34" charset="0"/>
              <a:buChar char="•"/>
            </a:pPr>
            <a:r>
              <a:rPr lang="en-US" sz="2400" dirty="0"/>
              <a:t>Proactively identifying and resolving potential issues before they occur</a:t>
            </a:r>
          </a:p>
          <a:p>
            <a:pPr marL="342900" indent="-342900">
              <a:buFont typeface="Arial" panose="020B0604020202020204" pitchFamily="34" charset="0"/>
              <a:buChar char="•"/>
            </a:pPr>
            <a:r>
              <a:rPr lang="en-US" sz="2400" dirty="0"/>
              <a:t>VMware online service</a:t>
            </a:r>
          </a:p>
          <a:p>
            <a:pPr marL="342900" indent="-342900">
              <a:buFont typeface="Arial" panose="020B0604020202020204" pitchFamily="34" charset="0"/>
              <a:buChar char="•"/>
            </a:pPr>
            <a:r>
              <a:rPr lang="en-US" sz="2400" dirty="0">
                <a:hlinkClick r:id="rId2">
                  <a:extLst>
                    <a:ext uri="{A12FA001-AC4F-418D-AE19-62706E023703}">
                      <ahyp:hlinkClr xmlns:ahyp="http://schemas.microsoft.com/office/drawing/2018/hyperlinkcolor" val="tx"/>
                    </a:ext>
                  </a:extLst>
                </a:hlinkClick>
              </a:rPr>
              <a:t>https://www.vmware.com/support/services/skyline.html</a:t>
            </a:r>
            <a:r>
              <a:rPr lang="en-US" sz="2400" dirty="0"/>
              <a:t> </a:t>
            </a:r>
          </a:p>
          <a:p>
            <a:pPr marL="342900" indent="-342900">
              <a:buFont typeface="Arial" panose="020B0604020202020204" pitchFamily="34" charset="0"/>
              <a:buChar char="•"/>
            </a:pPr>
            <a:r>
              <a:rPr lang="en-US" sz="2400" dirty="0">
                <a:ea typeface="+mn-lt"/>
                <a:cs typeface="+mn-lt"/>
              </a:rPr>
              <a:t>Supports VCF,</a:t>
            </a:r>
            <a:r>
              <a:rPr lang="en-US" sz="2400" baseline="30000" dirty="0">
                <a:ea typeface="+mn-lt"/>
                <a:cs typeface="+mn-lt"/>
              </a:rPr>
              <a:t> </a:t>
            </a:r>
            <a:r>
              <a:rPr lang="en-US" sz="2400" dirty="0"/>
              <a:t>vSphere, </a:t>
            </a:r>
            <a:r>
              <a:rPr lang="en-US" sz="2400" dirty="0" err="1"/>
              <a:t>vSAN</a:t>
            </a:r>
            <a:r>
              <a:rPr lang="en-US" sz="2400" dirty="0"/>
              <a:t>, NSX-v, NSX-T, </a:t>
            </a:r>
            <a:r>
              <a:rPr lang="en-US" sz="2400" dirty="0" err="1"/>
              <a:t>vRops</a:t>
            </a:r>
            <a:r>
              <a:rPr lang="en-US" sz="2400" dirty="0"/>
              <a:t>, </a:t>
            </a:r>
            <a:r>
              <a:rPr lang="en-US" sz="2400" dirty="0" err="1"/>
              <a:t>vRA</a:t>
            </a:r>
            <a:r>
              <a:rPr lang="en-US" sz="2400" dirty="0"/>
              <a:t>, Horizon</a:t>
            </a:r>
          </a:p>
          <a:p>
            <a:pPr marL="342900" indent="-342900">
              <a:buFont typeface="Arial" panose="020B0604020202020204" pitchFamily="34" charset="0"/>
              <a:buChar char="•"/>
            </a:pPr>
            <a:r>
              <a:rPr lang="en-US" sz="2400" dirty="0"/>
              <a:t>Expert-written rules detect and report issues (e.g., misconfigurations)</a:t>
            </a:r>
          </a:p>
        </p:txBody>
      </p:sp>
      <p:sp>
        <p:nvSpPr>
          <p:cNvPr id="3" name="TextBox 2">
            <a:extLst>
              <a:ext uri="{FF2B5EF4-FFF2-40B4-BE49-F238E27FC236}">
                <a16:creationId xmlns:a16="http://schemas.microsoft.com/office/drawing/2014/main" id="{B663678D-9DF1-4691-AB8C-7CFD48FC2A35}"/>
              </a:ext>
            </a:extLst>
          </p:cNvPr>
          <p:cNvSpPr txBox="1"/>
          <p:nvPr/>
        </p:nvSpPr>
        <p:spPr>
          <a:xfrm>
            <a:off x="756353" y="4487974"/>
            <a:ext cx="1953583" cy="1068626"/>
          </a:xfrm>
          <a:prstGeom prst="rect">
            <a:avLst/>
          </a:prstGeom>
          <a:solidFill>
            <a:srgbClr val="FFFFCC"/>
          </a:solidFill>
        </p:spPr>
        <p:txBody>
          <a:bodyPr wrap="square" lIns="0" tIns="0" rIns="0" bIns="0" rtlCol="0">
            <a:spAutoFit/>
          </a:bodyPr>
          <a:lstStyle/>
          <a:p>
            <a:pPr algn="ctr">
              <a:lnSpc>
                <a:spcPct val="130000"/>
              </a:lnSpc>
            </a:pPr>
            <a:r>
              <a:rPr lang="en-US" sz="2800" dirty="0">
                <a:solidFill>
                  <a:schemeClr val="tx2"/>
                </a:solidFill>
              </a:rPr>
              <a:t>Customer </a:t>
            </a:r>
            <a:br>
              <a:rPr lang="en-US" sz="2800" dirty="0">
                <a:solidFill>
                  <a:schemeClr val="tx2"/>
                </a:solidFill>
              </a:rPr>
            </a:br>
            <a:r>
              <a:rPr lang="en-US" sz="2800" dirty="0">
                <a:solidFill>
                  <a:schemeClr val="tx2"/>
                </a:solidFill>
              </a:rPr>
              <a:t>installation</a:t>
            </a:r>
          </a:p>
        </p:txBody>
      </p:sp>
      <p:sp>
        <p:nvSpPr>
          <p:cNvPr id="4" name="Arrow: Right 3">
            <a:extLst>
              <a:ext uri="{FF2B5EF4-FFF2-40B4-BE49-F238E27FC236}">
                <a16:creationId xmlns:a16="http://schemas.microsoft.com/office/drawing/2014/main" id="{F9E53830-F8FF-410D-A6CA-A27FF91FF219}"/>
              </a:ext>
            </a:extLst>
          </p:cNvPr>
          <p:cNvSpPr/>
          <p:nvPr/>
        </p:nvSpPr>
        <p:spPr>
          <a:xfrm>
            <a:off x="2709936" y="4676297"/>
            <a:ext cx="2320208" cy="691979"/>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tx2"/>
                </a:solidFill>
              </a:rPr>
              <a:t>Configs</a:t>
            </a:r>
          </a:p>
          <a:p>
            <a:pPr algn="ctr">
              <a:spcAft>
                <a:spcPts val="600"/>
              </a:spcAft>
            </a:pPr>
            <a:r>
              <a:rPr lang="en-US" sz="2000" dirty="0">
                <a:solidFill>
                  <a:schemeClr val="tx2"/>
                </a:solidFill>
              </a:rPr>
              <a:t>Upgrades</a:t>
            </a:r>
          </a:p>
          <a:p>
            <a:pPr algn="ctr">
              <a:spcAft>
                <a:spcPts val="600"/>
              </a:spcAft>
            </a:pPr>
            <a:r>
              <a:rPr lang="en-US" sz="2000" dirty="0">
                <a:solidFill>
                  <a:schemeClr val="tx2"/>
                </a:solidFill>
              </a:rPr>
              <a:t>telemetry</a:t>
            </a:r>
          </a:p>
        </p:txBody>
      </p:sp>
      <p:sp>
        <p:nvSpPr>
          <p:cNvPr id="10" name="TextBox 9">
            <a:extLst>
              <a:ext uri="{FF2B5EF4-FFF2-40B4-BE49-F238E27FC236}">
                <a16:creationId xmlns:a16="http://schemas.microsoft.com/office/drawing/2014/main" id="{72DB4EE8-89EF-41FE-AA80-1748B01410A8}"/>
              </a:ext>
            </a:extLst>
          </p:cNvPr>
          <p:cNvSpPr txBox="1"/>
          <p:nvPr/>
        </p:nvSpPr>
        <p:spPr>
          <a:xfrm>
            <a:off x="5030144" y="4487974"/>
            <a:ext cx="1953583" cy="1068626"/>
          </a:xfrm>
          <a:prstGeom prst="rect">
            <a:avLst/>
          </a:prstGeom>
          <a:solidFill>
            <a:srgbClr val="FFFFCC"/>
          </a:solidFill>
        </p:spPr>
        <p:txBody>
          <a:bodyPr wrap="square" lIns="0" tIns="0" rIns="0" bIns="0" rtlCol="0">
            <a:spAutoFit/>
          </a:bodyPr>
          <a:lstStyle/>
          <a:p>
            <a:pPr algn="ctr">
              <a:lnSpc>
                <a:spcPct val="130000"/>
              </a:lnSpc>
            </a:pPr>
            <a:r>
              <a:rPr lang="en-US" sz="2800" dirty="0">
                <a:solidFill>
                  <a:schemeClr val="tx2"/>
                </a:solidFill>
              </a:rPr>
              <a:t>Skyline</a:t>
            </a:r>
          </a:p>
          <a:p>
            <a:pPr algn="ctr">
              <a:lnSpc>
                <a:spcPct val="130000"/>
              </a:lnSpc>
            </a:pPr>
            <a:r>
              <a:rPr lang="en-US" sz="2800" dirty="0">
                <a:solidFill>
                  <a:schemeClr val="tx2"/>
                </a:solidFill>
              </a:rPr>
              <a:t>service</a:t>
            </a:r>
          </a:p>
        </p:txBody>
      </p:sp>
      <p:sp>
        <p:nvSpPr>
          <p:cNvPr id="11" name="Arrow: Right 10">
            <a:extLst>
              <a:ext uri="{FF2B5EF4-FFF2-40B4-BE49-F238E27FC236}">
                <a16:creationId xmlns:a16="http://schemas.microsoft.com/office/drawing/2014/main" id="{2EEEA7C8-5A68-420C-AB4D-0616F9D7FB57}"/>
              </a:ext>
            </a:extLst>
          </p:cNvPr>
          <p:cNvSpPr/>
          <p:nvPr/>
        </p:nvSpPr>
        <p:spPr>
          <a:xfrm>
            <a:off x="6983727" y="4691625"/>
            <a:ext cx="2320208" cy="691979"/>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tx2"/>
                </a:solidFill>
              </a:rPr>
              <a:t>Issues</a:t>
            </a:r>
          </a:p>
        </p:txBody>
      </p:sp>
      <p:sp>
        <p:nvSpPr>
          <p:cNvPr id="12" name="TextBox 11">
            <a:extLst>
              <a:ext uri="{FF2B5EF4-FFF2-40B4-BE49-F238E27FC236}">
                <a16:creationId xmlns:a16="http://schemas.microsoft.com/office/drawing/2014/main" id="{89F5CFF5-48AC-4367-96AE-792893DE4C24}"/>
              </a:ext>
            </a:extLst>
          </p:cNvPr>
          <p:cNvSpPr txBox="1"/>
          <p:nvPr/>
        </p:nvSpPr>
        <p:spPr>
          <a:xfrm>
            <a:off x="9303935" y="4503301"/>
            <a:ext cx="1953583" cy="1068626"/>
          </a:xfrm>
          <a:prstGeom prst="rect">
            <a:avLst/>
          </a:prstGeom>
          <a:solidFill>
            <a:srgbClr val="FFFFCC"/>
          </a:solidFill>
        </p:spPr>
        <p:txBody>
          <a:bodyPr wrap="square" lIns="0" tIns="0" rIns="0" bIns="0" rtlCol="0">
            <a:spAutoFit/>
          </a:bodyPr>
          <a:lstStyle/>
          <a:p>
            <a:pPr algn="ctr">
              <a:lnSpc>
                <a:spcPct val="130000"/>
              </a:lnSpc>
            </a:pPr>
            <a:r>
              <a:rPr lang="en-US" sz="2800" dirty="0">
                <a:solidFill>
                  <a:schemeClr val="tx2"/>
                </a:solidFill>
              </a:rPr>
              <a:t>DB</a:t>
            </a:r>
            <a:br>
              <a:rPr lang="en-US" sz="2800" dirty="0">
                <a:solidFill>
                  <a:schemeClr val="tx2"/>
                </a:solidFill>
              </a:rPr>
            </a:br>
            <a:r>
              <a:rPr lang="en-US" sz="2800" dirty="0">
                <a:solidFill>
                  <a:schemeClr val="tx2"/>
                </a:solidFill>
              </a:rPr>
              <a:t>UI</a:t>
            </a:r>
          </a:p>
        </p:txBody>
      </p:sp>
    </p:spTree>
    <p:extLst>
      <p:ext uri="{BB962C8B-B14F-4D97-AF65-F5344CB8AC3E}">
        <p14:creationId xmlns:p14="http://schemas.microsoft.com/office/powerpoint/2010/main" val="3263125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2ED1F-8CB8-4765-81D9-5343AAE40672}"/>
              </a:ext>
            </a:extLst>
          </p:cNvPr>
          <p:cNvSpPr>
            <a:spLocks noGrp="1"/>
          </p:cNvSpPr>
          <p:nvPr>
            <p:ph type="title"/>
          </p:nvPr>
        </p:nvSpPr>
        <p:spPr/>
        <p:txBody>
          <a:bodyPr/>
          <a:lstStyle/>
          <a:p>
            <a:r>
              <a:rPr lang="en-US" sz="4000" b="1" dirty="0"/>
              <a:t>VMware Skyline by Numbers</a:t>
            </a:r>
          </a:p>
        </p:txBody>
      </p:sp>
      <p:graphicFrame>
        <p:nvGraphicFramePr>
          <p:cNvPr id="22" name="Table 25">
            <a:extLst>
              <a:ext uri="{FF2B5EF4-FFF2-40B4-BE49-F238E27FC236}">
                <a16:creationId xmlns:a16="http://schemas.microsoft.com/office/drawing/2014/main" id="{1BC9A635-446D-4921-8451-84294A6E4F37}"/>
              </a:ext>
            </a:extLst>
          </p:cNvPr>
          <p:cNvGraphicFramePr>
            <a:graphicFrameLocks noGrp="1"/>
          </p:cNvGraphicFramePr>
          <p:nvPr/>
        </p:nvGraphicFramePr>
        <p:xfrm>
          <a:off x="456453" y="1126421"/>
          <a:ext cx="11531786" cy="4887463"/>
        </p:xfrm>
        <a:graphic>
          <a:graphicData uri="http://schemas.openxmlformats.org/drawingml/2006/table">
            <a:tbl>
              <a:tblPr firstRow="1" bandRow="1">
                <a:tableStyleId>{2D5ABB26-0587-4C30-8999-92F81FD0307C}</a:tableStyleId>
              </a:tblPr>
              <a:tblGrid>
                <a:gridCol w="1751105">
                  <a:extLst>
                    <a:ext uri="{9D8B030D-6E8A-4147-A177-3AD203B41FA5}">
                      <a16:colId xmlns:a16="http://schemas.microsoft.com/office/drawing/2014/main" val="2623827480"/>
                    </a:ext>
                  </a:extLst>
                </a:gridCol>
                <a:gridCol w="9780681">
                  <a:extLst>
                    <a:ext uri="{9D8B030D-6E8A-4147-A177-3AD203B41FA5}">
                      <a16:colId xmlns:a16="http://schemas.microsoft.com/office/drawing/2014/main" val="2329659868"/>
                    </a:ext>
                  </a:extLst>
                </a:gridCol>
              </a:tblGrid>
              <a:tr h="698209">
                <a:tc>
                  <a:txBody>
                    <a:bodyPr/>
                    <a:lstStyle/>
                    <a:p>
                      <a:r>
                        <a:rPr lang="en-US" sz="3600" dirty="0">
                          <a:solidFill>
                            <a:schemeClr val="tx2"/>
                          </a:solidFill>
                        </a:rPr>
                        <a:t>11K+</a:t>
                      </a:r>
                    </a:p>
                  </a:txBody>
                  <a:tcPr>
                    <a:lnL>
                      <a:noFill/>
                    </a:lnL>
                    <a:lnR>
                      <a:noFill/>
                    </a:lnR>
                    <a:lnT>
                      <a:noFill/>
                    </a:lnT>
                    <a:lnB>
                      <a:noFill/>
                    </a:lnB>
                    <a:solidFill>
                      <a:srgbClr val="FFFFCC"/>
                    </a:solidFill>
                  </a:tcPr>
                </a:tc>
                <a:tc>
                  <a:txBody>
                    <a:bodyPr/>
                    <a:lstStyle/>
                    <a:p>
                      <a:r>
                        <a:rPr lang="en-US" sz="3600" dirty="0">
                          <a:solidFill>
                            <a:schemeClr val="tx2"/>
                          </a:solidFill>
                        </a:rPr>
                        <a:t>Customer installations</a:t>
                      </a:r>
                    </a:p>
                  </a:txBody>
                  <a:tcPr>
                    <a:lnL>
                      <a:noFill/>
                    </a:lnL>
                    <a:lnR>
                      <a:noFill/>
                    </a:lnR>
                    <a:lnT>
                      <a:noFill/>
                    </a:lnT>
                    <a:lnB>
                      <a:noFill/>
                    </a:lnB>
                  </a:tcPr>
                </a:tc>
                <a:extLst>
                  <a:ext uri="{0D108BD9-81ED-4DB2-BD59-A6C34878D82A}">
                    <a16:rowId xmlns:a16="http://schemas.microsoft.com/office/drawing/2014/main" val="3890015298"/>
                  </a:ext>
                </a:extLst>
              </a:tr>
              <a:tr h="698209">
                <a:tc>
                  <a:txBody>
                    <a:bodyPr/>
                    <a:lstStyle/>
                    <a:p>
                      <a:r>
                        <a:rPr lang="en-US" sz="3600" dirty="0">
                          <a:solidFill>
                            <a:schemeClr val="tx2"/>
                          </a:solidFill>
                        </a:rPr>
                        <a:t>78M+</a:t>
                      </a:r>
                    </a:p>
                  </a:txBody>
                  <a:tcPr>
                    <a:lnL>
                      <a:noFill/>
                    </a:lnL>
                    <a:lnR>
                      <a:noFill/>
                    </a:lnR>
                    <a:lnT>
                      <a:noFill/>
                    </a:lnT>
                    <a:lnB>
                      <a:noFill/>
                    </a:lnB>
                    <a:solidFill>
                      <a:srgbClr val="FFFFCC"/>
                    </a:solidFill>
                  </a:tcPr>
                </a:tc>
                <a:tc>
                  <a:txBody>
                    <a:bodyPr/>
                    <a:lstStyle/>
                    <a:p>
                      <a:r>
                        <a:rPr lang="en-US" sz="3600" dirty="0">
                          <a:solidFill>
                            <a:schemeClr val="tx2"/>
                          </a:solidFill>
                        </a:rPr>
                        <a:t>Objects with potential issues</a:t>
                      </a:r>
                    </a:p>
                  </a:txBody>
                  <a:tcPr>
                    <a:lnL>
                      <a:noFill/>
                    </a:lnL>
                    <a:lnR>
                      <a:noFill/>
                    </a:lnR>
                    <a:lnT>
                      <a:noFill/>
                    </a:lnT>
                    <a:lnB>
                      <a:noFill/>
                    </a:lnB>
                    <a:noFill/>
                  </a:tcPr>
                </a:tc>
                <a:extLst>
                  <a:ext uri="{0D108BD9-81ED-4DB2-BD59-A6C34878D82A}">
                    <a16:rowId xmlns:a16="http://schemas.microsoft.com/office/drawing/2014/main" val="3137143722"/>
                  </a:ext>
                </a:extLst>
              </a:tr>
              <a:tr h="698209">
                <a:tc>
                  <a:txBody>
                    <a:bodyPr/>
                    <a:lstStyle/>
                    <a:p>
                      <a:r>
                        <a:rPr lang="en-US" sz="3600" dirty="0">
                          <a:solidFill>
                            <a:schemeClr val="tx2"/>
                          </a:solidFill>
                        </a:rPr>
                        <a:t>600+</a:t>
                      </a:r>
                    </a:p>
                  </a:txBody>
                  <a:tcPr>
                    <a:lnL>
                      <a:noFill/>
                    </a:lnL>
                    <a:lnR>
                      <a:noFill/>
                    </a:lnR>
                    <a:lnT>
                      <a:noFill/>
                    </a:lnT>
                    <a:lnB>
                      <a:noFill/>
                    </a:lnB>
                    <a:solidFill>
                      <a:srgbClr val="FFFFCC"/>
                    </a:solidFill>
                  </a:tcPr>
                </a:tc>
                <a:tc>
                  <a:txBody>
                    <a:bodyPr/>
                    <a:lstStyle/>
                    <a:p>
                      <a:r>
                        <a:rPr lang="en-US" sz="3600" dirty="0">
                          <a:solidFill>
                            <a:schemeClr val="tx2"/>
                          </a:solidFill>
                        </a:rPr>
                        <a:t>Rules</a:t>
                      </a:r>
                    </a:p>
                  </a:txBody>
                  <a:tcPr>
                    <a:lnL>
                      <a:noFill/>
                    </a:lnL>
                    <a:lnR>
                      <a:noFill/>
                    </a:lnR>
                    <a:lnT>
                      <a:noFill/>
                    </a:lnT>
                    <a:lnB>
                      <a:noFill/>
                    </a:lnB>
                  </a:tcPr>
                </a:tc>
                <a:extLst>
                  <a:ext uri="{0D108BD9-81ED-4DB2-BD59-A6C34878D82A}">
                    <a16:rowId xmlns:a16="http://schemas.microsoft.com/office/drawing/2014/main" val="3131544495"/>
                  </a:ext>
                </a:extLst>
              </a:tr>
              <a:tr h="698209">
                <a:tc>
                  <a:txBody>
                    <a:bodyPr/>
                    <a:lstStyle/>
                    <a:p>
                      <a:r>
                        <a:rPr lang="en-US" sz="3600" dirty="0">
                          <a:solidFill>
                            <a:schemeClr val="tx2"/>
                          </a:solidFill>
                        </a:rPr>
                        <a:t>43K</a:t>
                      </a:r>
                    </a:p>
                  </a:txBody>
                  <a:tcPr>
                    <a:lnL>
                      <a:noFill/>
                    </a:lnL>
                    <a:lnR>
                      <a:noFill/>
                    </a:lnR>
                    <a:lnT>
                      <a:noFill/>
                    </a:lnT>
                    <a:lnB>
                      <a:noFill/>
                    </a:lnB>
                    <a:solidFill>
                      <a:srgbClr val="FFFFCC"/>
                    </a:solidFill>
                  </a:tcPr>
                </a:tc>
                <a:tc>
                  <a:txBody>
                    <a:bodyPr/>
                    <a:lstStyle/>
                    <a:p>
                      <a:r>
                        <a:rPr lang="en-US" sz="3600" dirty="0">
                          <a:solidFill>
                            <a:schemeClr val="tx2"/>
                          </a:solidFill>
                        </a:rPr>
                        <a:t>Lines of DDlog</a:t>
                      </a:r>
                    </a:p>
                  </a:txBody>
                  <a:tcPr>
                    <a:lnL>
                      <a:noFill/>
                    </a:lnL>
                    <a:lnR>
                      <a:noFill/>
                    </a:lnR>
                    <a:lnT>
                      <a:noFill/>
                    </a:lnT>
                    <a:lnB>
                      <a:noFill/>
                    </a:lnB>
                  </a:tcPr>
                </a:tc>
                <a:extLst>
                  <a:ext uri="{0D108BD9-81ED-4DB2-BD59-A6C34878D82A}">
                    <a16:rowId xmlns:a16="http://schemas.microsoft.com/office/drawing/2014/main" val="1211213840"/>
                  </a:ext>
                </a:extLst>
              </a:tr>
              <a:tr h="698209">
                <a:tc>
                  <a:txBody>
                    <a:bodyPr/>
                    <a:lstStyle/>
                    <a:p>
                      <a:r>
                        <a:rPr lang="en-US" sz="3600" dirty="0">
                          <a:solidFill>
                            <a:schemeClr val="tx2"/>
                          </a:solidFill>
                        </a:rPr>
                        <a:t>2TB+</a:t>
                      </a:r>
                    </a:p>
                  </a:txBody>
                  <a:tcPr>
                    <a:lnL>
                      <a:noFill/>
                    </a:lnL>
                    <a:lnR>
                      <a:noFill/>
                    </a:lnR>
                    <a:lnT>
                      <a:noFill/>
                    </a:lnT>
                    <a:lnB>
                      <a:noFill/>
                    </a:lnB>
                    <a:solidFill>
                      <a:srgbClr val="FFFFCC"/>
                    </a:solidFill>
                  </a:tcPr>
                </a:tc>
                <a:tc>
                  <a:txBody>
                    <a:bodyPr/>
                    <a:lstStyle/>
                    <a:p>
                      <a:r>
                        <a:rPr lang="en-US" sz="3600" dirty="0">
                          <a:solidFill>
                            <a:schemeClr val="tx2"/>
                          </a:solidFill>
                        </a:rPr>
                        <a:t>Data/day (uncompressed)</a:t>
                      </a:r>
                    </a:p>
                  </a:txBody>
                  <a:tcPr>
                    <a:lnL>
                      <a:noFill/>
                    </a:lnL>
                    <a:lnR>
                      <a:noFill/>
                    </a:lnR>
                    <a:lnT>
                      <a:noFill/>
                    </a:lnT>
                    <a:lnB>
                      <a:noFill/>
                    </a:lnB>
                  </a:tcPr>
                </a:tc>
                <a:extLst>
                  <a:ext uri="{0D108BD9-81ED-4DB2-BD59-A6C34878D82A}">
                    <a16:rowId xmlns:a16="http://schemas.microsoft.com/office/drawing/2014/main" val="1256783564"/>
                  </a:ext>
                </a:extLst>
              </a:tr>
              <a:tr h="698209">
                <a:tc>
                  <a:txBody>
                    <a:bodyPr/>
                    <a:lstStyle/>
                    <a:p>
                      <a:r>
                        <a:rPr lang="en-US" sz="3600" dirty="0">
                          <a:solidFill>
                            <a:schemeClr val="tx2"/>
                          </a:solidFill>
                        </a:rPr>
                        <a:t>3sec</a:t>
                      </a:r>
                    </a:p>
                  </a:txBody>
                  <a:tcPr>
                    <a:lnL>
                      <a:noFill/>
                    </a:lnL>
                    <a:lnR>
                      <a:noFill/>
                    </a:lnR>
                    <a:lnT>
                      <a:noFill/>
                    </a:lnT>
                    <a:lnB>
                      <a:noFill/>
                    </a:lnB>
                    <a:solidFill>
                      <a:srgbClr val="FFFFCC"/>
                    </a:solidFill>
                  </a:tcPr>
                </a:tc>
                <a:tc>
                  <a:txBody>
                    <a:bodyPr/>
                    <a:lstStyle/>
                    <a:p>
                      <a:r>
                        <a:rPr lang="en-US" sz="3600" dirty="0">
                          <a:solidFill>
                            <a:schemeClr val="tx2"/>
                          </a:solidFill>
                        </a:rPr>
                        <a:t>99.9</a:t>
                      </a:r>
                      <a:r>
                        <a:rPr lang="en-US" sz="3600" baseline="30000" dirty="0">
                          <a:solidFill>
                            <a:schemeClr val="tx2"/>
                          </a:solidFill>
                        </a:rPr>
                        <a:t>th </a:t>
                      </a:r>
                      <a:r>
                        <a:rPr lang="en-US" sz="3600" baseline="0" dirty="0">
                          <a:solidFill>
                            <a:schemeClr val="tx2"/>
                          </a:solidFill>
                        </a:rPr>
                        <a:t>percentile latency normal customers</a:t>
                      </a:r>
                    </a:p>
                  </a:txBody>
                  <a:tcPr>
                    <a:lnL>
                      <a:noFill/>
                    </a:lnL>
                    <a:lnR>
                      <a:noFill/>
                    </a:lnR>
                    <a:lnT>
                      <a:noFill/>
                    </a:lnT>
                    <a:lnB>
                      <a:noFill/>
                    </a:lnB>
                  </a:tcPr>
                </a:tc>
                <a:extLst>
                  <a:ext uri="{0D108BD9-81ED-4DB2-BD59-A6C34878D82A}">
                    <a16:rowId xmlns:a16="http://schemas.microsoft.com/office/drawing/2014/main" val="3762783481"/>
                  </a:ext>
                </a:extLst>
              </a:tr>
              <a:tr h="698209">
                <a:tc>
                  <a:txBody>
                    <a:bodyPr/>
                    <a:lstStyle/>
                    <a:p>
                      <a:r>
                        <a:rPr lang="en-US" sz="3600" dirty="0">
                          <a:solidFill>
                            <a:schemeClr val="tx2"/>
                          </a:solidFill>
                        </a:rPr>
                        <a:t>70sec</a:t>
                      </a:r>
                    </a:p>
                  </a:txBody>
                  <a:tcPr>
                    <a:lnL>
                      <a:noFill/>
                    </a:lnL>
                    <a:lnR>
                      <a:noFill/>
                    </a:lnR>
                    <a:lnT>
                      <a:noFill/>
                    </a:lnT>
                    <a:lnB>
                      <a:noFill/>
                    </a:lnB>
                    <a:solidFill>
                      <a:srgbClr val="FFFFCC"/>
                    </a:solidFill>
                  </a:tcPr>
                </a:tc>
                <a:tc>
                  <a:txBody>
                    <a:bodyPr/>
                    <a:lstStyle/>
                    <a:p>
                      <a:r>
                        <a:rPr lang="en-US" sz="3600" baseline="0" dirty="0">
                          <a:solidFill>
                            <a:schemeClr val="tx2"/>
                          </a:solidFill>
                        </a:rPr>
                        <a:t>99.9</a:t>
                      </a:r>
                      <a:r>
                        <a:rPr lang="en-US" sz="3600" baseline="30000" dirty="0">
                          <a:solidFill>
                            <a:schemeClr val="tx2"/>
                          </a:solidFill>
                        </a:rPr>
                        <a:t>th </a:t>
                      </a:r>
                      <a:r>
                        <a:rPr lang="en-US" sz="3600" baseline="0" dirty="0">
                          <a:solidFill>
                            <a:schemeClr val="tx2"/>
                          </a:solidFill>
                        </a:rPr>
                        <a:t>percentile latency for huge customers</a:t>
                      </a:r>
                    </a:p>
                  </a:txBody>
                  <a:tcPr>
                    <a:lnL>
                      <a:noFill/>
                    </a:lnL>
                    <a:lnR>
                      <a:noFill/>
                    </a:lnR>
                    <a:lnT>
                      <a:noFill/>
                    </a:lnT>
                    <a:lnB>
                      <a:noFill/>
                    </a:lnB>
                  </a:tcPr>
                </a:tc>
                <a:extLst>
                  <a:ext uri="{0D108BD9-81ED-4DB2-BD59-A6C34878D82A}">
                    <a16:rowId xmlns:a16="http://schemas.microsoft.com/office/drawing/2014/main" val="1541122145"/>
                  </a:ext>
                </a:extLst>
              </a:tr>
            </a:tbl>
          </a:graphicData>
        </a:graphic>
      </p:graphicFrame>
    </p:spTree>
    <p:extLst>
      <p:ext uri="{BB962C8B-B14F-4D97-AF65-F5344CB8AC3E}">
        <p14:creationId xmlns:p14="http://schemas.microsoft.com/office/powerpoint/2010/main" val="4117866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BD7A-E954-42CC-A463-D3A16613622C}"/>
              </a:ext>
            </a:extLst>
          </p:cNvPr>
          <p:cNvSpPr>
            <a:spLocks noGrp="1"/>
          </p:cNvSpPr>
          <p:nvPr>
            <p:ph type="title"/>
          </p:nvPr>
        </p:nvSpPr>
        <p:spPr/>
        <p:txBody>
          <a:bodyPr/>
          <a:lstStyle/>
          <a:p>
            <a:r>
              <a:rPr lang="en-US" sz="4000" b="1" dirty="0"/>
              <a:t>DDlog use in Skyline</a:t>
            </a:r>
          </a:p>
        </p:txBody>
      </p:sp>
      <p:sp>
        <p:nvSpPr>
          <p:cNvPr id="4" name="Rectangle 3">
            <a:extLst>
              <a:ext uri="{FF2B5EF4-FFF2-40B4-BE49-F238E27FC236}">
                <a16:creationId xmlns:a16="http://schemas.microsoft.com/office/drawing/2014/main" id="{E4815410-5032-44B4-B3AD-88C2B976BAF5}"/>
              </a:ext>
            </a:extLst>
          </p:cNvPr>
          <p:cNvSpPr/>
          <p:nvPr/>
        </p:nvSpPr>
        <p:spPr>
          <a:xfrm>
            <a:off x="4455806" y="1924788"/>
            <a:ext cx="2096552" cy="399102"/>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 name="Rectangle 5">
            <a:extLst>
              <a:ext uri="{FF2B5EF4-FFF2-40B4-BE49-F238E27FC236}">
                <a16:creationId xmlns:a16="http://schemas.microsoft.com/office/drawing/2014/main" id="{324A4755-6B3D-4F0E-8C6F-8A7F7CDD6223}"/>
              </a:ext>
            </a:extLst>
          </p:cNvPr>
          <p:cNvSpPr/>
          <p:nvPr/>
        </p:nvSpPr>
        <p:spPr>
          <a:xfrm>
            <a:off x="4455806" y="2424929"/>
            <a:ext cx="2096552" cy="399102"/>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Rectangle 6">
            <a:extLst>
              <a:ext uri="{FF2B5EF4-FFF2-40B4-BE49-F238E27FC236}">
                <a16:creationId xmlns:a16="http://schemas.microsoft.com/office/drawing/2014/main" id="{CEB36420-A73D-4218-99D1-FBC73FA5C608}"/>
              </a:ext>
            </a:extLst>
          </p:cNvPr>
          <p:cNvSpPr/>
          <p:nvPr/>
        </p:nvSpPr>
        <p:spPr>
          <a:xfrm>
            <a:off x="4455806" y="2925070"/>
            <a:ext cx="2096552" cy="399102"/>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 name="Rectangle 7">
            <a:extLst>
              <a:ext uri="{FF2B5EF4-FFF2-40B4-BE49-F238E27FC236}">
                <a16:creationId xmlns:a16="http://schemas.microsoft.com/office/drawing/2014/main" id="{A3001BA8-8009-4653-9111-05EA29AE4945}"/>
              </a:ext>
            </a:extLst>
          </p:cNvPr>
          <p:cNvSpPr/>
          <p:nvPr/>
        </p:nvSpPr>
        <p:spPr>
          <a:xfrm>
            <a:off x="4455806" y="4208261"/>
            <a:ext cx="2096552" cy="399102"/>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Arrow: Right 8">
            <a:extLst>
              <a:ext uri="{FF2B5EF4-FFF2-40B4-BE49-F238E27FC236}">
                <a16:creationId xmlns:a16="http://schemas.microsoft.com/office/drawing/2014/main" id="{22006FA3-5C34-4158-A25B-6E241C520166}"/>
              </a:ext>
            </a:extLst>
          </p:cNvPr>
          <p:cNvSpPr/>
          <p:nvPr/>
        </p:nvSpPr>
        <p:spPr>
          <a:xfrm>
            <a:off x="1172049" y="2824031"/>
            <a:ext cx="3021056" cy="823465"/>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400" dirty="0">
                <a:solidFill>
                  <a:schemeClr val="tx2"/>
                </a:solidFill>
              </a:rPr>
              <a:t>Data (JSON)</a:t>
            </a:r>
          </a:p>
        </p:txBody>
      </p:sp>
      <p:sp>
        <p:nvSpPr>
          <p:cNvPr id="10" name="TextBox 9">
            <a:extLst>
              <a:ext uri="{FF2B5EF4-FFF2-40B4-BE49-F238E27FC236}">
                <a16:creationId xmlns:a16="http://schemas.microsoft.com/office/drawing/2014/main" id="{DD247D42-AE73-4912-A881-E5FACE46628F}"/>
              </a:ext>
            </a:extLst>
          </p:cNvPr>
          <p:cNvSpPr txBox="1"/>
          <p:nvPr/>
        </p:nvSpPr>
        <p:spPr>
          <a:xfrm>
            <a:off x="4494730" y="1656356"/>
            <a:ext cx="1966885" cy="435825"/>
          </a:xfrm>
          <a:prstGeom prst="rect">
            <a:avLst/>
          </a:prstGeom>
          <a:noFill/>
        </p:spPr>
        <p:txBody>
          <a:bodyPr wrap="none" lIns="0" tIns="0" rIns="0" bIns="0" rtlCol="0">
            <a:spAutoFit/>
          </a:bodyPr>
          <a:lstStyle/>
          <a:p>
            <a:pPr algn="l">
              <a:lnSpc>
                <a:spcPct val="130000"/>
              </a:lnSpc>
            </a:pPr>
            <a:r>
              <a:rPr lang="en-US" sz="2400" dirty="0">
                <a:solidFill>
                  <a:schemeClr val="tx2"/>
                </a:solidFill>
              </a:rPr>
              <a:t>600+ queries</a:t>
            </a:r>
          </a:p>
        </p:txBody>
      </p:sp>
      <p:sp>
        <p:nvSpPr>
          <p:cNvPr id="11" name="Right Brace 10">
            <a:extLst>
              <a:ext uri="{FF2B5EF4-FFF2-40B4-BE49-F238E27FC236}">
                <a16:creationId xmlns:a16="http://schemas.microsoft.com/office/drawing/2014/main" id="{E5DF26B6-4A07-42D3-815A-6FB6E96E3FC7}"/>
              </a:ext>
            </a:extLst>
          </p:cNvPr>
          <p:cNvSpPr/>
          <p:nvPr/>
        </p:nvSpPr>
        <p:spPr bwMode="gray">
          <a:xfrm>
            <a:off x="7694095" y="1924788"/>
            <a:ext cx="424363" cy="2682575"/>
          </a:xfrm>
          <a:prstGeom prst="rightBrace">
            <a:avLst>
              <a:gd name="adj1" fmla="val 45238"/>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row: Right 11">
            <a:extLst>
              <a:ext uri="{FF2B5EF4-FFF2-40B4-BE49-F238E27FC236}">
                <a16:creationId xmlns:a16="http://schemas.microsoft.com/office/drawing/2014/main" id="{9BED7A65-755C-49D1-9A49-C451BF8971EE}"/>
              </a:ext>
            </a:extLst>
          </p:cNvPr>
          <p:cNvSpPr/>
          <p:nvPr/>
        </p:nvSpPr>
        <p:spPr>
          <a:xfrm>
            <a:off x="6699707" y="1924788"/>
            <a:ext cx="953973" cy="435825"/>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400" dirty="0">
              <a:solidFill>
                <a:schemeClr val="tx2"/>
              </a:solidFill>
            </a:endParaRPr>
          </a:p>
        </p:txBody>
      </p:sp>
      <p:sp>
        <p:nvSpPr>
          <p:cNvPr id="13" name="Arrow: Right 12">
            <a:extLst>
              <a:ext uri="{FF2B5EF4-FFF2-40B4-BE49-F238E27FC236}">
                <a16:creationId xmlns:a16="http://schemas.microsoft.com/office/drawing/2014/main" id="{F0AA431B-210E-4588-A698-82149F5ABF44}"/>
              </a:ext>
            </a:extLst>
          </p:cNvPr>
          <p:cNvSpPr/>
          <p:nvPr/>
        </p:nvSpPr>
        <p:spPr>
          <a:xfrm>
            <a:off x="6699707" y="2406567"/>
            <a:ext cx="953973" cy="435825"/>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400" dirty="0">
              <a:solidFill>
                <a:schemeClr val="tx2"/>
              </a:solidFill>
            </a:endParaRPr>
          </a:p>
        </p:txBody>
      </p:sp>
      <p:sp>
        <p:nvSpPr>
          <p:cNvPr id="14" name="Arrow: Right 13">
            <a:extLst>
              <a:ext uri="{FF2B5EF4-FFF2-40B4-BE49-F238E27FC236}">
                <a16:creationId xmlns:a16="http://schemas.microsoft.com/office/drawing/2014/main" id="{FA1C69E2-BB5A-42BD-9DEB-4640847AD52C}"/>
              </a:ext>
            </a:extLst>
          </p:cNvPr>
          <p:cNvSpPr/>
          <p:nvPr/>
        </p:nvSpPr>
        <p:spPr>
          <a:xfrm>
            <a:off x="6699707" y="2925070"/>
            <a:ext cx="953973" cy="435825"/>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400" dirty="0">
              <a:solidFill>
                <a:schemeClr val="tx2"/>
              </a:solidFill>
            </a:endParaRPr>
          </a:p>
        </p:txBody>
      </p:sp>
      <p:sp>
        <p:nvSpPr>
          <p:cNvPr id="15" name="Arrow: Right 14">
            <a:extLst>
              <a:ext uri="{FF2B5EF4-FFF2-40B4-BE49-F238E27FC236}">
                <a16:creationId xmlns:a16="http://schemas.microsoft.com/office/drawing/2014/main" id="{56E1AE49-23D1-42A8-8255-EE22210427CE}"/>
              </a:ext>
            </a:extLst>
          </p:cNvPr>
          <p:cNvSpPr/>
          <p:nvPr/>
        </p:nvSpPr>
        <p:spPr>
          <a:xfrm>
            <a:off x="6699707" y="4189899"/>
            <a:ext cx="953973" cy="435825"/>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400" dirty="0">
              <a:solidFill>
                <a:schemeClr val="tx2"/>
              </a:solidFill>
            </a:endParaRPr>
          </a:p>
        </p:txBody>
      </p:sp>
      <p:sp>
        <p:nvSpPr>
          <p:cNvPr id="16" name="TextBox 15">
            <a:extLst>
              <a:ext uri="{FF2B5EF4-FFF2-40B4-BE49-F238E27FC236}">
                <a16:creationId xmlns:a16="http://schemas.microsoft.com/office/drawing/2014/main" id="{AA82F8C2-BEB0-4B71-BBD8-4E580E8E394F}"/>
              </a:ext>
            </a:extLst>
          </p:cNvPr>
          <p:cNvSpPr txBox="1"/>
          <p:nvPr/>
        </p:nvSpPr>
        <p:spPr>
          <a:xfrm>
            <a:off x="6699707" y="1490908"/>
            <a:ext cx="1157369" cy="915956"/>
          </a:xfrm>
          <a:prstGeom prst="rect">
            <a:avLst/>
          </a:prstGeom>
          <a:noFill/>
        </p:spPr>
        <p:txBody>
          <a:bodyPr wrap="none" lIns="0" tIns="0" rIns="0" bIns="0" rtlCol="0">
            <a:spAutoFit/>
          </a:bodyPr>
          <a:lstStyle/>
          <a:p>
            <a:pPr algn="ctr">
              <a:lnSpc>
                <a:spcPct val="130000"/>
              </a:lnSpc>
            </a:pPr>
            <a:r>
              <a:rPr lang="en-US" sz="2400" dirty="0">
                <a:solidFill>
                  <a:schemeClr val="tx2"/>
                </a:solidFill>
              </a:rPr>
              <a:t>+/- </a:t>
            </a:r>
            <a:br>
              <a:rPr lang="en-US" sz="2400" dirty="0">
                <a:solidFill>
                  <a:schemeClr val="tx2"/>
                </a:solidFill>
              </a:rPr>
            </a:br>
            <a:r>
              <a:rPr lang="en-US" sz="2400" dirty="0">
                <a:solidFill>
                  <a:schemeClr val="tx2"/>
                </a:solidFill>
              </a:rPr>
              <a:t>findings</a:t>
            </a:r>
          </a:p>
        </p:txBody>
      </p:sp>
      <p:sp>
        <p:nvSpPr>
          <p:cNvPr id="17" name="Arrow: Right 16">
            <a:extLst>
              <a:ext uri="{FF2B5EF4-FFF2-40B4-BE49-F238E27FC236}">
                <a16:creationId xmlns:a16="http://schemas.microsoft.com/office/drawing/2014/main" id="{B93E8290-6A26-483E-A293-B75A51FEAA77}"/>
              </a:ext>
            </a:extLst>
          </p:cNvPr>
          <p:cNvSpPr/>
          <p:nvPr/>
        </p:nvSpPr>
        <p:spPr>
          <a:xfrm>
            <a:off x="8330639" y="2995797"/>
            <a:ext cx="808309" cy="520349"/>
          </a:xfrm>
          <a:prstGeom prst="rightArrow">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 name="TextBox 17">
            <a:extLst>
              <a:ext uri="{FF2B5EF4-FFF2-40B4-BE49-F238E27FC236}">
                <a16:creationId xmlns:a16="http://schemas.microsoft.com/office/drawing/2014/main" id="{DC820B84-E968-4347-8E3F-0C329B32802F}"/>
              </a:ext>
            </a:extLst>
          </p:cNvPr>
          <p:cNvSpPr txBox="1"/>
          <p:nvPr/>
        </p:nvSpPr>
        <p:spPr>
          <a:xfrm>
            <a:off x="1698007" y="4706035"/>
            <a:ext cx="9268884" cy="1384995"/>
          </a:xfrm>
          <a:prstGeom prst="rect">
            <a:avLst/>
          </a:prstGeom>
          <a:noFill/>
        </p:spPr>
        <p:txBody>
          <a:bodyPr wrap="none" rtlCol="0">
            <a:spAutoFit/>
          </a:bodyPr>
          <a:lstStyle/>
          <a:p>
            <a:pPr marL="342797" indent="-342797">
              <a:buFont typeface="Arial" panose="020B0604020202020204" pitchFamily="34" charset="0"/>
              <a:buChar char="•"/>
            </a:pPr>
            <a:r>
              <a:rPr lang="en-US" sz="2800" dirty="0">
                <a:solidFill>
                  <a:schemeClr val="tx2"/>
                </a:solidFill>
              </a:rPr>
              <a:t>Horizontally partitioned across tenants.</a:t>
            </a:r>
          </a:p>
          <a:p>
            <a:pPr marL="342797" indent="-342797">
              <a:buFont typeface="Arial" panose="020B0604020202020204" pitchFamily="34" charset="0"/>
              <a:buChar char="•"/>
            </a:pPr>
            <a:r>
              <a:rPr lang="en-US" sz="2800" dirty="0">
                <a:solidFill>
                  <a:schemeClr val="tx2"/>
                </a:solidFill>
              </a:rPr>
              <a:t>Consumes JSON (tens of MB/doc), produces JSON</a:t>
            </a:r>
          </a:p>
          <a:p>
            <a:pPr marL="342797" indent="-342797">
              <a:buFont typeface="Arial" panose="020B0604020202020204" pitchFamily="34" charset="0"/>
              <a:buChar char="•"/>
            </a:pPr>
            <a:r>
              <a:rPr lang="en-US" sz="2800" dirty="0">
                <a:solidFill>
                  <a:schemeClr val="tx2"/>
                </a:solidFill>
              </a:rPr>
              <a:t>Analyzes data in flight (no DB read/write)</a:t>
            </a:r>
          </a:p>
        </p:txBody>
      </p:sp>
      <p:sp>
        <p:nvSpPr>
          <p:cNvPr id="19" name="TextBox 18">
            <a:extLst>
              <a:ext uri="{FF2B5EF4-FFF2-40B4-BE49-F238E27FC236}">
                <a16:creationId xmlns:a16="http://schemas.microsoft.com/office/drawing/2014/main" id="{83B20D71-7FA0-4C19-BD86-65C585A32A93}"/>
              </a:ext>
            </a:extLst>
          </p:cNvPr>
          <p:cNvSpPr txBox="1"/>
          <p:nvPr/>
        </p:nvSpPr>
        <p:spPr>
          <a:xfrm>
            <a:off x="9260195" y="3008173"/>
            <a:ext cx="1367362" cy="435825"/>
          </a:xfrm>
          <a:prstGeom prst="rect">
            <a:avLst/>
          </a:prstGeom>
          <a:noFill/>
        </p:spPr>
        <p:txBody>
          <a:bodyPr wrap="none" lIns="0" tIns="0" rIns="0" bIns="0" rtlCol="0">
            <a:spAutoFit/>
          </a:bodyPr>
          <a:lstStyle/>
          <a:p>
            <a:pPr algn="l">
              <a:lnSpc>
                <a:spcPct val="130000"/>
              </a:lnSpc>
            </a:pPr>
            <a:r>
              <a:rPr lang="en-US" sz="2400" dirty="0">
                <a:solidFill>
                  <a:schemeClr val="tx2"/>
                </a:solidFill>
              </a:rPr>
              <a:t>To DB/UI</a:t>
            </a:r>
          </a:p>
        </p:txBody>
      </p:sp>
    </p:spTree>
    <p:extLst>
      <p:ext uri="{BB962C8B-B14F-4D97-AF65-F5344CB8AC3E}">
        <p14:creationId xmlns:p14="http://schemas.microsoft.com/office/powerpoint/2010/main" val="146433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B939-617F-4406-9E4F-5960C8F2F0AB}"/>
              </a:ext>
            </a:extLst>
          </p:cNvPr>
          <p:cNvSpPr>
            <a:spLocks noGrp="1"/>
          </p:cNvSpPr>
          <p:nvPr>
            <p:ph type="title"/>
          </p:nvPr>
        </p:nvSpPr>
        <p:spPr/>
        <p:txBody>
          <a:bodyPr/>
          <a:lstStyle/>
          <a:p>
            <a:r>
              <a:rPr lang="en-US" sz="4000" b="1" dirty="0"/>
              <a:t>In development</a:t>
            </a:r>
          </a:p>
        </p:txBody>
      </p:sp>
      <p:sp>
        <p:nvSpPr>
          <p:cNvPr id="3" name="Content Placeholder 2">
            <a:extLst>
              <a:ext uri="{FF2B5EF4-FFF2-40B4-BE49-F238E27FC236}">
                <a16:creationId xmlns:a16="http://schemas.microsoft.com/office/drawing/2014/main" id="{693ECAD5-98D2-4C5B-825D-D2B27F1A2482}"/>
              </a:ext>
            </a:extLst>
          </p:cNvPr>
          <p:cNvSpPr>
            <a:spLocks noGrp="1"/>
          </p:cNvSpPr>
          <p:nvPr>
            <p:ph idx="1"/>
          </p:nvPr>
        </p:nvSpPr>
        <p:spPr>
          <a:xfrm>
            <a:off x="610870" y="1563327"/>
            <a:ext cx="10969943" cy="4781205"/>
          </a:xfrm>
        </p:spPr>
        <p:txBody>
          <a:bodyPr>
            <a:normAutofit/>
          </a:bodyPr>
          <a:lstStyle/>
          <a:p>
            <a:pPr marL="342900" indent="-342900">
              <a:buFont typeface="Arial" panose="020B0604020202020204" pitchFamily="34" charset="0"/>
              <a:buChar char="•"/>
            </a:pPr>
            <a:r>
              <a:rPr lang="en-US" sz="2400" dirty="0"/>
              <a:t>IDE integration (language server)</a:t>
            </a:r>
          </a:p>
          <a:p>
            <a:pPr marL="342900" indent="-342900">
              <a:buFont typeface="Arial" panose="020B0604020202020204" pitchFamily="34" charset="0"/>
              <a:buChar char="•"/>
            </a:pPr>
            <a:r>
              <a:rPr lang="en-US" sz="2400" dirty="0"/>
              <a:t>Debugging tools</a:t>
            </a:r>
          </a:p>
          <a:p>
            <a:pPr marL="342900" indent="-342900">
              <a:buFont typeface="Arial" panose="020B0604020202020204" pitchFamily="34" charset="0"/>
              <a:buChar char="•"/>
            </a:pPr>
            <a:r>
              <a:rPr lang="en-US" sz="2400" dirty="0"/>
              <a:t>Distributed runtime</a:t>
            </a:r>
          </a:p>
          <a:p>
            <a:pPr marL="342900" indent="-342900">
              <a:buFont typeface="Arial" panose="020B0604020202020204" pitchFamily="34" charset="0"/>
              <a:buChar char="•"/>
            </a:pPr>
            <a:r>
              <a:rPr lang="en-US" sz="2400" dirty="0"/>
              <a:t>SQL =&gt; DDlog compiler</a:t>
            </a:r>
          </a:p>
          <a:p>
            <a:pPr marL="342900" indent="-342900">
              <a:buFont typeface="Arial" panose="020B0604020202020204" pitchFamily="34" charset="0"/>
              <a:buChar char="•"/>
            </a:pPr>
            <a:r>
              <a:rPr lang="en-US" sz="2400" dirty="0"/>
              <a:t>Language extensions </a:t>
            </a:r>
          </a:p>
          <a:p>
            <a:pPr lvl="1"/>
            <a:r>
              <a:rPr lang="en-US" sz="2000" dirty="0"/>
              <a:t>Data streams (not just collections)</a:t>
            </a:r>
          </a:p>
          <a:p>
            <a:pPr lvl="1"/>
            <a:r>
              <a:rPr lang="en-US" sz="2000" dirty="0"/>
              <a:t>Window-based aggregations</a:t>
            </a:r>
          </a:p>
          <a:p>
            <a:pPr marL="342900" indent="-342900">
              <a:buFont typeface="Arial" panose="020B0604020202020204" pitchFamily="34" charset="0"/>
              <a:buChar char="•"/>
            </a:pPr>
            <a:r>
              <a:rPr lang="en-US" sz="2400" dirty="0"/>
              <a:t>Formalize semantics</a:t>
            </a:r>
          </a:p>
          <a:p>
            <a:pPr lvl="1"/>
            <a:r>
              <a:rPr lang="en-US" sz="2000" dirty="0"/>
              <a:t>Prove compiler correct</a:t>
            </a:r>
          </a:p>
          <a:p>
            <a:pPr marL="342900" indent="-342900">
              <a:buFont typeface="Arial" panose="020B0604020202020204" pitchFamily="34" charset="0"/>
              <a:buChar char="•"/>
            </a:pPr>
            <a:r>
              <a:rPr lang="en-US" sz="2400" dirty="0"/>
              <a:t>Compiler and runtime optimizations</a:t>
            </a:r>
          </a:p>
        </p:txBody>
      </p:sp>
      <p:sp>
        <p:nvSpPr>
          <p:cNvPr id="4" name="Slide Number Placeholder 3">
            <a:extLst>
              <a:ext uri="{FF2B5EF4-FFF2-40B4-BE49-F238E27FC236}">
                <a16:creationId xmlns:a16="http://schemas.microsoft.com/office/drawing/2014/main" id="{C35CC262-638E-4693-B3D5-8A5B46686421}"/>
              </a:ext>
            </a:extLst>
          </p:cNvPr>
          <p:cNvSpPr>
            <a:spLocks noGrp="1"/>
          </p:cNvSpPr>
          <p:nvPr>
            <p:ph type="sldNum" sz="quarter" idx="12"/>
          </p:nvPr>
        </p:nvSpPr>
        <p:spPr/>
        <p:txBody>
          <a:bodyPr/>
          <a:lstStyle/>
          <a:p>
            <a:fld id="{6EA6D8CF-3CDE-4807-BCD2-C9F2B831AAA5}" type="slidenum">
              <a:rPr lang="en-US" smtClean="0"/>
              <a:t>38</a:t>
            </a:fld>
            <a:endParaRPr lang="en-US"/>
          </a:p>
        </p:txBody>
      </p:sp>
      <p:pic>
        <p:nvPicPr>
          <p:cNvPr id="7" name="Picture 6" descr="A picture containing scene, way, road, mountain&#10;&#10;Description automatically generated">
            <a:extLst>
              <a:ext uri="{FF2B5EF4-FFF2-40B4-BE49-F238E27FC236}">
                <a16:creationId xmlns:a16="http://schemas.microsoft.com/office/drawing/2014/main" id="{AC4807F3-E33D-420F-952C-1083EC53DC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2475" y="2133937"/>
            <a:ext cx="5484971" cy="3428107"/>
          </a:xfrm>
          <a:prstGeom prst="rect">
            <a:avLst/>
          </a:prstGeom>
        </p:spPr>
      </p:pic>
    </p:spTree>
    <p:extLst>
      <p:ext uri="{BB962C8B-B14F-4D97-AF65-F5344CB8AC3E}">
        <p14:creationId xmlns:p14="http://schemas.microsoft.com/office/powerpoint/2010/main" val="1798374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A4511E-1C57-43D8-9BFE-6B61E70264FC}"/>
              </a:ext>
            </a:extLst>
          </p:cNvPr>
          <p:cNvSpPr>
            <a:spLocks noGrp="1"/>
          </p:cNvSpPr>
          <p:nvPr>
            <p:ph type="title"/>
          </p:nvPr>
        </p:nvSpPr>
        <p:spPr/>
        <p:txBody>
          <a:bodyPr/>
          <a:lstStyle/>
          <a:p>
            <a:r>
              <a:rPr lang="en-US" sz="4000" dirty="0"/>
              <a:t>Have we cured cancer?</a:t>
            </a:r>
          </a:p>
        </p:txBody>
      </p:sp>
      <p:sp>
        <p:nvSpPr>
          <p:cNvPr id="7" name="Content Placeholder 6">
            <a:extLst>
              <a:ext uri="{FF2B5EF4-FFF2-40B4-BE49-F238E27FC236}">
                <a16:creationId xmlns:a16="http://schemas.microsoft.com/office/drawing/2014/main" id="{DE8EA2F9-0DD6-45C5-B122-14BF30C1A590}"/>
              </a:ext>
            </a:extLst>
          </p:cNvPr>
          <p:cNvSpPr>
            <a:spLocks noGrp="1"/>
          </p:cNvSpPr>
          <p:nvPr>
            <p:ph idx="1"/>
          </p:nvPr>
        </p:nvSpPr>
        <p:spPr/>
        <p:txBody>
          <a:bodyPr/>
          <a:lstStyle/>
          <a:p>
            <a:pPr marL="342900" indent="-342900">
              <a:buFont typeface="Arial" panose="020B0604020202020204" pitchFamily="34" charset="0"/>
              <a:buChar char="•"/>
            </a:pPr>
            <a:r>
              <a:rPr lang="en-US" sz="2800" dirty="0"/>
              <a:t>No. DDlog is not a general-purpose language.</a:t>
            </a:r>
          </a:p>
          <a:p>
            <a:pPr marL="342900" indent="-342900">
              <a:buFont typeface="Arial" panose="020B0604020202020204" pitchFamily="34" charset="0"/>
              <a:buChar char="•"/>
            </a:pPr>
            <a:r>
              <a:rPr lang="en-US" sz="2800" dirty="0"/>
              <a:t>Some things you </a:t>
            </a:r>
            <a:r>
              <a:rPr lang="en-US" sz="2800" b="1" dirty="0"/>
              <a:t>cannot/should not </a:t>
            </a:r>
            <a:r>
              <a:rPr lang="en-US" sz="2800" dirty="0"/>
              <a:t>do:</a:t>
            </a:r>
          </a:p>
          <a:p>
            <a:pPr lvl="1"/>
            <a:r>
              <a:rPr lang="en-US" sz="2400" dirty="0"/>
              <a:t>Optimization (e.g. linear programming, SAT solving)</a:t>
            </a:r>
          </a:p>
          <a:p>
            <a:pPr lvl="1"/>
            <a:r>
              <a:rPr lang="en-US" sz="2400" dirty="0"/>
              <a:t>Call random() or </a:t>
            </a:r>
            <a:r>
              <a:rPr lang="en-US" sz="2400" dirty="0" err="1"/>
              <a:t>getttimeofday</a:t>
            </a:r>
            <a:r>
              <a:rPr lang="en-US" sz="2400" dirty="0"/>
              <a:t>()</a:t>
            </a:r>
          </a:p>
          <a:p>
            <a:pPr lvl="2">
              <a:buFont typeface="Arial" panose="020B0604020202020204" pitchFamily="34" charset="0"/>
              <a:buChar char="•"/>
            </a:pPr>
            <a:r>
              <a:rPr lang="en-US" sz="2000" dirty="0"/>
              <a:t>Randomized algorithms</a:t>
            </a:r>
          </a:p>
          <a:p>
            <a:pPr lvl="2">
              <a:buFont typeface="Arial" panose="020B0604020202020204" pitchFamily="34" charset="0"/>
              <a:buChar char="•"/>
            </a:pPr>
            <a:r>
              <a:rPr lang="en-US" sz="2000" dirty="0"/>
              <a:t>(But we can handle pseudo-random generators)</a:t>
            </a:r>
          </a:p>
          <a:p>
            <a:pPr lvl="1"/>
            <a:r>
              <a:rPr lang="en-US" sz="2400" dirty="0"/>
              <a:t>Do any kind of I/O (except logging)</a:t>
            </a:r>
          </a:p>
          <a:p>
            <a:pPr lvl="1"/>
            <a:r>
              <a:rPr lang="en-US" sz="2400" dirty="0"/>
              <a:t>Machine learning training</a:t>
            </a:r>
          </a:p>
          <a:p>
            <a:pPr lvl="1"/>
            <a:r>
              <a:rPr lang="en-US" sz="2400" dirty="0"/>
              <a:t>Hard real-time</a:t>
            </a:r>
          </a:p>
        </p:txBody>
      </p:sp>
      <p:sp>
        <p:nvSpPr>
          <p:cNvPr id="4" name="Slide Number Placeholder 3">
            <a:extLst>
              <a:ext uri="{FF2B5EF4-FFF2-40B4-BE49-F238E27FC236}">
                <a16:creationId xmlns:a16="http://schemas.microsoft.com/office/drawing/2014/main" id="{0FCF2312-F24A-4748-B54E-DAAC7EFD4E21}"/>
              </a:ext>
            </a:extLst>
          </p:cNvPr>
          <p:cNvSpPr>
            <a:spLocks noGrp="1"/>
          </p:cNvSpPr>
          <p:nvPr>
            <p:ph type="sldNum" sz="quarter" idx="12"/>
          </p:nvPr>
        </p:nvSpPr>
        <p:spPr/>
        <p:txBody>
          <a:bodyPr/>
          <a:lstStyle/>
          <a:p>
            <a:fld id="{6EA6D8CF-3CDE-4807-BCD2-C9F2B831AAA5}" type="slidenum">
              <a:rPr lang="en-US" smtClean="0"/>
              <a:t>39</a:t>
            </a:fld>
            <a:endParaRPr lang="en-US"/>
          </a:p>
        </p:txBody>
      </p:sp>
      <p:pic>
        <p:nvPicPr>
          <p:cNvPr id="11" name="Picture 10" descr="A gold coin with a person's face on it&#10;&#10;Description automatically generated with medium confidence">
            <a:extLst>
              <a:ext uri="{FF2B5EF4-FFF2-40B4-BE49-F238E27FC236}">
                <a16:creationId xmlns:a16="http://schemas.microsoft.com/office/drawing/2014/main" id="{0696D5F9-19B0-404F-A9EA-A354D3FE3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341" y="2352954"/>
            <a:ext cx="1804518" cy="1804518"/>
          </a:xfrm>
          <a:prstGeom prst="rect">
            <a:avLst/>
          </a:prstGeom>
        </p:spPr>
      </p:pic>
      <p:pic>
        <p:nvPicPr>
          <p:cNvPr id="13" name="Picture 12">
            <a:extLst>
              <a:ext uri="{FF2B5EF4-FFF2-40B4-BE49-F238E27FC236}">
                <a16:creationId xmlns:a16="http://schemas.microsoft.com/office/drawing/2014/main" id="{F035C8B7-CC70-49E2-B3ED-599047D651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94207" y="2378348"/>
            <a:ext cx="1194618" cy="1690248"/>
          </a:xfrm>
          <a:prstGeom prst="rect">
            <a:avLst/>
          </a:prstGeom>
        </p:spPr>
      </p:pic>
    </p:spTree>
    <p:extLst>
      <p:ext uri="{BB962C8B-B14F-4D97-AF65-F5344CB8AC3E}">
        <p14:creationId xmlns:p14="http://schemas.microsoft.com/office/powerpoint/2010/main" val="319871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0AED9-342F-4EF7-BFED-A4930811989F}"/>
              </a:ext>
            </a:extLst>
          </p:cNvPr>
          <p:cNvSpPr>
            <a:spLocks noGrp="1"/>
          </p:cNvSpPr>
          <p:nvPr>
            <p:ph type="title"/>
          </p:nvPr>
        </p:nvSpPr>
        <p:spPr>
          <a:xfrm>
            <a:off x="581245" y="413537"/>
            <a:ext cx="10998139" cy="660503"/>
          </a:xfrm>
        </p:spPr>
        <p:txBody>
          <a:bodyPr>
            <a:normAutofit/>
          </a:bodyPr>
          <a:lstStyle/>
          <a:p>
            <a:r>
              <a:rPr lang="en-US" sz="4000" dirty="0"/>
              <a:t>What is it good for?</a:t>
            </a:r>
          </a:p>
        </p:txBody>
      </p:sp>
      <p:sp>
        <p:nvSpPr>
          <p:cNvPr id="5" name="Content Placeholder 4">
            <a:extLst>
              <a:ext uri="{FF2B5EF4-FFF2-40B4-BE49-F238E27FC236}">
                <a16:creationId xmlns:a16="http://schemas.microsoft.com/office/drawing/2014/main" id="{0E060AC4-5D34-4F29-95A4-97B20D4D2136}"/>
              </a:ext>
            </a:extLst>
          </p:cNvPr>
          <p:cNvSpPr>
            <a:spLocks noGrp="1"/>
          </p:cNvSpPr>
          <p:nvPr>
            <p:ph idx="1"/>
          </p:nvPr>
        </p:nvSpPr>
        <p:spPr>
          <a:xfrm>
            <a:off x="252344" y="1255020"/>
            <a:ext cx="11382054" cy="5128682"/>
          </a:xfrm>
        </p:spPr>
        <p:txBody>
          <a:bodyPr>
            <a:normAutofit/>
          </a:bodyPr>
          <a:lstStyle/>
          <a:p>
            <a:pPr marL="457200" indent="-457200">
              <a:buFont typeface="Arial" panose="020B0604020202020204" pitchFamily="34" charset="0"/>
              <a:buChar char="•"/>
            </a:pPr>
            <a:r>
              <a:rPr lang="en-US" sz="2800" dirty="0"/>
              <a:t>Domain-specific programming language</a:t>
            </a:r>
          </a:p>
          <a:p>
            <a:pPr marL="914126" lvl="1" indent="-457063"/>
            <a:r>
              <a:rPr lang="en-US" sz="2400" dirty="0">
                <a:solidFill>
                  <a:srgbClr val="FF0000"/>
                </a:solidFill>
              </a:rPr>
              <a:t>Data-centric </a:t>
            </a:r>
            <a:r>
              <a:rPr lang="en-US" sz="2400" dirty="0"/>
              <a:t>(~SQL)</a:t>
            </a:r>
          </a:p>
          <a:p>
            <a:pPr marL="914126" lvl="1" indent="-457063"/>
            <a:r>
              <a:rPr lang="en-US" sz="2400" dirty="0">
                <a:solidFill>
                  <a:srgbClr val="FF0000"/>
                </a:solidFill>
              </a:rPr>
              <a:t>Streaming</a:t>
            </a:r>
          </a:p>
          <a:p>
            <a:pPr marL="914126" lvl="1" indent="-457063"/>
            <a:r>
              <a:rPr lang="en-US" sz="2400" dirty="0"/>
              <a:t>Automates </a:t>
            </a:r>
            <a:r>
              <a:rPr lang="en-US" sz="2400" dirty="0">
                <a:solidFill>
                  <a:srgbClr val="FF0000"/>
                </a:solidFill>
              </a:rPr>
              <a:t>change computations</a:t>
            </a:r>
          </a:p>
          <a:p>
            <a:pPr marL="457200" indent="-457200">
              <a:buFont typeface="Arial" panose="020B0604020202020204" pitchFamily="34" charset="0"/>
              <a:buChar char="•"/>
            </a:pPr>
            <a:r>
              <a:rPr lang="en-US" sz="2800" dirty="0"/>
              <a:t>Data-centric: main data structure is an in-memory </a:t>
            </a:r>
            <a:r>
              <a:rPr lang="en-US" sz="2800" b="1" dirty="0"/>
              <a:t>database</a:t>
            </a:r>
          </a:p>
          <a:p>
            <a:pPr marL="457200" indent="-457200">
              <a:buFont typeface="Arial" panose="020B0604020202020204" pitchFamily="34" charset="0"/>
              <a:buChar char="•"/>
            </a:pPr>
            <a:r>
              <a:rPr lang="en-US" sz="2800" dirty="0"/>
              <a:t>Streaming: process data continuously</a:t>
            </a:r>
          </a:p>
          <a:p>
            <a:pPr marL="457200" indent="-457200">
              <a:buFont typeface="Arial" panose="020B0604020202020204" pitchFamily="34" charset="0"/>
              <a:buChar char="•"/>
            </a:pPr>
            <a:r>
              <a:rPr lang="en-US" sz="2800" dirty="0"/>
              <a:t>Change computation = incremental view update</a:t>
            </a:r>
          </a:p>
          <a:p>
            <a:pPr marL="914126" lvl="1" indent="-457063"/>
            <a:r>
              <a:rPr lang="en-US" sz="2400" dirty="0"/>
              <a:t>Compute </a:t>
            </a:r>
            <a:r>
              <a:rPr lang="en-US" sz="2400" b="1" dirty="0"/>
              <a:t>changes</a:t>
            </a:r>
            <a:r>
              <a:rPr lang="en-US" sz="2400" dirty="0"/>
              <a:t> in the output when input change</a:t>
            </a:r>
          </a:p>
          <a:p>
            <a:pPr marL="457200" indent="-457200">
              <a:buFont typeface="Arial" panose="020B0604020202020204" pitchFamily="34" charset="0"/>
              <a:buChar char="•"/>
            </a:pPr>
            <a:r>
              <a:rPr lang="en-US" sz="2800" dirty="0"/>
              <a:t>Simplifies significantly some applications</a:t>
            </a:r>
          </a:p>
          <a:p>
            <a:pPr marL="914126" lvl="1" indent="-457063"/>
            <a:r>
              <a:rPr lang="en-US" sz="2400" dirty="0"/>
              <a:t>Control-planes</a:t>
            </a:r>
          </a:p>
          <a:p>
            <a:pPr marL="914126" lvl="1" indent="-457063"/>
            <a:r>
              <a:rPr lang="en-US" sz="2400" dirty="0"/>
              <a:t>Continuous query systems (including big-data)</a:t>
            </a:r>
          </a:p>
          <a:p>
            <a:pPr marL="457200" indent="-457200">
              <a:buFont typeface="Arial" panose="020B0604020202020204" pitchFamily="34" charset="0"/>
              <a:buChar char="•"/>
            </a:pPr>
            <a:endParaRPr lang="en-US" sz="2800" dirty="0"/>
          </a:p>
        </p:txBody>
      </p:sp>
      <p:pic>
        <p:nvPicPr>
          <p:cNvPr id="7" name="Picture 6">
            <a:extLst>
              <a:ext uri="{FF2B5EF4-FFF2-40B4-BE49-F238E27FC236}">
                <a16:creationId xmlns:a16="http://schemas.microsoft.com/office/drawing/2014/main" id="{C51F3E0F-1F11-4E39-8FCC-649F3FD82F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57837" y="108951"/>
            <a:ext cx="4574138" cy="2590106"/>
          </a:xfrm>
          <a:prstGeom prst="rect">
            <a:avLst/>
          </a:prstGeom>
        </p:spPr>
      </p:pic>
      <p:sp>
        <p:nvSpPr>
          <p:cNvPr id="2" name="Slide Number Placeholder 1">
            <a:extLst>
              <a:ext uri="{FF2B5EF4-FFF2-40B4-BE49-F238E27FC236}">
                <a16:creationId xmlns:a16="http://schemas.microsoft.com/office/drawing/2014/main" id="{D6CE0AFD-9AA2-4FB2-A44F-0AF1E0B6B952}"/>
              </a:ext>
            </a:extLst>
          </p:cNvPr>
          <p:cNvSpPr>
            <a:spLocks noGrp="1"/>
          </p:cNvSpPr>
          <p:nvPr>
            <p:ph type="sldNum" sz="quarter" idx="12"/>
          </p:nvPr>
        </p:nvSpPr>
        <p:spPr/>
        <p:txBody>
          <a:bodyPr/>
          <a:lstStyle/>
          <a:p>
            <a:fld id="{8F6F091C-F864-45E3-86B2-FFC4DA06CF43}" type="slidenum">
              <a:rPr lang="en-US" smtClean="0"/>
              <a:t>4</a:t>
            </a:fld>
            <a:endParaRPr lang="en-US"/>
          </a:p>
        </p:txBody>
      </p:sp>
    </p:spTree>
    <p:extLst>
      <p:ext uri="{BB962C8B-B14F-4D97-AF65-F5344CB8AC3E}">
        <p14:creationId xmlns:p14="http://schemas.microsoft.com/office/powerpoint/2010/main" val="127466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76E7-E139-4C0A-A51C-5FF99CD17EDF}"/>
              </a:ext>
            </a:extLst>
          </p:cNvPr>
          <p:cNvSpPr>
            <a:spLocks noGrp="1"/>
          </p:cNvSpPr>
          <p:nvPr>
            <p:ph type="title"/>
          </p:nvPr>
        </p:nvSpPr>
        <p:spPr>
          <a:xfrm>
            <a:off x="559586" y="747523"/>
            <a:ext cx="11001004" cy="381000"/>
          </a:xfrm>
        </p:spPr>
        <p:txBody>
          <a:bodyPr/>
          <a:lstStyle/>
          <a:p>
            <a:r>
              <a:rPr lang="en-US" sz="4400" b="1" dirty="0"/>
              <a:t>Conclusions</a:t>
            </a:r>
          </a:p>
        </p:txBody>
      </p:sp>
      <p:sp>
        <p:nvSpPr>
          <p:cNvPr id="3" name="Content Placeholder 2">
            <a:extLst>
              <a:ext uri="{FF2B5EF4-FFF2-40B4-BE49-F238E27FC236}">
                <a16:creationId xmlns:a16="http://schemas.microsoft.com/office/drawing/2014/main" id="{FB607804-BA95-4E9D-88B9-D08966E5D417}"/>
              </a:ext>
            </a:extLst>
          </p:cNvPr>
          <p:cNvSpPr>
            <a:spLocks noGrp="1"/>
          </p:cNvSpPr>
          <p:nvPr>
            <p:ph idx="1"/>
          </p:nvPr>
        </p:nvSpPr>
        <p:spPr/>
        <p:txBody>
          <a:bodyPr/>
          <a:lstStyle/>
          <a:p>
            <a:pPr marL="342900" indent="-342900">
              <a:buFont typeface="Arial" panose="020B0604020202020204" pitchFamily="34" charset="0"/>
              <a:buChar char="•"/>
            </a:pPr>
            <a:r>
              <a:rPr lang="en-US" sz="2800" dirty="0"/>
              <a:t>DDlog: a new programming language</a:t>
            </a:r>
          </a:p>
          <a:p>
            <a:pPr lvl="1"/>
            <a:r>
              <a:rPr lang="en-US" sz="2400" dirty="0"/>
              <a:t>Data-centric</a:t>
            </a:r>
          </a:p>
          <a:p>
            <a:pPr lvl="1"/>
            <a:r>
              <a:rPr lang="en-US" sz="2400" dirty="0"/>
              <a:t>Incremental</a:t>
            </a:r>
          </a:p>
          <a:p>
            <a:pPr marL="342900" indent="-342900">
              <a:buFont typeface="Arial" panose="020B0604020202020204" pitchFamily="34" charset="0"/>
              <a:buChar char="•"/>
            </a:pPr>
            <a:r>
              <a:rPr lang="en-US" sz="2800" dirty="0"/>
              <a:t>Killer applications:</a:t>
            </a:r>
          </a:p>
          <a:p>
            <a:pPr lvl="1"/>
            <a:r>
              <a:rPr lang="en-US" sz="2400" dirty="0"/>
              <a:t>Control planes</a:t>
            </a:r>
          </a:p>
          <a:p>
            <a:pPr lvl="1"/>
            <a:r>
              <a:rPr lang="en-US" sz="2400" dirty="0"/>
              <a:t>Streaming computation</a:t>
            </a:r>
          </a:p>
          <a:p>
            <a:pPr lvl="1"/>
            <a:r>
              <a:rPr lang="en-US" sz="2400" dirty="0"/>
              <a:t>Incremental algorithms</a:t>
            </a:r>
          </a:p>
          <a:p>
            <a:pPr marL="342900" indent="-342900">
              <a:buFont typeface="Arial" panose="020B0604020202020204" pitchFamily="34" charset="0"/>
              <a:buChar char="•"/>
            </a:pPr>
            <a:r>
              <a:rPr lang="en-US" sz="2800" dirty="0"/>
              <a:t>Do you need one of these?</a:t>
            </a:r>
          </a:p>
          <a:p>
            <a:pPr marL="342900" indent="-342900">
              <a:buFont typeface="Arial" panose="020B0604020202020204" pitchFamily="34" charset="0"/>
              <a:buChar char="•"/>
            </a:pPr>
            <a:r>
              <a:rPr lang="en-US" sz="2800" dirty="0"/>
              <a:t>Would you like to contribute?</a:t>
            </a:r>
          </a:p>
        </p:txBody>
      </p:sp>
      <p:sp>
        <p:nvSpPr>
          <p:cNvPr id="4" name="Slide Number Placeholder 3">
            <a:extLst>
              <a:ext uri="{FF2B5EF4-FFF2-40B4-BE49-F238E27FC236}">
                <a16:creationId xmlns:a16="http://schemas.microsoft.com/office/drawing/2014/main" id="{756BD3A2-0D03-4D80-B19A-AC14D15A8F7D}"/>
              </a:ext>
            </a:extLst>
          </p:cNvPr>
          <p:cNvSpPr>
            <a:spLocks noGrp="1"/>
          </p:cNvSpPr>
          <p:nvPr>
            <p:ph type="sldNum" sz="quarter" idx="12"/>
          </p:nvPr>
        </p:nvSpPr>
        <p:spPr/>
        <p:txBody>
          <a:bodyPr/>
          <a:lstStyle/>
          <a:p>
            <a:fld id="{6EA6D8CF-3CDE-4807-BCD2-C9F2B831AAA5}" type="slidenum">
              <a:rPr lang="en-US" smtClean="0"/>
              <a:t>40</a:t>
            </a:fld>
            <a:endParaRPr lang="en-US"/>
          </a:p>
        </p:txBody>
      </p:sp>
      <p:pic>
        <p:nvPicPr>
          <p:cNvPr id="7" name="Picture 6" descr="Logo&#10;&#10;Description automatically generated">
            <a:extLst>
              <a:ext uri="{FF2B5EF4-FFF2-40B4-BE49-F238E27FC236}">
                <a16:creationId xmlns:a16="http://schemas.microsoft.com/office/drawing/2014/main" id="{3C37F1A7-0B70-4C7E-8B8E-A1F35483BE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98364" y="2391154"/>
            <a:ext cx="4662226" cy="2913891"/>
          </a:xfrm>
          <a:prstGeom prst="rect">
            <a:avLst/>
          </a:prstGeom>
        </p:spPr>
      </p:pic>
      <p:sp>
        <p:nvSpPr>
          <p:cNvPr id="6" name="TextBox 5">
            <a:extLst>
              <a:ext uri="{FF2B5EF4-FFF2-40B4-BE49-F238E27FC236}">
                <a16:creationId xmlns:a16="http://schemas.microsoft.com/office/drawing/2014/main" id="{ABE0A6E8-5F42-40B9-AB73-0891809616EA}"/>
              </a:ext>
            </a:extLst>
          </p:cNvPr>
          <p:cNvSpPr txBox="1"/>
          <p:nvPr/>
        </p:nvSpPr>
        <p:spPr>
          <a:xfrm>
            <a:off x="2506536" y="5887936"/>
            <a:ext cx="7893050" cy="461665"/>
          </a:xfrm>
          <a:prstGeom prst="rect">
            <a:avLst/>
          </a:prstGeom>
          <a:noFill/>
        </p:spPr>
        <p:txBody>
          <a:bodyPr wrap="square">
            <a:spAutoFit/>
          </a:bodyPr>
          <a:lstStyle/>
          <a:p>
            <a:pPr lvl="1"/>
            <a:r>
              <a:rPr lang="en-US" sz="2400" dirty="0">
                <a:hlinkClick r:id="rId4"/>
              </a:rPr>
              <a:t>http://github.com/vmware/differential-datalog</a:t>
            </a:r>
            <a:endParaRPr lang="en-US" sz="2400" dirty="0"/>
          </a:p>
        </p:txBody>
      </p:sp>
    </p:spTree>
    <p:extLst>
      <p:ext uri="{BB962C8B-B14F-4D97-AF65-F5344CB8AC3E}">
        <p14:creationId xmlns:p14="http://schemas.microsoft.com/office/powerpoint/2010/main" val="110089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Mworld. Imagine That. Image of outerspace.">
            <a:extLst>
              <a:ext uri="{FF2B5EF4-FFF2-40B4-BE49-F238E27FC236}">
                <a16:creationId xmlns:a16="http://schemas.microsoft.com/office/drawing/2014/main" id="{7C537219-1911-2643-89FD-16F27FADB27B}"/>
              </a:ext>
            </a:extLst>
          </p:cNvPr>
          <p:cNvPicPr>
            <a:picLocks noChangeAspect="1"/>
          </p:cNvPicPr>
          <p:nvPr/>
        </p:nvPicPr>
        <p:blipFill rotWithShape="1">
          <a:blip r:embed="rId3"/>
          <a:srcRect l="26364" b="1320"/>
          <a:stretch/>
        </p:blipFill>
        <p:spPr>
          <a:xfrm>
            <a:off x="3213463" y="892"/>
            <a:ext cx="8975362" cy="6765667"/>
          </a:xfrm>
          <a:prstGeom prst="rect">
            <a:avLst/>
          </a:prstGeom>
        </p:spPr>
      </p:pic>
      <p:sp>
        <p:nvSpPr>
          <p:cNvPr id="18" name="Title 9">
            <a:extLst>
              <a:ext uri="{FF2B5EF4-FFF2-40B4-BE49-F238E27FC236}">
                <a16:creationId xmlns:a16="http://schemas.microsoft.com/office/drawing/2014/main" id="{A5B99B29-A609-0247-80A0-46E46867C5E9}"/>
              </a:ext>
            </a:extLst>
          </p:cNvPr>
          <p:cNvSpPr>
            <a:spLocks noGrp="1"/>
          </p:cNvSpPr>
          <p:nvPr>
            <p:ph type="title"/>
          </p:nvPr>
        </p:nvSpPr>
        <p:spPr>
          <a:xfrm>
            <a:off x="551468" y="2194560"/>
            <a:ext cx="6062978" cy="1234440"/>
          </a:xfrm>
        </p:spPr>
        <p:txBody>
          <a:bodyPr/>
          <a:lstStyle/>
          <a:p>
            <a:r>
              <a:rPr lang="en-US" sz="4800" dirty="0">
                <a:solidFill>
                  <a:schemeClr val="tx1">
                    <a:lumMod val="75000"/>
                  </a:schemeClr>
                </a:solidFill>
              </a:rPr>
              <a:t>Please take</a:t>
            </a:r>
            <a:br>
              <a:rPr lang="en-US" sz="4800" dirty="0">
                <a:solidFill>
                  <a:schemeClr val="tx1">
                    <a:lumMod val="75000"/>
                  </a:schemeClr>
                </a:solidFill>
              </a:rPr>
            </a:br>
            <a:r>
              <a:rPr lang="en-US" sz="4800" dirty="0">
                <a:solidFill>
                  <a:schemeClr val="tx1">
                    <a:lumMod val="75000"/>
                  </a:schemeClr>
                </a:solidFill>
              </a:rPr>
              <a:t>your survey.</a:t>
            </a:r>
            <a:endParaRPr lang="en-US" sz="4800" dirty="0">
              <a:solidFill>
                <a:schemeClr val="tx1"/>
              </a:solidFill>
            </a:endParaRPr>
          </a:p>
        </p:txBody>
      </p:sp>
      <p:sp>
        <p:nvSpPr>
          <p:cNvPr id="2" name="Slide Number Placeholder 1">
            <a:extLst>
              <a:ext uri="{FF2B5EF4-FFF2-40B4-BE49-F238E27FC236}">
                <a16:creationId xmlns:a16="http://schemas.microsoft.com/office/drawing/2014/main" id="{C0D8F2B1-1C6C-4E5A-8918-B3CEF4ED12D2}"/>
              </a:ext>
            </a:extLst>
          </p:cNvPr>
          <p:cNvSpPr>
            <a:spLocks noGrp="1"/>
          </p:cNvSpPr>
          <p:nvPr>
            <p:ph type="sldNum" sz="quarter" idx="11"/>
          </p:nvPr>
        </p:nvSpPr>
        <p:spPr/>
        <p:txBody>
          <a:bodyPr/>
          <a:lstStyle/>
          <a:p>
            <a:fld id="{3BD295A3-96FB-4E80-91AF-4225D266C57B}" type="slidenum">
              <a:rPr lang="en-US" smtClean="0"/>
              <a:t>41</a:t>
            </a:fld>
            <a:endParaRPr lang="en-US" dirty="0"/>
          </a:p>
        </p:txBody>
      </p:sp>
    </p:spTree>
    <p:extLst>
      <p:ext uri="{BB962C8B-B14F-4D97-AF65-F5344CB8AC3E}">
        <p14:creationId xmlns:p14="http://schemas.microsoft.com/office/powerpoint/2010/main" val="91307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Mworld. Imagine That. Image of outerspace.">
            <a:extLst>
              <a:ext uri="{FF2B5EF4-FFF2-40B4-BE49-F238E27FC236}">
                <a16:creationId xmlns:a16="http://schemas.microsoft.com/office/drawing/2014/main" id="{7C537219-1911-2643-89FD-16F27FADB27B}"/>
              </a:ext>
            </a:extLst>
          </p:cNvPr>
          <p:cNvPicPr>
            <a:picLocks noChangeAspect="1"/>
          </p:cNvPicPr>
          <p:nvPr/>
        </p:nvPicPr>
        <p:blipFill rotWithShape="1">
          <a:blip r:embed="rId3"/>
          <a:srcRect l="26364" b="1320"/>
          <a:stretch/>
        </p:blipFill>
        <p:spPr>
          <a:xfrm>
            <a:off x="3213463" y="892"/>
            <a:ext cx="8975362" cy="6765667"/>
          </a:xfrm>
          <a:prstGeom prst="rect">
            <a:avLst/>
          </a:prstGeom>
        </p:spPr>
      </p:pic>
      <p:sp>
        <p:nvSpPr>
          <p:cNvPr id="18" name="Title 9">
            <a:extLst>
              <a:ext uri="{FF2B5EF4-FFF2-40B4-BE49-F238E27FC236}">
                <a16:creationId xmlns:a16="http://schemas.microsoft.com/office/drawing/2014/main" id="{A5B99B29-A609-0247-80A0-46E46867C5E9}"/>
              </a:ext>
            </a:extLst>
          </p:cNvPr>
          <p:cNvSpPr>
            <a:spLocks noGrp="1"/>
          </p:cNvSpPr>
          <p:nvPr>
            <p:ph type="title"/>
          </p:nvPr>
        </p:nvSpPr>
        <p:spPr>
          <a:xfrm>
            <a:off x="551468" y="2194560"/>
            <a:ext cx="6062978" cy="1234440"/>
          </a:xfrm>
        </p:spPr>
        <p:txBody>
          <a:bodyPr/>
          <a:lstStyle/>
          <a:p>
            <a:r>
              <a:rPr lang="en-US" sz="4800" dirty="0">
                <a:solidFill>
                  <a:schemeClr val="tx1">
                    <a:lumMod val="75000"/>
                  </a:schemeClr>
                </a:solidFill>
              </a:rPr>
              <a:t>Thank</a:t>
            </a:r>
            <a:r>
              <a:rPr lang="en-US" sz="4800" dirty="0">
                <a:solidFill>
                  <a:schemeClr val="tx1"/>
                </a:solidFill>
              </a:rPr>
              <a:t> you!</a:t>
            </a:r>
          </a:p>
        </p:txBody>
      </p:sp>
      <p:sp>
        <p:nvSpPr>
          <p:cNvPr id="2" name="Slide Number Placeholder 1">
            <a:extLst>
              <a:ext uri="{FF2B5EF4-FFF2-40B4-BE49-F238E27FC236}">
                <a16:creationId xmlns:a16="http://schemas.microsoft.com/office/drawing/2014/main" id="{E8B10448-5B7A-4BEC-B0DF-4580D028AD4A}"/>
              </a:ext>
            </a:extLst>
          </p:cNvPr>
          <p:cNvSpPr>
            <a:spLocks noGrp="1"/>
          </p:cNvSpPr>
          <p:nvPr>
            <p:ph type="sldNum" sz="quarter" idx="11"/>
          </p:nvPr>
        </p:nvSpPr>
        <p:spPr/>
        <p:txBody>
          <a:bodyPr/>
          <a:lstStyle/>
          <a:p>
            <a:fld id="{3BD295A3-96FB-4E80-91AF-4225D266C57B}" type="slidenum">
              <a:rPr lang="en-US" smtClean="0"/>
              <a:t>42</a:t>
            </a:fld>
            <a:endParaRPr lang="en-US" dirty="0"/>
          </a:p>
        </p:txBody>
      </p:sp>
    </p:spTree>
    <p:extLst>
      <p:ext uri="{BB962C8B-B14F-4D97-AF65-F5344CB8AC3E}">
        <p14:creationId xmlns:p14="http://schemas.microsoft.com/office/powerpoint/2010/main" val="3482934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E674A1F-082E-422F-B328-6C7868DFFBE9}"/>
              </a:ext>
            </a:extLst>
          </p:cNvPr>
          <p:cNvPicPr>
            <a:picLocks noGrp="1" noChangeAspect="1"/>
          </p:cNvPicPr>
          <p:nvPr>
            <p:ph idx="1"/>
          </p:nvPr>
        </p:nvPicPr>
        <p:blipFill>
          <a:blip r:embed="rId2"/>
          <a:stretch>
            <a:fillRect/>
          </a:stretch>
        </p:blipFill>
        <p:spPr>
          <a:xfrm>
            <a:off x="938892" y="661497"/>
            <a:ext cx="10074729" cy="5526188"/>
          </a:xfrm>
        </p:spPr>
      </p:pic>
      <p:sp>
        <p:nvSpPr>
          <p:cNvPr id="2" name="Title 1">
            <a:extLst>
              <a:ext uri="{FF2B5EF4-FFF2-40B4-BE49-F238E27FC236}">
                <a16:creationId xmlns:a16="http://schemas.microsoft.com/office/drawing/2014/main" id="{A013A193-7BC2-412F-B8A0-2594945F7A02}"/>
              </a:ext>
            </a:extLst>
          </p:cNvPr>
          <p:cNvSpPr>
            <a:spLocks noGrp="1"/>
          </p:cNvSpPr>
          <p:nvPr>
            <p:ph type="title"/>
          </p:nvPr>
        </p:nvSpPr>
        <p:spPr>
          <a:xfrm>
            <a:off x="837981" y="114531"/>
            <a:ext cx="10512862" cy="524086"/>
          </a:xfrm>
        </p:spPr>
        <p:txBody>
          <a:bodyPr>
            <a:noAutofit/>
          </a:bodyPr>
          <a:lstStyle/>
          <a:p>
            <a:r>
              <a:rPr lang="en-US" sz="3600" dirty="0"/>
              <a:t>Open-source</a:t>
            </a:r>
          </a:p>
        </p:txBody>
      </p:sp>
      <p:sp>
        <p:nvSpPr>
          <p:cNvPr id="4" name="Slide Number Placeholder 3">
            <a:extLst>
              <a:ext uri="{FF2B5EF4-FFF2-40B4-BE49-F238E27FC236}">
                <a16:creationId xmlns:a16="http://schemas.microsoft.com/office/drawing/2014/main" id="{54116602-742B-4C5A-AC76-04BD43FA0BA1}"/>
              </a:ext>
            </a:extLst>
          </p:cNvPr>
          <p:cNvSpPr>
            <a:spLocks noGrp="1"/>
          </p:cNvSpPr>
          <p:nvPr>
            <p:ph type="sldNum" sz="quarter" idx="12"/>
          </p:nvPr>
        </p:nvSpPr>
        <p:spPr/>
        <p:txBody>
          <a:bodyPr/>
          <a:lstStyle/>
          <a:p>
            <a:fld id="{8F6F091C-F864-45E3-86B2-FFC4DA06CF43}" type="slidenum">
              <a:rPr lang="en-US" smtClean="0"/>
              <a:t>5</a:t>
            </a:fld>
            <a:endParaRPr lang="en-US"/>
          </a:p>
        </p:txBody>
      </p:sp>
      <p:sp>
        <p:nvSpPr>
          <p:cNvPr id="12" name="TextBox 11">
            <a:extLst>
              <a:ext uri="{FF2B5EF4-FFF2-40B4-BE49-F238E27FC236}">
                <a16:creationId xmlns:a16="http://schemas.microsoft.com/office/drawing/2014/main" id="{3EDF942F-AC46-40D6-83FD-F36E0E1C02EC}"/>
              </a:ext>
            </a:extLst>
          </p:cNvPr>
          <p:cNvSpPr txBox="1"/>
          <p:nvPr/>
        </p:nvSpPr>
        <p:spPr>
          <a:xfrm>
            <a:off x="3047093" y="6337558"/>
            <a:ext cx="7893050" cy="400110"/>
          </a:xfrm>
          <a:prstGeom prst="rect">
            <a:avLst/>
          </a:prstGeom>
          <a:noFill/>
        </p:spPr>
        <p:txBody>
          <a:bodyPr wrap="square">
            <a:spAutoFit/>
          </a:bodyPr>
          <a:lstStyle/>
          <a:p>
            <a:pPr lvl="1"/>
            <a:r>
              <a:rPr lang="en-US" sz="2000" dirty="0">
                <a:hlinkClick r:id="rId3"/>
              </a:rPr>
              <a:t>http://github.com/vmware/differential-datalog</a:t>
            </a:r>
            <a:endParaRPr lang="en-US" sz="2000" dirty="0"/>
          </a:p>
        </p:txBody>
      </p:sp>
    </p:spTree>
    <p:extLst>
      <p:ext uri="{BB962C8B-B14F-4D97-AF65-F5344CB8AC3E}">
        <p14:creationId xmlns:p14="http://schemas.microsoft.com/office/powerpoint/2010/main" val="146738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A706-AAD1-4D21-8AFD-8A6A80A032A5}"/>
              </a:ext>
            </a:extLst>
          </p:cNvPr>
          <p:cNvSpPr>
            <a:spLocks noGrp="1"/>
          </p:cNvSpPr>
          <p:nvPr>
            <p:ph type="title"/>
          </p:nvPr>
        </p:nvSpPr>
        <p:spPr/>
        <p:txBody>
          <a:bodyPr/>
          <a:lstStyle/>
          <a:p>
            <a:r>
              <a:rPr lang="en-US" sz="4400" dirty="0"/>
              <a:t>Presentation outline</a:t>
            </a:r>
          </a:p>
        </p:txBody>
      </p:sp>
      <p:sp>
        <p:nvSpPr>
          <p:cNvPr id="3" name="Content Placeholder 2">
            <a:extLst>
              <a:ext uri="{FF2B5EF4-FFF2-40B4-BE49-F238E27FC236}">
                <a16:creationId xmlns:a16="http://schemas.microsoft.com/office/drawing/2014/main" id="{C8517C11-39EA-42DC-8FC0-166E80805585}"/>
              </a:ext>
            </a:extLst>
          </p:cNvPr>
          <p:cNvSpPr>
            <a:spLocks noGrp="1"/>
          </p:cNvSpPr>
          <p:nvPr>
            <p:ph idx="1"/>
          </p:nvPr>
        </p:nvSpPr>
        <p:spPr/>
        <p:txBody>
          <a:bodyPr>
            <a:normAutofit/>
          </a:bodyPr>
          <a:lstStyle/>
          <a:p>
            <a:r>
              <a:rPr lang="en-US" sz="3999" b="1" dirty="0"/>
              <a:t>Introduction to DDlog</a:t>
            </a:r>
          </a:p>
          <a:p>
            <a:pPr lvl="1"/>
            <a:r>
              <a:rPr lang="en-US" sz="3599" b="1" dirty="0"/>
              <a:t>Declarative language</a:t>
            </a:r>
          </a:p>
          <a:p>
            <a:pPr lvl="1"/>
            <a:r>
              <a:rPr lang="en-US" sz="3599" dirty="0"/>
              <a:t>Imperative fragment</a:t>
            </a:r>
          </a:p>
          <a:p>
            <a:pPr lvl="1"/>
            <a:r>
              <a:rPr lang="en-US" sz="3599" dirty="0"/>
              <a:t>Implementation</a:t>
            </a:r>
          </a:p>
          <a:p>
            <a:r>
              <a:rPr lang="en-US" sz="3999" dirty="0"/>
              <a:t>3 Success stories</a:t>
            </a:r>
          </a:p>
          <a:p>
            <a:r>
              <a:rPr lang="en-US" sz="3999" dirty="0"/>
              <a:t>Conclusions</a:t>
            </a:r>
          </a:p>
          <a:p>
            <a:pPr>
              <a:buNone/>
            </a:pPr>
            <a:endParaRPr lang="en-US" sz="3999" dirty="0"/>
          </a:p>
        </p:txBody>
      </p:sp>
      <p:sp>
        <p:nvSpPr>
          <p:cNvPr id="4" name="Slide Number Placeholder 3">
            <a:extLst>
              <a:ext uri="{FF2B5EF4-FFF2-40B4-BE49-F238E27FC236}">
                <a16:creationId xmlns:a16="http://schemas.microsoft.com/office/drawing/2014/main" id="{1A336879-1986-427D-BD69-7D0855B07942}"/>
              </a:ext>
            </a:extLst>
          </p:cNvPr>
          <p:cNvSpPr>
            <a:spLocks noGrp="1"/>
          </p:cNvSpPr>
          <p:nvPr>
            <p:ph type="sldNum" sz="quarter" idx="12"/>
          </p:nvPr>
        </p:nvSpPr>
        <p:spPr/>
        <p:txBody>
          <a:bodyPr/>
          <a:lstStyle/>
          <a:p>
            <a:fld id="{8F6F091C-F864-45E3-86B2-FFC4DA06CF43}" type="slidenum">
              <a:rPr lang="en-US" smtClean="0"/>
              <a:t>6</a:t>
            </a:fld>
            <a:endParaRPr lang="en-US"/>
          </a:p>
        </p:txBody>
      </p:sp>
      <p:pic>
        <p:nvPicPr>
          <p:cNvPr id="6" name="Graphic 5" descr="Volume outline">
            <a:extLst>
              <a:ext uri="{FF2B5EF4-FFF2-40B4-BE49-F238E27FC236}">
                <a16:creationId xmlns:a16="http://schemas.microsoft.com/office/drawing/2014/main" id="{3755F392-9E06-4B39-81E6-7B7EE9C91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3369" y="137382"/>
            <a:ext cx="2768983" cy="2768983"/>
          </a:xfrm>
          <a:prstGeom prst="rect">
            <a:avLst/>
          </a:prstGeom>
        </p:spPr>
      </p:pic>
    </p:spTree>
    <p:extLst>
      <p:ext uri="{BB962C8B-B14F-4D97-AF65-F5344CB8AC3E}">
        <p14:creationId xmlns:p14="http://schemas.microsoft.com/office/powerpoint/2010/main" val="5529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2A51-352E-4576-8F17-E9E488EDAEBC}"/>
              </a:ext>
            </a:extLst>
          </p:cNvPr>
          <p:cNvSpPr>
            <a:spLocks noGrp="1"/>
          </p:cNvSpPr>
          <p:nvPr>
            <p:ph type="title"/>
          </p:nvPr>
        </p:nvSpPr>
        <p:spPr>
          <a:xfrm>
            <a:off x="837981" y="167203"/>
            <a:ext cx="10512862" cy="798480"/>
          </a:xfrm>
        </p:spPr>
        <p:txBody>
          <a:bodyPr/>
          <a:lstStyle/>
          <a:p>
            <a:r>
              <a:rPr lang="en-US" sz="4000" b="1" dirty="0" err="1">
                <a:solidFill>
                  <a:srgbClr val="FF0000"/>
                </a:solidFill>
              </a:rPr>
              <a:t>Data</a:t>
            </a:r>
            <a:r>
              <a:rPr lang="en-US" sz="4000" b="1" dirty="0" err="1"/>
              <a:t>log</a:t>
            </a:r>
            <a:endParaRPr lang="en-US" sz="4000"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3A2B3E-F3DA-483E-A2D1-59DC3906BA61}"/>
                  </a:ext>
                </a:extLst>
              </p:cNvPr>
              <p:cNvSpPr>
                <a:spLocks noGrp="1"/>
              </p:cNvSpPr>
              <p:nvPr>
                <p:ph idx="1"/>
              </p:nvPr>
            </p:nvSpPr>
            <p:spPr>
              <a:xfrm>
                <a:off x="623899" y="5285198"/>
                <a:ext cx="11145314" cy="909308"/>
              </a:xfrm>
            </p:spPr>
            <p:txBody>
              <a:bodyPr>
                <a:noAutofit/>
              </a:bodyPr>
              <a:lstStyle/>
              <a:p>
                <a:r>
                  <a:rPr lang="en-US" sz="2800" dirty="0"/>
                  <a:t>Inputs and outputs are tables (relations = sets of typed tuples)</a:t>
                </a:r>
              </a:p>
              <a:p>
                <a14:m>
                  <m:oMath xmlns:m="http://schemas.openxmlformats.org/officeDocument/2006/math">
                    <m:r>
                      <a:rPr lang="en-US" sz="2800" b="0" i="1" smtClean="0">
                        <a:latin typeface="Cambria Math" panose="02040503050406030204" pitchFamily="18" charset="0"/>
                      </a:rPr>
                      <m:t>𝑂</m:t>
                    </m:r>
                    <m:r>
                      <a:rPr lang="en-US" sz="2800" i="1" smtClean="0">
                        <a:latin typeface="Cambria Math" panose="02040503050406030204" pitchFamily="18" charset="0"/>
                      </a:rPr>
                      <m:t>=</m:t>
                    </m:r>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𝐼</m:t>
                    </m:r>
                    <m:r>
                      <a:rPr lang="en-US" sz="2800" b="0" i="1" smtClean="0">
                        <a:latin typeface="Cambria Math" panose="02040503050406030204" pitchFamily="18" charset="0"/>
                      </a:rPr>
                      <m:t>)</m:t>
                    </m:r>
                  </m:oMath>
                </a14:m>
                <a:endParaRPr lang="en-US" sz="2800" dirty="0"/>
              </a:p>
            </p:txBody>
          </p:sp>
        </mc:Choice>
        <mc:Fallback xmlns="">
          <p:sp>
            <p:nvSpPr>
              <p:cNvPr id="3" name="Content Placeholder 2">
                <a:extLst>
                  <a:ext uri="{FF2B5EF4-FFF2-40B4-BE49-F238E27FC236}">
                    <a16:creationId xmlns:a16="http://schemas.microsoft.com/office/drawing/2014/main" id="{783A2B3E-F3DA-483E-A2D1-59DC3906BA61}"/>
                  </a:ext>
                </a:extLst>
              </p:cNvPr>
              <p:cNvSpPr>
                <a:spLocks noGrp="1" noRot="1" noChangeAspect="1" noMove="1" noResize="1" noEditPoints="1" noAdjustHandles="1" noChangeArrowheads="1" noChangeShapeType="1" noTextEdit="1"/>
              </p:cNvSpPr>
              <p:nvPr>
                <p:ph idx="1"/>
              </p:nvPr>
            </p:nvSpPr>
            <p:spPr>
              <a:xfrm>
                <a:off x="623899" y="5285198"/>
                <a:ext cx="11145314" cy="909308"/>
              </a:xfrm>
              <a:blipFill>
                <a:blip r:embed="rId2"/>
                <a:stretch>
                  <a:fillRect l="-1914" t="-12081" b="-1342"/>
                </a:stretch>
              </a:blipFill>
            </p:spPr>
            <p:txBody>
              <a:bodyPr/>
              <a:lstStyle/>
              <a:p>
                <a:r>
                  <a:rPr lang="en-US">
                    <a:noFill/>
                  </a:rPr>
                  <a:t> </a:t>
                </a:r>
              </a:p>
            </p:txBody>
          </p:sp>
        </mc:Fallback>
      </mc:AlternateContent>
      <p:graphicFrame>
        <p:nvGraphicFramePr>
          <p:cNvPr id="52" name="Table 51">
            <a:extLst>
              <a:ext uri="{FF2B5EF4-FFF2-40B4-BE49-F238E27FC236}">
                <a16:creationId xmlns:a16="http://schemas.microsoft.com/office/drawing/2014/main" id="{00D09962-313A-42E0-8158-8CF6D9CA78D7}"/>
              </a:ext>
            </a:extLst>
          </p:cNvPr>
          <p:cNvGraphicFramePr>
            <a:graphicFrameLocks noGrp="1"/>
          </p:cNvGraphicFramePr>
          <p:nvPr/>
        </p:nvGraphicFramePr>
        <p:xfrm>
          <a:off x="1896820" y="1220911"/>
          <a:ext cx="2130369" cy="1987517"/>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gridCol w="710123">
                  <a:extLst>
                    <a:ext uri="{9D8B030D-6E8A-4147-A177-3AD203B41FA5}">
                      <a16:colId xmlns:a16="http://schemas.microsoft.com/office/drawing/2014/main" val="1814475717"/>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2947594466"/>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203586497"/>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883775250"/>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237393249"/>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738339341"/>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583484769"/>
                  </a:ext>
                </a:extLst>
              </a:tr>
            </a:tbl>
          </a:graphicData>
        </a:graphic>
      </p:graphicFrame>
      <p:graphicFrame>
        <p:nvGraphicFramePr>
          <p:cNvPr id="53" name="Table 52">
            <a:extLst>
              <a:ext uri="{FF2B5EF4-FFF2-40B4-BE49-F238E27FC236}">
                <a16:creationId xmlns:a16="http://schemas.microsoft.com/office/drawing/2014/main" id="{FA880BD8-F4CB-40AD-BE44-2163150B83A7}"/>
              </a:ext>
            </a:extLst>
          </p:cNvPr>
          <p:cNvGraphicFramePr>
            <a:graphicFrameLocks noGrp="1"/>
          </p:cNvGraphicFramePr>
          <p:nvPr/>
        </p:nvGraphicFramePr>
        <p:xfrm>
          <a:off x="2251882" y="3393684"/>
          <a:ext cx="1420246" cy="1135724"/>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tblGrid>
              <a:tr h="283931">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984712939"/>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734355396"/>
                  </a:ext>
                </a:extLst>
              </a:tr>
            </a:tbl>
          </a:graphicData>
        </a:graphic>
      </p:graphicFrame>
      <p:graphicFrame>
        <p:nvGraphicFramePr>
          <p:cNvPr id="54" name="Table 53">
            <a:extLst>
              <a:ext uri="{FF2B5EF4-FFF2-40B4-BE49-F238E27FC236}">
                <a16:creationId xmlns:a16="http://schemas.microsoft.com/office/drawing/2014/main" id="{EDCE1D46-8696-4425-ABA7-493B227594D3}"/>
              </a:ext>
            </a:extLst>
          </p:cNvPr>
          <p:cNvGraphicFramePr>
            <a:graphicFrameLocks noGrp="1"/>
          </p:cNvGraphicFramePr>
          <p:nvPr/>
        </p:nvGraphicFramePr>
        <p:xfrm>
          <a:off x="8937471" y="1285063"/>
          <a:ext cx="1420246" cy="1703586"/>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984712939"/>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734355396"/>
                  </a:ext>
                </a:extLst>
              </a:tr>
              <a:tr h="283931">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2947594466"/>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203586497"/>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305186738"/>
                  </a:ext>
                </a:extLst>
              </a:tr>
            </a:tbl>
          </a:graphicData>
        </a:graphic>
      </p:graphicFrame>
      <p:graphicFrame>
        <p:nvGraphicFramePr>
          <p:cNvPr id="55" name="Table 54">
            <a:extLst>
              <a:ext uri="{FF2B5EF4-FFF2-40B4-BE49-F238E27FC236}">
                <a16:creationId xmlns:a16="http://schemas.microsoft.com/office/drawing/2014/main" id="{955C2C7C-7922-4C87-93E2-1DCE92A71B59}"/>
              </a:ext>
            </a:extLst>
          </p:cNvPr>
          <p:cNvGraphicFramePr>
            <a:graphicFrameLocks noGrp="1"/>
          </p:cNvGraphicFramePr>
          <p:nvPr/>
        </p:nvGraphicFramePr>
        <p:xfrm>
          <a:off x="8937472" y="3384843"/>
          <a:ext cx="1420248" cy="1135724"/>
        </p:xfrm>
        <a:graphic>
          <a:graphicData uri="http://schemas.openxmlformats.org/drawingml/2006/table">
            <a:tbl>
              <a:tblPr firstRow="1" bandRow="1">
                <a:tableStyleId>{5C22544A-7EE6-4342-B048-85BDC9FD1C3A}</a:tableStyleId>
              </a:tblPr>
              <a:tblGrid>
                <a:gridCol w="473416">
                  <a:extLst>
                    <a:ext uri="{9D8B030D-6E8A-4147-A177-3AD203B41FA5}">
                      <a16:colId xmlns:a16="http://schemas.microsoft.com/office/drawing/2014/main" val="262551107"/>
                    </a:ext>
                  </a:extLst>
                </a:gridCol>
                <a:gridCol w="473416">
                  <a:extLst>
                    <a:ext uri="{9D8B030D-6E8A-4147-A177-3AD203B41FA5}">
                      <a16:colId xmlns:a16="http://schemas.microsoft.com/office/drawing/2014/main" val="3932594"/>
                    </a:ext>
                  </a:extLst>
                </a:gridCol>
                <a:gridCol w="473416">
                  <a:extLst>
                    <a:ext uri="{9D8B030D-6E8A-4147-A177-3AD203B41FA5}">
                      <a16:colId xmlns:a16="http://schemas.microsoft.com/office/drawing/2014/main" val="3041962519"/>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984712939"/>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734355396"/>
                  </a:ext>
                </a:extLst>
              </a:tr>
            </a:tbl>
          </a:graphicData>
        </a:graphic>
      </p:graphicFrame>
      <p:sp>
        <p:nvSpPr>
          <p:cNvPr id="56" name="Cloud 55">
            <a:extLst>
              <a:ext uri="{FF2B5EF4-FFF2-40B4-BE49-F238E27FC236}">
                <a16:creationId xmlns:a16="http://schemas.microsoft.com/office/drawing/2014/main" id="{81A2F825-1ED5-48B7-8D8F-D42E02CCC48E}"/>
              </a:ext>
            </a:extLst>
          </p:cNvPr>
          <p:cNvSpPr/>
          <p:nvPr/>
        </p:nvSpPr>
        <p:spPr>
          <a:xfrm>
            <a:off x="4811043" y="1748223"/>
            <a:ext cx="3160142" cy="227130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dirty="0" err="1">
                <a:solidFill>
                  <a:schemeClr val="tx1"/>
                </a:solidFill>
              </a:rPr>
              <a:t>Datalog</a:t>
            </a:r>
            <a:endParaRPr lang="en-US" sz="3599" dirty="0">
              <a:solidFill>
                <a:schemeClr val="tx1"/>
              </a:solidFill>
            </a:endParaRPr>
          </a:p>
        </p:txBody>
      </p:sp>
      <p:sp>
        <p:nvSpPr>
          <p:cNvPr id="57" name="Arrow: Right 56">
            <a:extLst>
              <a:ext uri="{FF2B5EF4-FFF2-40B4-BE49-F238E27FC236}">
                <a16:creationId xmlns:a16="http://schemas.microsoft.com/office/drawing/2014/main" id="{D4BE734E-9B1C-4275-8D89-2CA184372D58}"/>
              </a:ext>
            </a:extLst>
          </p:cNvPr>
          <p:cNvSpPr/>
          <p:nvPr/>
        </p:nvSpPr>
        <p:spPr>
          <a:xfrm>
            <a:off x="4200301" y="221466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8" name="Arrow: Right 57">
            <a:extLst>
              <a:ext uri="{FF2B5EF4-FFF2-40B4-BE49-F238E27FC236}">
                <a16:creationId xmlns:a16="http://schemas.microsoft.com/office/drawing/2014/main" id="{055B8BA9-1E6C-4E07-AF6B-3F6CA9E91340}"/>
              </a:ext>
            </a:extLst>
          </p:cNvPr>
          <p:cNvSpPr/>
          <p:nvPr/>
        </p:nvSpPr>
        <p:spPr>
          <a:xfrm>
            <a:off x="4200301" y="3542997"/>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9" name="Arrow: Right 58">
            <a:extLst>
              <a:ext uri="{FF2B5EF4-FFF2-40B4-BE49-F238E27FC236}">
                <a16:creationId xmlns:a16="http://schemas.microsoft.com/office/drawing/2014/main" id="{4D21089C-4173-4F53-BF2F-A7734EF9568B}"/>
              </a:ext>
            </a:extLst>
          </p:cNvPr>
          <p:cNvSpPr/>
          <p:nvPr/>
        </p:nvSpPr>
        <p:spPr>
          <a:xfrm>
            <a:off x="8235513" y="214249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0" name="Arrow: Right 59">
            <a:extLst>
              <a:ext uri="{FF2B5EF4-FFF2-40B4-BE49-F238E27FC236}">
                <a16:creationId xmlns:a16="http://schemas.microsoft.com/office/drawing/2014/main" id="{8C29F17D-652C-4587-8C28-C2DB4821563A}"/>
              </a:ext>
            </a:extLst>
          </p:cNvPr>
          <p:cNvSpPr/>
          <p:nvPr/>
        </p:nvSpPr>
        <p:spPr>
          <a:xfrm>
            <a:off x="8235512" y="3497107"/>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1" name="TextBox 60">
            <a:extLst>
              <a:ext uri="{FF2B5EF4-FFF2-40B4-BE49-F238E27FC236}">
                <a16:creationId xmlns:a16="http://schemas.microsoft.com/office/drawing/2014/main" id="{F5AF36F9-F1F5-4D4B-AEB9-B409C95F27B7}"/>
              </a:ext>
            </a:extLst>
          </p:cNvPr>
          <p:cNvSpPr txBox="1"/>
          <p:nvPr/>
        </p:nvSpPr>
        <p:spPr>
          <a:xfrm>
            <a:off x="2245443" y="4813340"/>
            <a:ext cx="1618932" cy="399877"/>
          </a:xfrm>
          <a:prstGeom prst="rect">
            <a:avLst/>
          </a:prstGeom>
          <a:noFill/>
        </p:spPr>
        <p:txBody>
          <a:bodyPr wrap="none" rtlCol="0">
            <a:spAutoFit/>
          </a:bodyPr>
          <a:lstStyle/>
          <a:p>
            <a:r>
              <a:rPr lang="en-US" sz="1999" dirty="0">
                <a:solidFill>
                  <a:schemeClr val="tx2"/>
                </a:solidFill>
              </a:rPr>
              <a:t>Input tables</a:t>
            </a:r>
          </a:p>
        </p:txBody>
      </p:sp>
      <p:sp>
        <p:nvSpPr>
          <p:cNvPr id="62" name="TextBox 61">
            <a:extLst>
              <a:ext uri="{FF2B5EF4-FFF2-40B4-BE49-F238E27FC236}">
                <a16:creationId xmlns:a16="http://schemas.microsoft.com/office/drawing/2014/main" id="{5E866D2B-4831-43EF-A869-7346C2467A51}"/>
              </a:ext>
            </a:extLst>
          </p:cNvPr>
          <p:cNvSpPr txBox="1"/>
          <p:nvPr/>
        </p:nvSpPr>
        <p:spPr>
          <a:xfrm>
            <a:off x="8881339" y="4813340"/>
            <a:ext cx="1840089" cy="399877"/>
          </a:xfrm>
          <a:prstGeom prst="rect">
            <a:avLst/>
          </a:prstGeom>
          <a:noFill/>
        </p:spPr>
        <p:txBody>
          <a:bodyPr wrap="none" rtlCol="0">
            <a:spAutoFit/>
          </a:bodyPr>
          <a:lstStyle/>
          <a:p>
            <a:r>
              <a:rPr lang="en-US" sz="1999" dirty="0">
                <a:solidFill>
                  <a:schemeClr val="tx2"/>
                </a:solidFill>
              </a:rPr>
              <a:t>Output tables</a:t>
            </a:r>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9E0534A2-390C-4A7A-94AF-9513B36C2E05}"/>
                  </a:ext>
                </a:extLst>
              </p:cNvPr>
              <p:cNvSpPr/>
              <p:nvPr/>
            </p:nvSpPr>
            <p:spPr>
              <a:xfrm>
                <a:off x="6094413" y="2965157"/>
                <a:ext cx="577956" cy="646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599" i="1">
                          <a:latin typeface="Cambria Math" panose="02040503050406030204" pitchFamily="18" charset="0"/>
                        </a:rPr>
                        <m:t>𝑓</m:t>
                      </m:r>
                    </m:oMath>
                  </m:oMathPara>
                </a14:m>
                <a:endParaRPr lang="en-US" sz="3599" dirty="0"/>
              </a:p>
            </p:txBody>
          </p:sp>
        </mc:Choice>
        <mc:Fallback xmlns="">
          <p:sp>
            <p:nvSpPr>
              <p:cNvPr id="69" name="Rectangle 68">
                <a:extLst>
                  <a:ext uri="{FF2B5EF4-FFF2-40B4-BE49-F238E27FC236}">
                    <a16:creationId xmlns:a16="http://schemas.microsoft.com/office/drawing/2014/main" id="{9E0534A2-390C-4A7A-94AF-9513B36C2E05}"/>
                  </a:ext>
                </a:extLst>
              </p:cNvPr>
              <p:cNvSpPr>
                <a:spLocks noRot="1" noChangeAspect="1" noMove="1" noResize="1" noEditPoints="1" noAdjustHandles="1" noChangeArrowheads="1" noChangeShapeType="1" noTextEdit="1"/>
              </p:cNvSpPr>
              <p:nvPr/>
            </p:nvSpPr>
            <p:spPr>
              <a:xfrm>
                <a:off x="6094413" y="2965157"/>
                <a:ext cx="577956" cy="646035"/>
              </a:xfrm>
              <a:prstGeom prst="rect">
                <a:avLst/>
              </a:prstGeom>
              <a:blipFill>
                <a:blip r:embed="rId3"/>
                <a:stretch>
                  <a:fillRect/>
                </a:stretch>
              </a:blipFill>
            </p:spPr>
            <p:txBody>
              <a:bodyPr/>
              <a:lstStyle/>
              <a:p>
                <a:r>
                  <a:rPr lang="en-US">
                    <a:noFill/>
                  </a:rPr>
                  <a:t> </a:t>
                </a:r>
              </a:p>
            </p:txBody>
          </p:sp>
        </mc:Fallback>
      </mc:AlternateContent>
      <p:sp>
        <p:nvSpPr>
          <p:cNvPr id="70" name="Slide Number Placeholder 69">
            <a:extLst>
              <a:ext uri="{FF2B5EF4-FFF2-40B4-BE49-F238E27FC236}">
                <a16:creationId xmlns:a16="http://schemas.microsoft.com/office/drawing/2014/main" id="{6ED74C90-3DC0-4C1B-A30C-C880790CD928}"/>
              </a:ext>
            </a:extLst>
          </p:cNvPr>
          <p:cNvSpPr>
            <a:spLocks noGrp="1"/>
          </p:cNvSpPr>
          <p:nvPr>
            <p:ph type="sldNum" sz="quarter" idx="12"/>
          </p:nvPr>
        </p:nvSpPr>
        <p:spPr/>
        <p:txBody>
          <a:bodyPr/>
          <a:lstStyle/>
          <a:p>
            <a:fld id="{8F6F091C-F864-45E3-86B2-FFC4DA06CF43}" type="slidenum">
              <a:rPr lang="en-US" smtClean="0"/>
              <a:t>7</a:t>
            </a:fld>
            <a:endParaRPr lang="en-US"/>
          </a:p>
        </p:txBody>
      </p:sp>
    </p:spTree>
    <p:extLst>
      <p:ext uri="{BB962C8B-B14F-4D97-AF65-F5344CB8AC3E}">
        <p14:creationId xmlns:p14="http://schemas.microsoft.com/office/powerpoint/2010/main" val="38396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9ABB-4123-447B-B85B-B87F9534AE81}"/>
              </a:ext>
            </a:extLst>
          </p:cNvPr>
          <p:cNvSpPr>
            <a:spLocks noGrp="1"/>
          </p:cNvSpPr>
          <p:nvPr>
            <p:ph type="title"/>
          </p:nvPr>
        </p:nvSpPr>
        <p:spPr>
          <a:xfrm>
            <a:off x="837981" y="231051"/>
            <a:ext cx="10512862" cy="733521"/>
          </a:xfrm>
        </p:spPr>
        <p:txBody>
          <a:bodyPr/>
          <a:lstStyle/>
          <a:p>
            <a:r>
              <a:rPr lang="en-US" sz="4000" b="1" dirty="0"/>
              <a:t>Differential</a:t>
            </a:r>
            <a:r>
              <a:rPr lang="en-US" sz="4000" dirty="0"/>
              <a:t> </a:t>
            </a:r>
            <a:r>
              <a:rPr lang="en-US" sz="4000" dirty="0" err="1"/>
              <a:t>Datalog</a:t>
            </a:r>
            <a:endParaRPr lang="en-US" sz="4000" dirty="0"/>
          </a:p>
        </p:txBody>
      </p:sp>
      <p:graphicFrame>
        <p:nvGraphicFramePr>
          <p:cNvPr id="4" name="Table 3">
            <a:extLst>
              <a:ext uri="{FF2B5EF4-FFF2-40B4-BE49-F238E27FC236}">
                <a16:creationId xmlns:a16="http://schemas.microsoft.com/office/drawing/2014/main" id="{6A078C9C-F188-4AA6-A271-D3AF02180C45}"/>
              </a:ext>
            </a:extLst>
          </p:cNvPr>
          <p:cNvGraphicFramePr>
            <a:graphicFrameLocks noGrp="1"/>
          </p:cNvGraphicFramePr>
          <p:nvPr/>
        </p:nvGraphicFramePr>
        <p:xfrm>
          <a:off x="1896820" y="1220911"/>
          <a:ext cx="2130369" cy="1987517"/>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gridCol w="710123">
                  <a:extLst>
                    <a:ext uri="{9D8B030D-6E8A-4147-A177-3AD203B41FA5}">
                      <a16:colId xmlns:a16="http://schemas.microsoft.com/office/drawing/2014/main" val="1814475717"/>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solidFill>
                      <a:srgbClr val="FF0000"/>
                    </a:solidFill>
                  </a:tcPr>
                </a:tc>
                <a:tc>
                  <a:txBody>
                    <a:bodyPr/>
                    <a:lstStyle/>
                    <a:p>
                      <a:endParaRPr lang="en-US" sz="1100"/>
                    </a:p>
                  </a:txBody>
                  <a:tcPr marL="91416" marR="91416" marT="45708" marB="45708">
                    <a:solidFill>
                      <a:srgbClr val="FF0000"/>
                    </a:solidFill>
                  </a:tcPr>
                </a:tc>
                <a:tc>
                  <a:txBody>
                    <a:bodyPr/>
                    <a:lstStyle/>
                    <a:p>
                      <a:endParaRPr lang="en-US" sz="1100" dirty="0"/>
                    </a:p>
                  </a:txBody>
                  <a:tcPr marL="91416" marR="91416" marT="45708" marB="45708">
                    <a:solidFill>
                      <a:srgbClr val="FF0000"/>
                    </a:solidFill>
                  </a:tcPr>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984712939"/>
                  </a:ext>
                </a:extLst>
              </a:tr>
              <a:tr h="283931">
                <a:tc>
                  <a:txBody>
                    <a:bodyPr/>
                    <a:lstStyle/>
                    <a:p>
                      <a:endParaRPr lang="en-US" sz="1100" dirty="0"/>
                    </a:p>
                  </a:txBody>
                  <a:tcPr marL="91416" marR="91416" marT="45708" marB="45708">
                    <a:solidFill>
                      <a:srgbClr val="FF0000"/>
                    </a:solidFill>
                  </a:tcPr>
                </a:tc>
                <a:tc>
                  <a:txBody>
                    <a:bodyPr/>
                    <a:lstStyle/>
                    <a:p>
                      <a:endParaRPr lang="en-US" sz="1100" dirty="0"/>
                    </a:p>
                  </a:txBody>
                  <a:tcPr marL="91416" marR="91416" marT="45708" marB="45708">
                    <a:solidFill>
                      <a:srgbClr val="FF0000"/>
                    </a:solidFill>
                  </a:tcPr>
                </a:tc>
                <a:tc>
                  <a:txBody>
                    <a:bodyPr/>
                    <a:lstStyle/>
                    <a:p>
                      <a:endParaRPr lang="en-US" sz="1100" dirty="0"/>
                    </a:p>
                  </a:txBody>
                  <a:tcPr marL="91416" marR="91416" marT="45708" marB="45708">
                    <a:solidFill>
                      <a:srgbClr val="FF0000"/>
                    </a:solidFill>
                  </a:tcPr>
                </a:tc>
                <a:extLst>
                  <a:ext uri="{0D108BD9-81ED-4DB2-BD59-A6C34878D82A}">
                    <a16:rowId xmlns:a16="http://schemas.microsoft.com/office/drawing/2014/main" val="734355396"/>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2947594466"/>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203586497"/>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883775250"/>
                  </a:ext>
                </a:extLst>
              </a:tr>
            </a:tbl>
          </a:graphicData>
        </a:graphic>
      </p:graphicFrame>
      <p:graphicFrame>
        <p:nvGraphicFramePr>
          <p:cNvPr id="5" name="Table 4">
            <a:extLst>
              <a:ext uri="{FF2B5EF4-FFF2-40B4-BE49-F238E27FC236}">
                <a16:creationId xmlns:a16="http://schemas.microsoft.com/office/drawing/2014/main" id="{3615F2C4-8E22-45F7-8C03-907F2F6439FA}"/>
              </a:ext>
            </a:extLst>
          </p:cNvPr>
          <p:cNvGraphicFramePr>
            <a:graphicFrameLocks noGrp="1"/>
          </p:cNvGraphicFramePr>
          <p:nvPr/>
        </p:nvGraphicFramePr>
        <p:xfrm>
          <a:off x="2251882" y="3393685"/>
          <a:ext cx="1420246" cy="1419655"/>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tblGrid>
              <a:tr h="283931">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984712939"/>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734355396"/>
                  </a:ext>
                </a:extLst>
              </a:tr>
              <a:tr h="283931">
                <a:tc>
                  <a:txBody>
                    <a:bodyPr/>
                    <a:lstStyle/>
                    <a:p>
                      <a:endParaRPr lang="en-US" sz="1100"/>
                    </a:p>
                  </a:txBody>
                  <a:tcPr marL="91416" marR="91416" marT="45708" marB="45708">
                    <a:solidFill>
                      <a:schemeClr val="accent6"/>
                    </a:solidFill>
                  </a:tcPr>
                </a:tc>
                <a:tc>
                  <a:txBody>
                    <a:bodyPr/>
                    <a:lstStyle/>
                    <a:p>
                      <a:endParaRPr lang="en-US" sz="1100" dirty="0"/>
                    </a:p>
                  </a:txBody>
                  <a:tcPr marL="91416" marR="91416" marT="45708" marB="45708">
                    <a:solidFill>
                      <a:schemeClr val="accent6"/>
                    </a:solidFill>
                  </a:tcPr>
                </a:tc>
                <a:extLst>
                  <a:ext uri="{0D108BD9-81ED-4DB2-BD59-A6C34878D82A}">
                    <a16:rowId xmlns:a16="http://schemas.microsoft.com/office/drawing/2014/main" val="2947594466"/>
                  </a:ext>
                </a:extLst>
              </a:tr>
            </a:tbl>
          </a:graphicData>
        </a:graphic>
      </p:graphicFrame>
      <p:graphicFrame>
        <p:nvGraphicFramePr>
          <p:cNvPr id="6" name="Table 5">
            <a:extLst>
              <a:ext uri="{FF2B5EF4-FFF2-40B4-BE49-F238E27FC236}">
                <a16:creationId xmlns:a16="http://schemas.microsoft.com/office/drawing/2014/main" id="{1817D0DC-9872-4527-82B6-913A55A0CEE9}"/>
              </a:ext>
            </a:extLst>
          </p:cNvPr>
          <p:cNvGraphicFramePr>
            <a:graphicFrameLocks noGrp="1"/>
          </p:cNvGraphicFramePr>
          <p:nvPr/>
        </p:nvGraphicFramePr>
        <p:xfrm>
          <a:off x="8937471" y="1285063"/>
          <a:ext cx="1420246" cy="1987517"/>
        </p:xfrm>
        <a:graphic>
          <a:graphicData uri="http://schemas.openxmlformats.org/drawingml/2006/table">
            <a:tbl>
              <a:tblPr firstRow="1" bandRow="1">
                <a:tableStyleId>{5C22544A-7EE6-4342-B048-85BDC9FD1C3A}</a:tableStyleId>
              </a:tblPr>
              <a:tblGrid>
                <a:gridCol w="710123">
                  <a:extLst>
                    <a:ext uri="{9D8B030D-6E8A-4147-A177-3AD203B41FA5}">
                      <a16:colId xmlns:a16="http://schemas.microsoft.com/office/drawing/2014/main" val="262551107"/>
                    </a:ext>
                  </a:extLst>
                </a:gridCol>
                <a:gridCol w="710123">
                  <a:extLst>
                    <a:ext uri="{9D8B030D-6E8A-4147-A177-3AD203B41FA5}">
                      <a16:colId xmlns:a16="http://schemas.microsoft.com/office/drawing/2014/main" val="3932594"/>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416966840"/>
                  </a:ext>
                </a:extLst>
              </a:tr>
              <a:tr h="283931">
                <a:tc>
                  <a:txBody>
                    <a:bodyPr/>
                    <a:lstStyle/>
                    <a:p>
                      <a:endParaRPr lang="en-US" sz="1100" dirty="0"/>
                    </a:p>
                  </a:txBody>
                  <a:tcPr marL="91416" marR="91416" marT="45708" marB="45708">
                    <a:solidFill>
                      <a:srgbClr val="FF0000"/>
                    </a:solidFill>
                  </a:tcPr>
                </a:tc>
                <a:tc>
                  <a:txBody>
                    <a:bodyPr/>
                    <a:lstStyle/>
                    <a:p>
                      <a:endParaRPr lang="en-US" sz="1100" dirty="0"/>
                    </a:p>
                  </a:txBody>
                  <a:tcPr marL="91416" marR="91416" marT="45708" marB="45708">
                    <a:solidFill>
                      <a:srgbClr val="FF0000"/>
                    </a:solidFill>
                  </a:tcPr>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984712939"/>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734355396"/>
                  </a:ext>
                </a:extLst>
              </a:tr>
              <a:tr h="283931">
                <a:tc>
                  <a:txBody>
                    <a:bodyPr/>
                    <a:lstStyle/>
                    <a:p>
                      <a:endParaRPr lang="en-US" sz="1100" dirty="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2947594466"/>
                  </a:ext>
                </a:extLst>
              </a:tr>
              <a:tr h="283931">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203586497"/>
                  </a:ext>
                </a:extLst>
              </a:tr>
              <a:tr h="283931">
                <a:tc>
                  <a:txBody>
                    <a:bodyPr/>
                    <a:lstStyle/>
                    <a:p>
                      <a:endParaRPr lang="en-US" sz="1100"/>
                    </a:p>
                  </a:txBody>
                  <a:tcPr marL="91416" marR="91416" marT="45708" marB="45708">
                    <a:solidFill>
                      <a:schemeClr val="accent6"/>
                    </a:solidFill>
                  </a:tcPr>
                </a:tc>
                <a:tc>
                  <a:txBody>
                    <a:bodyPr/>
                    <a:lstStyle/>
                    <a:p>
                      <a:endParaRPr lang="en-US" sz="1100" dirty="0"/>
                    </a:p>
                  </a:txBody>
                  <a:tcPr marL="91416" marR="91416" marT="45708" marB="45708">
                    <a:solidFill>
                      <a:schemeClr val="accent6"/>
                    </a:solidFill>
                  </a:tcPr>
                </a:tc>
                <a:extLst>
                  <a:ext uri="{0D108BD9-81ED-4DB2-BD59-A6C34878D82A}">
                    <a16:rowId xmlns:a16="http://schemas.microsoft.com/office/drawing/2014/main" val="3883775250"/>
                  </a:ext>
                </a:extLst>
              </a:tr>
            </a:tbl>
          </a:graphicData>
        </a:graphic>
      </p:graphicFrame>
      <p:graphicFrame>
        <p:nvGraphicFramePr>
          <p:cNvPr id="7" name="Table 6">
            <a:extLst>
              <a:ext uri="{FF2B5EF4-FFF2-40B4-BE49-F238E27FC236}">
                <a16:creationId xmlns:a16="http://schemas.microsoft.com/office/drawing/2014/main" id="{E156B743-54AB-4DB6-804C-5306E71ADF5E}"/>
              </a:ext>
            </a:extLst>
          </p:cNvPr>
          <p:cNvGraphicFramePr>
            <a:graphicFrameLocks noGrp="1"/>
          </p:cNvGraphicFramePr>
          <p:nvPr/>
        </p:nvGraphicFramePr>
        <p:xfrm>
          <a:off x="8937472" y="3384843"/>
          <a:ext cx="1420248" cy="1419655"/>
        </p:xfrm>
        <a:graphic>
          <a:graphicData uri="http://schemas.openxmlformats.org/drawingml/2006/table">
            <a:tbl>
              <a:tblPr firstRow="1" bandRow="1">
                <a:tableStyleId>{5C22544A-7EE6-4342-B048-85BDC9FD1C3A}</a:tableStyleId>
              </a:tblPr>
              <a:tblGrid>
                <a:gridCol w="473416">
                  <a:extLst>
                    <a:ext uri="{9D8B030D-6E8A-4147-A177-3AD203B41FA5}">
                      <a16:colId xmlns:a16="http://schemas.microsoft.com/office/drawing/2014/main" val="262551107"/>
                    </a:ext>
                  </a:extLst>
                </a:gridCol>
                <a:gridCol w="473416">
                  <a:extLst>
                    <a:ext uri="{9D8B030D-6E8A-4147-A177-3AD203B41FA5}">
                      <a16:colId xmlns:a16="http://schemas.microsoft.com/office/drawing/2014/main" val="3932594"/>
                    </a:ext>
                  </a:extLst>
                </a:gridCol>
                <a:gridCol w="473416">
                  <a:extLst>
                    <a:ext uri="{9D8B030D-6E8A-4147-A177-3AD203B41FA5}">
                      <a16:colId xmlns:a16="http://schemas.microsoft.com/office/drawing/2014/main" val="3041962519"/>
                    </a:ext>
                  </a:extLst>
                </a:gridCol>
              </a:tblGrid>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416966840"/>
                  </a:ext>
                </a:extLst>
              </a:tr>
              <a:tr h="283931">
                <a:tc>
                  <a:txBody>
                    <a:bodyPr/>
                    <a:lstStyle/>
                    <a:p>
                      <a:endParaRPr lang="en-US" sz="1100"/>
                    </a:p>
                  </a:txBody>
                  <a:tcPr marL="91416" marR="91416" marT="45708" marB="45708"/>
                </a:tc>
                <a:tc>
                  <a:txBody>
                    <a:bodyPr/>
                    <a:lstStyle/>
                    <a:p>
                      <a:endParaRPr lang="en-US" sz="1100"/>
                    </a:p>
                  </a:txBody>
                  <a:tcPr marL="91416" marR="91416" marT="45708" marB="45708"/>
                </a:tc>
                <a:tc>
                  <a:txBody>
                    <a:bodyPr/>
                    <a:lstStyle/>
                    <a:p>
                      <a:endParaRPr lang="en-US" sz="1100"/>
                    </a:p>
                  </a:txBody>
                  <a:tcPr marL="91416" marR="91416" marT="45708" marB="45708"/>
                </a:tc>
                <a:extLst>
                  <a:ext uri="{0D108BD9-81ED-4DB2-BD59-A6C34878D82A}">
                    <a16:rowId xmlns:a16="http://schemas.microsoft.com/office/drawing/2014/main" val="3630300850"/>
                  </a:ext>
                </a:extLst>
              </a:tr>
              <a:tr h="283931">
                <a:tc>
                  <a:txBody>
                    <a:bodyPr/>
                    <a:lstStyle/>
                    <a:p>
                      <a:endParaRPr lang="en-US" sz="110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3984712939"/>
                  </a:ext>
                </a:extLst>
              </a:tr>
              <a:tr h="283931">
                <a:tc>
                  <a:txBody>
                    <a:bodyPr/>
                    <a:lstStyle/>
                    <a:p>
                      <a:endParaRPr lang="en-US" sz="1100" dirty="0"/>
                    </a:p>
                  </a:txBody>
                  <a:tcPr marL="91416" marR="91416" marT="45708" marB="45708"/>
                </a:tc>
                <a:tc>
                  <a:txBody>
                    <a:bodyPr/>
                    <a:lstStyle/>
                    <a:p>
                      <a:endParaRPr lang="en-US" sz="1100" dirty="0"/>
                    </a:p>
                  </a:txBody>
                  <a:tcPr marL="91416" marR="91416" marT="45708" marB="45708"/>
                </a:tc>
                <a:tc>
                  <a:txBody>
                    <a:bodyPr/>
                    <a:lstStyle/>
                    <a:p>
                      <a:endParaRPr lang="en-US" sz="1100" dirty="0"/>
                    </a:p>
                  </a:txBody>
                  <a:tcPr marL="91416" marR="91416" marT="45708" marB="45708"/>
                </a:tc>
                <a:extLst>
                  <a:ext uri="{0D108BD9-81ED-4DB2-BD59-A6C34878D82A}">
                    <a16:rowId xmlns:a16="http://schemas.microsoft.com/office/drawing/2014/main" val="734355396"/>
                  </a:ext>
                </a:extLst>
              </a:tr>
              <a:tr h="283931">
                <a:tc>
                  <a:txBody>
                    <a:bodyPr/>
                    <a:lstStyle/>
                    <a:p>
                      <a:endParaRPr lang="en-US" sz="1100"/>
                    </a:p>
                  </a:txBody>
                  <a:tcPr marL="91416" marR="91416" marT="45708" marB="45708">
                    <a:solidFill>
                      <a:schemeClr val="accent6"/>
                    </a:solidFill>
                  </a:tcPr>
                </a:tc>
                <a:tc>
                  <a:txBody>
                    <a:bodyPr/>
                    <a:lstStyle/>
                    <a:p>
                      <a:endParaRPr lang="en-US" sz="1100" dirty="0"/>
                    </a:p>
                  </a:txBody>
                  <a:tcPr marL="91416" marR="91416" marT="45708" marB="45708">
                    <a:solidFill>
                      <a:schemeClr val="accent6"/>
                    </a:solidFill>
                  </a:tcPr>
                </a:tc>
                <a:tc>
                  <a:txBody>
                    <a:bodyPr/>
                    <a:lstStyle/>
                    <a:p>
                      <a:endParaRPr lang="en-US" sz="1100" dirty="0"/>
                    </a:p>
                  </a:txBody>
                  <a:tcPr marL="91416" marR="91416" marT="45708" marB="45708">
                    <a:solidFill>
                      <a:schemeClr val="accent6"/>
                    </a:solidFill>
                  </a:tcPr>
                </a:tc>
                <a:extLst>
                  <a:ext uri="{0D108BD9-81ED-4DB2-BD59-A6C34878D82A}">
                    <a16:rowId xmlns:a16="http://schemas.microsoft.com/office/drawing/2014/main" val="2947594466"/>
                  </a:ext>
                </a:extLst>
              </a:tr>
            </a:tbl>
          </a:graphicData>
        </a:graphic>
      </p:graphicFrame>
      <p:sp>
        <p:nvSpPr>
          <p:cNvPr id="8" name="Cloud 7">
            <a:extLst>
              <a:ext uri="{FF2B5EF4-FFF2-40B4-BE49-F238E27FC236}">
                <a16:creationId xmlns:a16="http://schemas.microsoft.com/office/drawing/2014/main" id="{F60CA725-F52E-48A7-947B-03F87F92C536}"/>
              </a:ext>
            </a:extLst>
          </p:cNvPr>
          <p:cNvSpPr/>
          <p:nvPr/>
        </p:nvSpPr>
        <p:spPr>
          <a:xfrm>
            <a:off x="4811043" y="1748223"/>
            <a:ext cx="3160142" cy="227130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dirty="0" err="1">
                <a:solidFill>
                  <a:schemeClr val="tx1"/>
                </a:solidFill>
              </a:rPr>
              <a:t>Datalog</a:t>
            </a:r>
            <a:endParaRPr lang="en-US" sz="3599" dirty="0">
              <a:solidFill>
                <a:schemeClr val="tx1"/>
              </a:solidFill>
            </a:endParaRPr>
          </a:p>
        </p:txBody>
      </p:sp>
      <p:sp>
        <p:nvSpPr>
          <p:cNvPr id="9" name="Arrow: Right 8">
            <a:extLst>
              <a:ext uri="{FF2B5EF4-FFF2-40B4-BE49-F238E27FC236}">
                <a16:creationId xmlns:a16="http://schemas.microsoft.com/office/drawing/2014/main" id="{60F106F4-77E5-4739-BD2A-D22C93F7F047}"/>
              </a:ext>
            </a:extLst>
          </p:cNvPr>
          <p:cNvSpPr/>
          <p:nvPr/>
        </p:nvSpPr>
        <p:spPr>
          <a:xfrm>
            <a:off x="4200301" y="221466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Arrow: Right 9">
            <a:extLst>
              <a:ext uri="{FF2B5EF4-FFF2-40B4-BE49-F238E27FC236}">
                <a16:creationId xmlns:a16="http://schemas.microsoft.com/office/drawing/2014/main" id="{49C7B26D-D0B6-41CA-915D-730E1D22A8AC}"/>
              </a:ext>
            </a:extLst>
          </p:cNvPr>
          <p:cNvSpPr/>
          <p:nvPr/>
        </p:nvSpPr>
        <p:spPr>
          <a:xfrm>
            <a:off x="4200301" y="3542997"/>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Arrow: Right 10">
            <a:extLst>
              <a:ext uri="{FF2B5EF4-FFF2-40B4-BE49-F238E27FC236}">
                <a16:creationId xmlns:a16="http://schemas.microsoft.com/office/drawing/2014/main" id="{8CAFDA87-4765-4035-AF3F-013F2F5FFF66}"/>
              </a:ext>
            </a:extLst>
          </p:cNvPr>
          <p:cNvSpPr/>
          <p:nvPr/>
        </p:nvSpPr>
        <p:spPr>
          <a:xfrm>
            <a:off x="8235513" y="2142498"/>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Arrow: Right 11">
            <a:extLst>
              <a:ext uri="{FF2B5EF4-FFF2-40B4-BE49-F238E27FC236}">
                <a16:creationId xmlns:a16="http://schemas.microsoft.com/office/drawing/2014/main" id="{376D1300-7469-4EE9-8460-8FDB6FAA5CC4}"/>
              </a:ext>
            </a:extLst>
          </p:cNvPr>
          <p:cNvSpPr/>
          <p:nvPr/>
        </p:nvSpPr>
        <p:spPr>
          <a:xfrm>
            <a:off x="8235512" y="3497107"/>
            <a:ext cx="437631" cy="4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extBox 12">
            <a:extLst>
              <a:ext uri="{FF2B5EF4-FFF2-40B4-BE49-F238E27FC236}">
                <a16:creationId xmlns:a16="http://schemas.microsoft.com/office/drawing/2014/main" id="{80AF2D81-15F2-4674-A26F-07BF309DB755}"/>
              </a:ext>
            </a:extLst>
          </p:cNvPr>
          <p:cNvSpPr txBox="1"/>
          <p:nvPr/>
        </p:nvSpPr>
        <p:spPr>
          <a:xfrm>
            <a:off x="2245443" y="4813340"/>
            <a:ext cx="1618932" cy="399877"/>
          </a:xfrm>
          <a:prstGeom prst="rect">
            <a:avLst/>
          </a:prstGeom>
          <a:noFill/>
        </p:spPr>
        <p:txBody>
          <a:bodyPr wrap="none" rtlCol="0">
            <a:spAutoFit/>
          </a:bodyPr>
          <a:lstStyle/>
          <a:p>
            <a:r>
              <a:rPr lang="en-US" sz="1999" dirty="0">
                <a:solidFill>
                  <a:schemeClr val="tx2"/>
                </a:solidFill>
              </a:rPr>
              <a:t>Input tables</a:t>
            </a:r>
          </a:p>
        </p:txBody>
      </p:sp>
      <p:sp>
        <p:nvSpPr>
          <p:cNvPr id="14" name="TextBox 13">
            <a:extLst>
              <a:ext uri="{FF2B5EF4-FFF2-40B4-BE49-F238E27FC236}">
                <a16:creationId xmlns:a16="http://schemas.microsoft.com/office/drawing/2014/main" id="{A40589F6-AF9B-44AA-9013-4260916C7484}"/>
              </a:ext>
            </a:extLst>
          </p:cNvPr>
          <p:cNvSpPr txBox="1"/>
          <p:nvPr/>
        </p:nvSpPr>
        <p:spPr>
          <a:xfrm>
            <a:off x="8881339" y="4813340"/>
            <a:ext cx="1840089" cy="399877"/>
          </a:xfrm>
          <a:prstGeom prst="rect">
            <a:avLst/>
          </a:prstGeom>
          <a:noFill/>
        </p:spPr>
        <p:txBody>
          <a:bodyPr wrap="none" rtlCol="0">
            <a:spAutoFit/>
          </a:bodyPr>
          <a:lstStyle/>
          <a:p>
            <a:r>
              <a:rPr lang="en-US" sz="1999" dirty="0">
                <a:solidFill>
                  <a:schemeClr val="tx2"/>
                </a:solidFill>
              </a:rPr>
              <a:t>Output tables</a:t>
            </a:r>
          </a:p>
        </p:txBody>
      </p:sp>
      <p:pic>
        <p:nvPicPr>
          <p:cNvPr id="19" name="Picture 18">
            <a:extLst>
              <a:ext uri="{FF2B5EF4-FFF2-40B4-BE49-F238E27FC236}">
                <a16:creationId xmlns:a16="http://schemas.microsoft.com/office/drawing/2014/main" id="{2D383F3F-E128-4B29-824D-A0C7E95CDC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58699" y="4469418"/>
            <a:ext cx="400006" cy="400006"/>
          </a:xfrm>
          <a:prstGeom prst="rect">
            <a:avLst/>
          </a:prstGeom>
        </p:spPr>
      </p:pic>
      <p:pic>
        <p:nvPicPr>
          <p:cNvPr id="21" name="Picture 20">
            <a:extLst>
              <a:ext uri="{FF2B5EF4-FFF2-40B4-BE49-F238E27FC236}">
                <a16:creationId xmlns:a16="http://schemas.microsoft.com/office/drawing/2014/main" id="{0A076C56-2392-4FFF-9120-D6E5EA1E99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422045" y="4444538"/>
            <a:ext cx="400006" cy="400006"/>
          </a:xfrm>
          <a:prstGeom prst="rect">
            <a:avLst/>
          </a:prstGeom>
        </p:spPr>
      </p:pic>
      <p:pic>
        <p:nvPicPr>
          <p:cNvPr id="22" name="Picture 21">
            <a:extLst>
              <a:ext uri="{FF2B5EF4-FFF2-40B4-BE49-F238E27FC236}">
                <a16:creationId xmlns:a16="http://schemas.microsoft.com/office/drawing/2014/main" id="{EA00D6CA-EE10-422A-8022-F1C313A220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95379" y="2866606"/>
            <a:ext cx="400006" cy="400006"/>
          </a:xfrm>
          <a:prstGeom prst="rect">
            <a:avLst/>
          </a:prstGeom>
        </p:spPr>
      </p:pic>
      <p:pic>
        <p:nvPicPr>
          <p:cNvPr id="24" name="Picture 23" descr="A close up of a logo&#10;&#10;Description automatically generated">
            <a:extLst>
              <a:ext uri="{FF2B5EF4-FFF2-40B4-BE49-F238E27FC236}">
                <a16:creationId xmlns:a16="http://schemas.microsoft.com/office/drawing/2014/main" id="{5D115F08-A83E-454C-AEF1-07AE3C3A2AC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43484" y="1999598"/>
            <a:ext cx="453337" cy="453337"/>
          </a:xfrm>
          <a:prstGeom prst="rect">
            <a:avLst/>
          </a:prstGeom>
        </p:spPr>
      </p:pic>
      <p:pic>
        <p:nvPicPr>
          <p:cNvPr id="26" name="Picture 25" descr="A close up of a logo&#10;&#10;Description automatically generated">
            <a:extLst>
              <a:ext uri="{FF2B5EF4-FFF2-40B4-BE49-F238E27FC236}">
                <a16:creationId xmlns:a16="http://schemas.microsoft.com/office/drawing/2014/main" id="{CFAE6AD6-33C3-4CAA-825F-7E2ECEAFDC1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43483" y="1405052"/>
            <a:ext cx="453337" cy="453337"/>
          </a:xfrm>
          <a:prstGeom prst="rect">
            <a:avLst/>
          </a:prstGeom>
        </p:spPr>
      </p:pic>
      <p:pic>
        <p:nvPicPr>
          <p:cNvPr id="27" name="Picture 26" descr="A close up of a logo&#10;&#10;Description automatically generated">
            <a:extLst>
              <a:ext uri="{FF2B5EF4-FFF2-40B4-BE49-F238E27FC236}">
                <a16:creationId xmlns:a16="http://schemas.microsoft.com/office/drawing/2014/main" id="{4184DFFD-F606-4736-B9CF-4C4EE152A8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68714" y="1447858"/>
            <a:ext cx="453337" cy="453337"/>
          </a:xfrm>
          <a:prstGeom prst="rect">
            <a:avLst/>
          </a:prstGeom>
        </p:spPr>
      </p:pic>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59275EB-3CC2-4403-975D-E75E89C1E0CF}"/>
                  </a:ext>
                </a:extLst>
              </p:cNvPr>
              <p:cNvSpPr/>
              <p:nvPr/>
            </p:nvSpPr>
            <p:spPr>
              <a:xfrm>
                <a:off x="5956537" y="3061761"/>
                <a:ext cx="853601" cy="646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599" i="1">
                          <a:latin typeface="Cambria Math" panose="02040503050406030204" pitchFamily="18" charset="0"/>
                        </a:rPr>
                        <m:t>Δ</m:t>
                      </m:r>
                      <m:r>
                        <a:rPr lang="en-US" sz="3599" i="1">
                          <a:latin typeface="Cambria Math" panose="02040503050406030204" pitchFamily="18" charset="0"/>
                        </a:rPr>
                        <m:t>𝑓</m:t>
                      </m:r>
                    </m:oMath>
                  </m:oMathPara>
                </a14:m>
                <a:endParaRPr lang="en-US" sz="3599" dirty="0"/>
              </a:p>
            </p:txBody>
          </p:sp>
        </mc:Choice>
        <mc:Fallback xmlns="">
          <p:sp>
            <p:nvSpPr>
              <p:cNvPr id="31" name="Rectangle 30">
                <a:extLst>
                  <a:ext uri="{FF2B5EF4-FFF2-40B4-BE49-F238E27FC236}">
                    <a16:creationId xmlns:a16="http://schemas.microsoft.com/office/drawing/2014/main" id="{A59275EB-3CC2-4403-975D-E75E89C1E0CF}"/>
                  </a:ext>
                </a:extLst>
              </p:cNvPr>
              <p:cNvSpPr>
                <a:spLocks noRot="1" noChangeAspect="1" noMove="1" noResize="1" noEditPoints="1" noAdjustHandles="1" noChangeArrowheads="1" noChangeShapeType="1" noTextEdit="1"/>
              </p:cNvSpPr>
              <p:nvPr/>
            </p:nvSpPr>
            <p:spPr>
              <a:xfrm>
                <a:off x="5956537" y="3061761"/>
                <a:ext cx="853601" cy="646035"/>
              </a:xfrm>
              <a:prstGeom prst="rect">
                <a:avLst/>
              </a:prstGeom>
              <a:blipFill>
                <a:blip r:embed="rId6"/>
                <a:stretch>
                  <a:fillRect/>
                </a:stretch>
              </a:blipFill>
            </p:spPr>
            <p:txBody>
              <a:bodyPr/>
              <a:lstStyle/>
              <a:p>
                <a:r>
                  <a:rPr lang="en-US">
                    <a:noFill/>
                  </a:rPr>
                  <a:t> </a:t>
                </a:r>
              </a:p>
            </p:txBody>
          </p:sp>
        </mc:Fallback>
      </mc:AlternateContent>
      <p:sp>
        <p:nvSpPr>
          <p:cNvPr id="38" name="Slide Number Placeholder 37">
            <a:extLst>
              <a:ext uri="{FF2B5EF4-FFF2-40B4-BE49-F238E27FC236}">
                <a16:creationId xmlns:a16="http://schemas.microsoft.com/office/drawing/2014/main" id="{7A1C0E76-C41D-4CDD-8581-183ADD78379C}"/>
              </a:ext>
            </a:extLst>
          </p:cNvPr>
          <p:cNvSpPr>
            <a:spLocks noGrp="1"/>
          </p:cNvSpPr>
          <p:nvPr>
            <p:ph type="sldNum" sz="quarter" idx="12"/>
          </p:nvPr>
        </p:nvSpPr>
        <p:spPr/>
        <p:txBody>
          <a:bodyPr/>
          <a:lstStyle/>
          <a:p>
            <a:fld id="{8F6F091C-F864-45E3-86B2-FFC4DA06CF43}" type="slidenum">
              <a:rPr lang="en-US" smtClean="0"/>
              <a:t>8</a:t>
            </a:fld>
            <a:endParaRPr lang="en-US"/>
          </a:p>
        </p:txBody>
      </p:sp>
    </p:spTree>
    <p:extLst>
      <p:ext uri="{BB962C8B-B14F-4D97-AF65-F5344CB8AC3E}">
        <p14:creationId xmlns:p14="http://schemas.microsoft.com/office/powerpoint/2010/main" val="768574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D0F7-672A-4201-B9E7-0307D0CAFFE6}"/>
              </a:ext>
            </a:extLst>
          </p:cNvPr>
          <p:cNvSpPr>
            <a:spLocks noGrp="1"/>
          </p:cNvSpPr>
          <p:nvPr>
            <p:ph type="title"/>
          </p:nvPr>
        </p:nvSpPr>
        <p:spPr/>
        <p:txBody>
          <a:bodyPr/>
          <a:lstStyle/>
          <a:p>
            <a:r>
              <a:rPr lang="en-US" sz="4400" dirty="0"/>
              <a:t>Table manipulation = relational language</a:t>
            </a:r>
          </a:p>
        </p:txBody>
      </p:sp>
      <p:sp>
        <p:nvSpPr>
          <p:cNvPr id="3" name="Content Placeholder 2">
            <a:extLst>
              <a:ext uri="{FF2B5EF4-FFF2-40B4-BE49-F238E27FC236}">
                <a16:creationId xmlns:a16="http://schemas.microsoft.com/office/drawing/2014/main" id="{1BF33956-EF90-4656-81A0-7692783BA44C}"/>
              </a:ext>
            </a:extLst>
          </p:cNvPr>
          <p:cNvSpPr>
            <a:spLocks noGrp="1"/>
          </p:cNvSpPr>
          <p:nvPr>
            <p:ph idx="1"/>
          </p:nvPr>
        </p:nvSpPr>
        <p:spPr>
          <a:xfrm>
            <a:off x="2030877" y="1422957"/>
            <a:ext cx="9269446" cy="4754411"/>
          </a:xfrm>
        </p:spPr>
        <p:txBody>
          <a:bodyPr>
            <a:normAutofit/>
          </a:bodyPr>
          <a:lstStyle/>
          <a:p>
            <a:r>
              <a:rPr lang="en-US" sz="2400" dirty="0"/>
              <a:t>Select</a:t>
            </a:r>
          </a:p>
          <a:p>
            <a:r>
              <a:rPr lang="en-US" sz="2400" dirty="0"/>
              <a:t>Project</a:t>
            </a:r>
          </a:p>
          <a:p>
            <a:r>
              <a:rPr lang="en-US" sz="2400" dirty="0"/>
              <a:t>Join</a:t>
            </a:r>
          </a:p>
          <a:p>
            <a:r>
              <a:rPr lang="en-US" sz="2400" dirty="0"/>
              <a:t>Except</a:t>
            </a:r>
          </a:p>
          <a:p>
            <a:r>
              <a:rPr lang="en-US" sz="2400" dirty="0"/>
              <a:t>Filter</a:t>
            </a:r>
          </a:p>
          <a:p>
            <a:r>
              <a:rPr lang="en-US" sz="2400" dirty="0"/>
              <a:t>Map</a:t>
            </a:r>
          </a:p>
          <a:p>
            <a:r>
              <a:rPr lang="en-US" sz="2400" dirty="0" err="1"/>
              <a:t>Flatmap</a:t>
            </a:r>
            <a:endParaRPr lang="en-US" sz="2400" dirty="0"/>
          </a:p>
          <a:p>
            <a:r>
              <a:rPr lang="en-US" sz="2400" dirty="0" err="1"/>
              <a:t>Groupby</a:t>
            </a:r>
            <a:endParaRPr lang="en-US" sz="2400" dirty="0"/>
          </a:p>
          <a:p>
            <a:r>
              <a:rPr lang="en-US" sz="2400" dirty="0"/>
              <a:t>Aggregate</a:t>
            </a:r>
          </a:p>
          <a:p>
            <a:r>
              <a:rPr lang="en-US" sz="2400" dirty="0"/>
              <a:t>Recursion</a:t>
            </a:r>
          </a:p>
        </p:txBody>
      </p:sp>
      <p:sp>
        <p:nvSpPr>
          <p:cNvPr id="4" name="Slide Number Placeholder 3">
            <a:extLst>
              <a:ext uri="{FF2B5EF4-FFF2-40B4-BE49-F238E27FC236}">
                <a16:creationId xmlns:a16="http://schemas.microsoft.com/office/drawing/2014/main" id="{E368742D-9327-4988-941F-41EC5E497492}"/>
              </a:ext>
            </a:extLst>
          </p:cNvPr>
          <p:cNvSpPr>
            <a:spLocks noGrp="1"/>
          </p:cNvSpPr>
          <p:nvPr>
            <p:ph type="sldNum" sz="quarter" idx="12"/>
          </p:nvPr>
        </p:nvSpPr>
        <p:spPr/>
        <p:txBody>
          <a:bodyPr/>
          <a:lstStyle/>
          <a:p>
            <a:fld id="{8F6F091C-F864-45E3-86B2-FFC4DA06CF43}" type="slidenum">
              <a:rPr lang="en-US" smtClean="0"/>
              <a:t>9</a:t>
            </a:fld>
            <a:endParaRPr lang="en-US"/>
          </a:p>
        </p:txBody>
      </p:sp>
      <p:pic>
        <p:nvPicPr>
          <p:cNvPr id="6" name="Picture 5">
            <a:extLst>
              <a:ext uri="{FF2B5EF4-FFF2-40B4-BE49-F238E27FC236}">
                <a16:creationId xmlns:a16="http://schemas.microsoft.com/office/drawing/2014/main" id="{7213DA39-AC4E-4D50-AC8F-A5E451938226}"/>
              </a:ext>
            </a:extLst>
          </p:cNvPr>
          <p:cNvPicPr>
            <a:picLocks noChangeAspect="1"/>
          </p:cNvPicPr>
          <p:nvPr/>
        </p:nvPicPr>
        <p:blipFill>
          <a:blip r:embed="rId2"/>
          <a:stretch>
            <a:fillRect/>
          </a:stretch>
        </p:blipFill>
        <p:spPr>
          <a:xfrm>
            <a:off x="6437223" y="2483097"/>
            <a:ext cx="3151954" cy="2634133"/>
          </a:xfrm>
          <a:prstGeom prst="rect">
            <a:avLst/>
          </a:prstGeom>
        </p:spPr>
      </p:pic>
    </p:spTree>
    <p:extLst>
      <p:ext uri="{BB962C8B-B14F-4D97-AF65-F5344CB8AC3E}">
        <p14:creationId xmlns:p14="http://schemas.microsoft.com/office/powerpoint/2010/main" val="1222564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VMware_white_16x9">
  <a:themeElements>
    <a:clrScheme name="Custom 6">
      <a:dk1>
        <a:srgbClr val="717074"/>
      </a:dk1>
      <a:lt1>
        <a:srgbClr val="FFFFFF"/>
      </a:lt1>
      <a:dk2>
        <a:srgbClr val="3F3F3F"/>
      </a:dk2>
      <a:lt2>
        <a:srgbClr val="F2F2F2"/>
      </a:lt2>
      <a:accent1>
        <a:srgbClr val="0091DA"/>
      </a:accent1>
      <a:accent2>
        <a:srgbClr val="1D428A"/>
      </a:accent2>
      <a:accent3>
        <a:srgbClr val="00C1D5"/>
      </a:accent3>
      <a:accent4>
        <a:srgbClr val="78BE20"/>
      </a:accent4>
      <a:accent5>
        <a:srgbClr val="7F35B2"/>
      </a:accent5>
      <a:accent6>
        <a:srgbClr val="459B36"/>
      </a:accent6>
      <a:hlink>
        <a:srgbClr val="1A418A"/>
      </a:hlink>
      <a:folHlink>
        <a:srgbClr val="3F3F3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Tangerine">
      <a:srgbClr val="EC7700"/>
    </a:custClr>
    <a:custClr name="Crimson">
      <a:srgbClr val="9F2842"/>
    </a:custClr>
    <a:custClr name="Pale Blue">
      <a:srgbClr val="F4F8FA"/>
    </a:custClr>
  </a:custClrLst>
  <a:extLst>
    <a:ext uri="{05A4C25C-085E-4340-85A3-A5531E510DB2}">
      <thm15:themeFamily xmlns:thm15="http://schemas.microsoft.com/office/thememl/2012/main" name="skinny-PPT-Light-June-2020-ACCESSIBLE" id="{0CECDBDA-90D1-134F-87E2-EE3800325540}" vid="{7B09F0D8-43AA-FF47-8B59-F16F1FFE8153}"/>
    </a:ext>
  </a:extLst>
</a:theme>
</file>

<file path=ppt/theme/theme2.xml><?xml version="1.0" encoding="utf-8"?>
<a:theme xmlns:a="http://schemas.openxmlformats.org/drawingml/2006/main" name="1_VMware_white_16x9">
  <a:themeElements>
    <a:clrScheme name="VMware 2019">
      <a:dk1>
        <a:srgbClr val="717074"/>
      </a:dk1>
      <a:lt1>
        <a:sysClr val="window" lastClr="FFFFFF"/>
      </a:lt1>
      <a:dk2>
        <a:srgbClr val="3F3F3F"/>
      </a:dk2>
      <a:lt2>
        <a:srgbClr val="F2F2F2"/>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full-PPT-Light-2021-Final.pptx" id="{B92D0099-2B29-4DEB-BF47-80C576039311}" vid="{2BA96730-9490-4495-A44D-7DB93B548CF1}"/>
    </a:ext>
  </a:ext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VMware_white_16x9</Template>
  <TotalTime>51773</TotalTime>
  <Words>2165</Words>
  <Application>Microsoft Office PowerPoint</Application>
  <PresentationFormat>Custom</PresentationFormat>
  <Paragraphs>462</Paragraphs>
  <Slides>42</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Calibri</vt:lpstr>
      <vt:lpstr>Cambria Math</vt:lpstr>
      <vt:lpstr>Camphor Std</vt:lpstr>
      <vt:lpstr>Consolas</vt:lpstr>
      <vt:lpstr>Metropolis</vt:lpstr>
      <vt:lpstr>Metropolis Light</vt:lpstr>
      <vt:lpstr>Open Sans</vt:lpstr>
      <vt:lpstr>System Font Regular</vt:lpstr>
      <vt:lpstr>VMware_white_16x9</vt:lpstr>
      <vt:lpstr>1_VMware_white_16x9</vt:lpstr>
      <vt:lpstr>Differential Datalog (DDlog)</vt:lpstr>
      <vt:lpstr>Disclaimer for All Presentations</vt:lpstr>
      <vt:lpstr>What is Differential Datalog?</vt:lpstr>
      <vt:lpstr>What is it good for?</vt:lpstr>
      <vt:lpstr>Open-source</vt:lpstr>
      <vt:lpstr>Presentation outline</vt:lpstr>
      <vt:lpstr>Datalog</vt:lpstr>
      <vt:lpstr>Differential Datalog</vt:lpstr>
      <vt:lpstr>Table manipulation = relational language</vt:lpstr>
      <vt:lpstr>DDlog programs are streaming systems</vt:lpstr>
      <vt:lpstr>Stateful stream processing</vt:lpstr>
      <vt:lpstr>Example: An undirected graph</vt:lpstr>
      <vt:lpstr>Reachability</vt:lpstr>
      <vt:lpstr>Connected components</vt:lpstr>
      <vt:lpstr>Connected components in DDlog</vt:lpstr>
      <vt:lpstr>Demo</vt:lpstr>
      <vt:lpstr>Imperative language fragment</vt:lpstr>
      <vt:lpstr>Rich type system</vt:lpstr>
      <vt:lpstr>Rich expression language</vt:lpstr>
      <vt:lpstr>Built-in collections</vt:lpstr>
      <vt:lpstr>Control-flow constructs</vt:lpstr>
      <vt:lpstr>Software Engineering</vt:lpstr>
      <vt:lpstr>Implementation</vt:lpstr>
      <vt:lpstr>DDlog</vt:lpstr>
      <vt:lpstr>DDlog</vt:lpstr>
      <vt:lpstr>DDlog System architecture</vt:lpstr>
      <vt:lpstr>DDlog compiler</vt:lpstr>
      <vt:lpstr>Executable is Rust</vt:lpstr>
      <vt:lpstr>DDlog compilation result is a library</vt:lpstr>
      <vt:lpstr>C API example</vt:lpstr>
      <vt:lpstr>Success stories</vt:lpstr>
      <vt:lpstr>NSX Central Control Plane</vt:lpstr>
      <vt:lpstr>Why?</vt:lpstr>
      <vt:lpstr>OVN</vt:lpstr>
      <vt:lpstr>VMware Skyline Proactive Intelligence</vt:lpstr>
      <vt:lpstr>VMware Skyline by Numbers</vt:lpstr>
      <vt:lpstr>DDlog use in Skyline</vt:lpstr>
      <vt:lpstr>In development</vt:lpstr>
      <vt:lpstr>Have we cured cancer?</vt:lpstr>
      <vt:lpstr>Conclusions</vt:lpstr>
      <vt:lpstr>Please take your survey.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Gardner</dc:creator>
  <cp:lastModifiedBy>Mihai Budiu</cp:lastModifiedBy>
  <cp:revision>968</cp:revision>
  <dcterms:created xsi:type="dcterms:W3CDTF">2020-09-22T16:30:21Z</dcterms:created>
  <dcterms:modified xsi:type="dcterms:W3CDTF">2021-08-24T21:02:37Z</dcterms:modified>
</cp:coreProperties>
</file>