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6"/>
  </p:notesMasterIdLst>
  <p:sldIdLst>
    <p:sldId id="256" r:id="rId2"/>
    <p:sldId id="2147309371" r:id="rId3"/>
    <p:sldId id="2147309359" r:id="rId4"/>
    <p:sldId id="2147309362" r:id="rId5"/>
    <p:sldId id="2147309332" r:id="rId6"/>
    <p:sldId id="2147309310" r:id="rId7"/>
    <p:sldId id="2147309312" r:id="rId8"/>
    <p:sldId id="2147309358" r:id="rId9"/>
    <p:sldId id="281" r:id="rId10"/>
    <p:sldId id="2147309342" r:id="rId11"/>
    <p:sldId id="2147309291" r:id="rId12"/>
    <p:sldId id="2147309363" r:id="rId13"/>
    <p:sldId id="2147309292" r:id="rId14"/>
    <p:sldId id="268" r:id="rId15"/>
    <p:sldId id="2147309351" r:id="rId16"/>
    <p:sldId id="2147309364" r:id="rId17"/>
    <p:sldId id="2147309372" r:id="rId18"/>
    <p:sldId id="2147309299" r:id="rId19"/>
    <p:sldId id="2147309365" r:id="rId20"/>
    <p:sldId id="2147309366" r:id="rId21"/>
    <p:sldId id="2147309369" r:id="rId22"/>
    <p:sldId id="2147309367" r:id="rId23"/>
    <p:sldId id="2147309370" r:id="rId24"/>
    <p:sldId id="2147309375" r:id="rId25"/>
    <p:sldId id="2147309376" r:id="rId26"/>
    <p:sldId id="2147309380" r:id="rId27"/>
    <p:sldId id="2147309379" r:id="rId28"/>
    <p:sldId id="2147309377" r:id="rId29"/>
    <p:sldId id="2147309328" r:id="rId30"/>
    <p:sldId id="2147309357" r:id="rId31"/>
    <p:sldId id="2147309348" r:id="rId32"/>
    <p:sldId id="2147309288" r:id="rId33"/>
    <p:sldId id="2147309335" r:id="rId34"/>
    <p:sldId id="2147309350" r:id="rId35"/>
    <p:sldId id="2147309356" r:id="rId36"/>
    <p:sldId id="2147309345" r:id="rId37"/>
    <p:sldId id="2147309347" r:id="rId38"/>
    <p:sldId id="2147309336" r:id="rId39"/>
    <p:sldId id="2147309340" r:id="rId40"/>
    <p:sldId id="2147309346" r:id="rId41"/>
    <p:sldId id="2147309307" r:id="rId42"/>
    <p:sldId id="2147309315" r:id="rId43"/>
    <p:sldId id="2147309317" r:id="rId44"/>
    <p:sldId id="2147309326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F0252564-C795-4A73-9DFB-6E2B5EDE183F}">
          <p14:sldIdLst>
            <p14:sldId id="256"/>
            <p14:sldId id="2147309371"/>
            <p14:sldId id="2147309359"/>
            <p14:sldId id="2147309362"/>
            <p14:sldId id="2147309332"/>
            <p14:sldId id="2147309310"/>
            <p14:sldId id="2147309312"/>
            <p14:sldId id="2147309358"/>
            <p14:sldId id="281"/>
            <p14:sldId id="2147309342"/>
            <p14:sldId id="2147309291"/>
            <p14:sldId id="2147309363"/>
            <p14:sldId id="2147309292"/>
            <p14:sldId id="268"/>
            <p14:sldId id="2147309351"/>
            <p14:sldId id="2147309364"/>
            <p14:sldId id="2147309372"/>
            <p14:sldId id="2147309299"/>
            <p14:sldId id="2147309365"/>
            <p14:sldId id="2147309366"/>
            <p14:sldId id="2147309369"/>
            <p14:sldId id="2147309367"/>
            <p14:sldId id="2147309370"/>
            <p14:sldId id="2147309375"/>
            <p14:sldId id="2147309376"/>
            <p14:sldId id="2147309380"/>
            <p14:sldId id="2147309379"/>
            <p14:sldId id="2147309377"/>
          </p14:sldIdLst>
        </p14:section>
        <p14:section name="Extra" id="{E5F3158D-7788-4C84-B58B-EAD0188BF70B}">
          <p14:sldIdLst>
            <p14:sldId id="2147309328"/>
            <p14:sldId id="2147309357"/>
            <p14:sldId id="2147309348"/>
            <p14:sldId id="2147309288"/>
            <p14:sldId id="2147309335"/>
            <p14:sldId id="2147309350"/>
            <p14:sldId id="2147309356"/>
            <p14:sldId id="2147309345"/>
            <p14:sldId id="2147309347"/>
            <p14:sldId id="2147309336"/>
            <p14:sldId id="2147309340"/>
            <p14:sldId id="2147309346"/>
            <p14:sldId id="2147309307"/>
            <p14:sldId id="2147309315"/>
            <p14:sldId id="2147309317"/>
            <p14:sldId id="214730932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4472C4"/>
    <a:srgbClr val="FFFFCC"/>
    <a:srgbClr val="FF9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D0DA85-A19B-41B4-9FF9-8F5DBF28CF8D}" v="1077" dt="2025-02-20T19:56:13.9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07" autoAdjust="0"/>
    <p:restoredTop sz="94660"/>
  </p:normalViewPr>
  <p:slideViewPr>
    <p:cSldViewPr snapToGrid="0">
      <p:cViewPr varScale="1">
        <p:scale>
          <a:sx n="136" d="100"/>
          <a:sy n="136" d="100"/>
        </p:scale>
        <p:origin x="96" y="4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hai Budiu" userId="3fe408b5c12bb05c" providerId="LiveId" clId="{821ACF7C-4981-448B-8CC1-1091AE13855C}"/>
    <pc:docChg chg="undo custSel addSld delSld modSld sldOrd modSection">
      <pc:chgData name="Mihai Budiu" userId="3fe408b5c12bb05c" providerId="LiveId" clId="{821ACF7C-4981-448B-8CC1-1091AE13855C}" dt="2025-01-16T01:24:25.958" v="717" actId="15"/>
      <pc:docMkLst>
        <pc:docMk/>
      </pc:docMkLst>
      <pc:sldChg chg="addSp delSp modSp mod">
        <pc:chgData name="Mihai Budiu" userId="3fe408b5c12bb05c" providerId="LiveId" clId="{821ACF7C-4981-448B-8CC1-1091AE13855C}" dt="2025-01-15T23:31:14.123" v="151" actId="20577"/>
        <pc:sldMkLst>
          <pc:docMk/>
          <pc:sldMk cId="359428115" sldId="256"/>
        </pc:sldMkLst>
        <pc:spChg chg="mod">
          <ac:chgData name="Mihai Budiu" userId="3fe408b5c12bb05c" providerId="LiveId" clId="{821ACF7C-4981-448B-8CC1-1091AE13855C}" dt="2025-01-15T23:26:48.523" v="24" actId="20577"/>
          <ac:spMkLst>
            <pc:docMk/>
            <pc:sldMk cId="359428115" sldId="256"/>
            <ac:spMk id="2" creationId="{4D820E4E-D145-46CD-AB9B-3663C5A7F3A1}"/>
          </ac:spMkLst>
        </pc:spChg>
        <pc:spChg chg="mod">
          <ac:chgData name="Mihai Budiu" userId="3fe408b5c12bb05c" providerId="LiveId" clId="{821ACF7C-4981-448B-8CC1-1091AE13855C}" dt="2025-01-15T23:31:14.123" v="151" actId="20577"/>
          <ac:spMkLst>
            <pc:docMk/>
            <pc:sldMk cId="359428115" sldId="256"/>
            <ac:spMk id="3" creationId="{8E98FC00-57FC-44CF-92E8-56E4B9431A64}"/>
          </ac:spMkLst>
        </pc:spChg>
        <pc:picChg chg="add mod">
          <ac:chgData name="Mihai Budiu" userId="3fe408b5c12bb05c" providerId="LiveId" clId="{821ACF7C-4981-448B-8CC1-1091AE13855C}" dt="2025-01-15T23:31:11.171" v="141" actId="1076"/>
          <ac:picMkLst>
            <pc:docMk/>
            <pc:sldMk cId="359428115" sldId="256"/>
            <ac:picMk id="10" creationId="{29823930-A3B1-B9A0-BFDC-D4381397B7D5}"/>
          </ac:picMkLst>
        </pc:picChg>
      </pc:sldChg>
      <pc:sldChg chg="modSp add">
        <pc:chgData name="Mihai Budiu" userId="3fe408b5c12bb05c" providerId="LiveId" clId="{821ACF7C-4981-448B-8CC1-1091AE13855C}" dt="2025-01-16T01:03:41.623" v="231" actId="403"/>
        <pc:sldMkLst>
          <pc:docMk/>
          <pc:sldMk cId="1999889817" sldId="268"/>
        </pc:sldMkLst>
        <pc:spChg chg="mod">
          <ac:chgData name="Mihai Budiu" userId="3fe408b5c12bb05c" providerId="LiveId" clId="{821ACF7C-4981-448B-8CC1-1091AE13855C}" dt="2025-01-16T01:03:41.623" v="231" actId="403"/>
          <ac:spMkLst>
            <pc:docMk/>
            <pc:sldMk cId="1999889817" sldId="268"/>
            <ac:spMk id="2" creationId="{ED8F4050-B9AE-4194-91CB-8241B9FF8D76}"/>
          </ac:spMkLst>
        </pc:spChg>
      </pc:sldChg>
      <pc:sldChg chg="addSp delSp modSp add mod addAnim delAnim modAnim">
        <pc:chgData name="Mihai Budiu" userId="3fe408b5c12bb05c" providerId="LiveId" clId="{821ACF7C-4981-448B-8CC1-1091AE13855C}" dt="2025-01-16T01:22:36.444" v="551" actId="20577"/>
        <pc:sldMkLst>
          <pc:docMk/>
          <pc:sldMk cId="2437496774" sldId="382"/>
        </pc:sldMkLst>
      </pc:sldChg>
      <pc:sldChg chg="del">
        <pc:chgData name="Mihai Budiu" userId="3fe408b5c12bb05c" providerId="LiveId" clId="{821ACF7C-4981-448B-8CC1-1091AE13855C}" dt="2025-01-16T00:25:36.298" v="178" actId="47"/>
        <pc:sldMkLst>
          <pc:docMk/>
          <pc:sldMk cId="2562909567" sldId="2147309211"/>
        </pc:sldMkLst>
      </pc:sldChg>
      <pc:sldChg chg="del">
        <pc:chgData name="Mihai Budiu" userId="3fe408b5c12bb05c" providerId="LiveId" clId="{821ACF7C-4981-448B-8CC1-1091AE13855C}" dt="2025-01-16T00:25:36.298" v="178" actId="47"/>
        <pc:sldMkLst>
          <pc:docMk/>
          <pc:sldMk cId="3806167109" sldId="2147309212"/>
        </pc:sldMkLst>
      </pc:sldChg>
      <pc:sldChg chg="del">
        <pc:chgData name="Mihai Budiu" userId="3fe408b5c12bb05c" providerId="LiveId" clId="{821ACF7C-4981-448B-8CC1-1091AE13855C}" dt="2025-01-16T00:25:36.298" v="178" actId="47"/>
        <pc:sldMkLst>
          <pc:docMk/>
          <pc:sldMk cId="838020095" sldId="2147309213"/>
        </pc:sldMkLst>
      </pc:sldChg>
      <pc:sldChg chg="del">
        <pc:chgData name="Mihai Budiu" userId="3fe408b5c12bb05c" providerId="LiveId" clId="{821ACF7C-4981-448B-8CC1-1091AE13855C}" dt="2025-01-16T00:25:36.298" v="178" actId="47"/>
        <pc:sldMkLst>
          <pc:docMk/>
          <pc:sldMk cId="3411139596" sldId="2147309214"/>
        </pc:sldMkLst>
      </pc:sldChg>
      <pc:sldChg chg="ord">
        <pc:chgData name="Mihai Budiu" userId="3fe408b5c12bb05c" providerId="LiveId" clId="{821ACF7C-4981-448B-8CC1-1091AE13855C}" dt="2025-01-16T00:25:20.115" v="177"/>
        <pc:sldMkLst>
          <pc:docMk/>
          <pc:sldMk cId="1022273770" sldId="2147309271"/>
        </pc:sldMkLst>
      </pc:sldChg>
      <pc:sldChg chg="ord">
        <pc:chgData name="Mihai Budiu" userId="3fe408b5c12bb05c" providerId="LiveId" clId="{821ACF7C-4981-448B-8CC1-1091AE13855C}" dt="2025-01-16T00:55:04.096" v="191"/>
        <pc:sldMkLst>
          <pc:docMk/>
          <pc:sldMk cId="1387068674" sldId="2147309289"/>
        </pc:sldMkLst>
      </pc:sldChg>
      <pc:sldChg chg="del ord">
        <pc:chgData name="Mihai Budiu" userId="3fe408b5c12bb05c" providerId="LiveId" clId="{821ACF7C-4981-448B-8CC1-1091AE13855C}" dt="2025-01-16T01:02:07.831" v="211" actId="2696"/>
        <pc:sldMkLst>
          <pc:docMk/>
          <pc:sldMk cId="902034712" sldId="2147309291"/>
        </pc:sldMkLst>
      </pc:sldChg>
      <pc:sldChg chg="add ord">
        <pc:chgData name="Mihai Budiu" userId="3fe408b5c12bb05c" providerId="LiveId" clId="{821ACF7C-4981-448B-8CC1-1091AE13855C}" dt="2025-01-16T01:07:05.690" v="282"/>
        <pc:sldMkLst>
          <pc:docMk/>
          <pc:sldMk cId="3728518485" sldId="2147309291"/>
        </pc:sldMkLst>
      </pc:sldChg>
      <pc:sldChg chg="modSp add mod">
        <pc:chgData name="Mihai Budiu" userId="3fe408b5c12bb05c" providerId="LiveId" clId="{821ACF7C-4981-448B-8CC1-1091AE13855C}" dt="2025-01-16T01:03:34.504" v="226" actId="403"/>
        <pc:sldMkLst>
          <pc:docMk/>
          <pc:sldMk cId="4219523105" sldId="2147309292"/>
        </pc:sldMkLst>
        <pc:spChg chg="mod">
          <ac:chgData name="Mihai Budiu" userId="3fe408b5c12bb05c" providerId="LiveId" clId="{821ACF7C-4981-448B-8CC1-1091AE13855C}" dt="2025-01-16T01:03:34.504" v="226" actId="403"/>
          <ac:spMkLst>
            <pc:docMk/>
            <pc:sldMk cId="4219523105" sldId="2147309292"/>
            <ac:spMk id="2" creationId="{AB287D92-D2E3-4A42-87EA-E8085153DCB4}"/>
          </ac:spMkLst>
        </pc:spChg>
      </pc:sldChg>
      <pc:sldChg chg="ord">
        <pc:chgData name="Mihai Budiu" userId="3fe408b5c12bb05c" providerId="LiveId" clId="{821ACF7C-4981-448B-8CC1-1091AE13855C}" dt="2025-01-16T01:06:27.644" v="280"/>
        <pc:sldMkLst>
          <pc:docMk/>
          <pc:sldMk cId="1399022519" sldId="2147309299"/>
        </pc:sldMkLst>
      </pc:sldChg>
      <pc:sldChg chg="ord">
        <pc:chgData name="Mihai Budiu" userId="3fe408b5c12bb05c" providerId="LiveId" clId="{821ACF7C-4981-448B-8CC1-1091AE13855C}" dt="2025-01-16T00:25:20.115" v="177"/>
        <pc:sldMkLst>
          <pc:docMk/>
          <pc:sldMk cId="2208046232" sldId="2147309307"/>
        </pc:sldMkLst>
      </pc:sldChg>
      <pc:sldChg chg="modSp add mod">
        <pc:chgData name="Mihai Budiu" userId="3fe408b5c12bb05c" providerId="LiveId" clId="{821ACF7C-4981-448B-8CC1-1091AE13855C}" dt="2025-01-16T01:04:20.164" v="275" actId="20577"/>
        <pc:sldMkLst>
          <pc:docMk/>
          <pc:sldMk cId="1303882442" sldId="2147309315"/>
        </pc:sldMkLst>
        <pc:spChg chg="mod">
          <ac:chgData name="Mihai Budiu" userId="3fe408b5c12bb05c" providerId="LiveId" clId="{821ACF7C-4981-448B-8CC1-1091AE13855C}" dt="2025-01-16T01:04:20.164" v="275" actId="20577"/>
          <ac:spMkLst>
            <pc:docMk/>
            <pc:sldMk cId="1303882442" sldId="2147309315"/>
            <ac:spMk id="2" creationId="{CBB1AA57-131B-A6BF-9330-C3AF73173124}"/>
          </ac:spMkLst>
        </pc:spChg>
      </pc:sldChg>
      <pc:sldChg chg="modSp add mod">
        <pc:chgData name="Mihai Budiu" userId="3fe408b5c12bb05c" providerId="LiveId" clId="{821ACF7C-4981-448B-8CC1-1091AE13855C}" dt="2025-01-16T01:04:12.715" v="262" actId="403"/>
        <pc:sldMkLst>
          <pc:docMk/>
          <pc:sldMk cId="2590593559" sldId="2147309317"/>
        </pc:sldMkLst>
        <pc:spChg chg="mod">
          <ac:chgData name="Mihai Budiu" userId="3fe408b5c12bb05c" providerId="LiveId" clId="{821ACF7C-4981-448B-8CC1-1091AE13855C}" dt="2025-01-16T01:04:12.715" v="262" actId="403"/>
          <ac:spMkLst>
            <pc:docMk/>
            <pc:sldMk cId="2590593559" sldId="2147309317"/>
            <ac:spMk id="2" creationId="{BE8E2173-E0F0-F5ED-B16E-C8ACFE01CDA0}"/>
          </ac:spMkLst>
        </pc:spChg>
      </pc:sldChg>
      <pc:sldChg chg="ord">
        <pc:chgData name="Mihai Budiu" userId="3fe408b5c12bb05c" providerId="LiveId" clId="{821ACF7C-4981-448B-8CC1-1091AE13855C}" dt="2025-01-16T01:05:49.476" v="278"/>
        <pc:sldMkLst>
          <pc:docMk/>
          <pc:sldMk cId="2364897043" sldId="2147309326"/>
        </pc:sldMkLst>
      </pc:sldChg>
      <pc:sldChg chg="del">
        <pc:chgData name="Mihai Budiu" userId="3fe408b5c12bb05c" providerId="LiveId" clId="{821ACF7C-4981-448B-8CC1-1091AE13855C}" dt="2025-01-16T00:25:59.431" v="185" actId="47"/>
        <pc:sldMkLst>
          <pc:docMk/>
          <pc:sldMk cId="2045127147" sldId="2147309329"/>
        </pc:sldMkLst>
      </pc:sldChg>
      <pc:sldChg chg="ord">
        <pc:chgData name="Mihai Budiu" userId="3fe408b5c12bb05c" providerId="LiveId" clId="{821ACF7C-4981-448B-8CC1-1091AE13855C}" dt="2025-01-16T00:55:17.984" v="193"/>
        <pc:sldMkLst>
          <pc:docMk/>
          <pc:sldMk cId="3387979520" sldId="2147309336"/>
        </pc:sldMkLst>
      </pc:sldChg>
      <pc:sldChg chg="del">
        <pc:chgData name="Mihai Budiu" userId="3fe408b5c12bb05c" providerId="LiveId" clId="{821ACF7C-4981-448B-8CC1-1091AE13855C}" dt="2025-01-16T00:27:16.071" v="186" actId="47"/>
        <pc:sldMkLst>
          <pc:docMk/>
          <pc:sldMk cId="3674511845" sldId="2147309337"/>
        </pc:sldMkLst>
      </pc:sldChg>
      <pc:sldChg chg="ord">
        <pc:chgData name="Mihai Budiu" userId="3fe408b5c12bb05c" providerId="LiveId" clId="{821ACF7C-4981-448B-8CC1-1091AE13855C}" dt="2025-01-16T01:03:06.176" v="219"/>
        <pc:sldMkLst>
          <pc:docMk/>
          <pc:sldMk cId="3423253584" sldId="2147309338"/>
        </pc:sldMkLst>
      </pc:sldChg>
      <pc:sldChg chg="del">
        <pc:chgData name="Mihai Budiu" userId="3fe408b5c12bb05c" providerId="LiveId" clId="{821ACF7C-4981-448B-8CC1-1091AE13855C}" dt="2025-01-16T00:27:16.071" v="186" actId="47"/>
        <pc:sldMkLst>
          <pc:docMk/>
          <pc:sldMk cId="2263548561" sldId="2147309339"/>
        </pc:sldMkLst>
      </pc:sldChg>
      <pc:sldChg chg="ord">
        <pc:chgData name="Mihai Budiu" userId="3fe408b5c12bb05c" providerId="LiveId" clId="{821ACF7C-4981-448B-8CC1-1091AE13855C}" dt="2025-01-16T00:55:42.475" v="197"/>
        <pc:sldMkLst>
          <pc:docMk/>
          <pc:sldMk cId="1124162765" sldId="2147309340"/>
        </pc:sldMkLst>
      </pc:sldChg>
      <pc:sldChg chg="ord">
        <pc:chgData name="Mihai Budiu" userId="3fe408b5c12bb05c" providerId="LiveId" clId="{821ACF7C-4981-448B-8CC1-1091AE13855C}" dt="2025-01-16T01:03:10.278" v="221"/>
        <pc:sldMkLst>
          <pc:docMk/>
          <pc:sldMk cId="2408472324" sldId="2147309342"/>
        </pc:sldMkLst>
      </pc:sldChg>
      <pc:sldChg chg="del">
        <pc:chgData name="Mihai Budiu" userId="3fe408b5c12bb05c" providerId="LiveId" clId="{821ACF7C-4981-448B-8CC1-1091AE13855C}" dt="2025-01-16T00:24:55.163" v="175" actId="47"/>
        <pc:sldMkLst>
          <pc:docMk/>
          <pc:sldMk cId="4133910261" sldId="2147309343"/>
        </pc:sldMkLst>
      </pc:sldChg>
      <pc:sldChg chg="ord">
        <pc:chgData name="Mihai Budiu" userId="3fe408b5c12bb05c" providerId="LiveId" clId="{821ACF7C-4981-448B-8CC1-1091AE13855C}" dt="2025-01-16T00:59:51.185" v="209"/>
        <pc:sldMkLst>
          <pc:docMk/>
          <pc:sldMk cId="2200016417" sldId="2147309345"/>
        </pc:sldMkLst>
      </pc:sldChg>
      <pc:sldChg chg="ord">
        <pc:chgData name="Mihai Budiu" userId="3fe408b5c12bb05c" providerId="LiveId" clId="{821ACF7C-4981-448B-8CC1-1091AE13855C}" dt="2025-01-16T00:55:17.984" v="193"/>
        <pc:sldMkLst>
          <pc:docMk/>
          <pc:sldMk cId="2170915590" sldId="2147309346"/>
        </pc:sldMkLst>
      </pc:sldChg>
      <pc:sldChg chg="ord">
        <pc:chgData name="Mihai Budiu" userId="3fe408b5c12bb05c" providerId="LiveId" clId="{821ACF7C-4981-448B-8CC1-1091AE13855C}" dt="2025-01-16T00:56:02.819" v="199"/>
        <pc:sldMkLst>
          <pc:docMk/>
          <pc:sldMk cId="1429363205" sldId="2147309347"/>
        </pc:sldMkLst>
      </pc:sldChg>
      <pc:sldChg chg="del">
        <pc:chgData name="Mihai Budiu" userId="3fe408b5c12bb05c" providerId="LiveId" clId="{821ACF7C-4981-448B-8CC1-1091AE13855C}" dt="2025-01-16T00:27:38.293" v="187" actId="47"/>
        <pc:sldMkLst>
          <pc:docMk/>
          <pc:sldMk cId="3815716013" sldId="2147309348"/>
        </pc:sldMkLst>
      </pc:sldChg>
      <pc:sldChg chg="del">
        <pc:chgData name="Mihai Budiu" userId="3fe408b5c12bb05c" providerId="LiveId" clId="{821ACF7C-4981-448B-8CC1-1091AE13855C}" dt="2025-01-16T00:27:38.293" v="187" actId="47"/>
        <pc:sldMkLst>
          <pc:docMk/>
          <pc:sldMk cId="488407623" sldId="2147309349"/>
        </pc:sldMkLst>
      </pc:sldChg>
      <pc:sldChg chg="modSp mod">
        <pc:chgData name="Mihai Budiu" userId="3fe408b5c12bb05c" providerId="LiveId" clId="{821ACF7C-4981-448B-8CC1-1091AE13855C}" dt="2025-01-16T00:24:17.754" v="172" actId="20577"/>
        <pc:sldMkLst>
          <pc:docMk/>
          <pc:sldMk cId="2759084586" sldId="2147309350"/>
        </pc:sldMkLst>
        <pc:spChg chg="mod">
          <ac:chgData name="Mihai Budiu" userId="3fe408b5c12bb05c" providerId="LiveId" clId="{821ACF7C-4981-448B-8CC1-1091AE13855C}" dt="2025-01-16T00:24:17.754" v="172" actId="20577"/>
          <ac:spMkLst>
            <pc:docMk/>
            <pc:sldMk cId="2759084586" sldId="2147309350"/>
            <ac:spMk id="3" creationId="{E1026BEA-C85F-1767-A0C8-7C1BE203E62A}"/>
          </ac:spMkLst>
        </pc:spChg>
      </pc:sldChg>
      <pc:sldChg chg="ord">
        <pc:chgData name="Mihai Budiu" userId="3fe408b5c12bb05c" providerId="LiveId" clId="{821ACF7C-4981-448B-8CC1-1091AE13855C}" dt="2025-01-16T01:03:00.362" v="217"/>
        <pc:sldMkLst>
          <pc:docMk/>
          <pc:sldMk cId="2137954803" sldId="2147309351"/>
        </pc:sldMkLst>
      </pc:sldChg>
      <pc:sldChg chg="del">
        <pc:chgData name="Mihai Budiu" userId="3fe408b5c12bb05c" providerId="LiveId" clId="{821ACF7C-4981-448B-8CC1-1091AE13855C}" dt="2025-01-16T00:27:38.293" v="187" actId="47"/>
        <pc:sldMkLst>
          <pc:docMk/>
          <pc:sldMk cId="2494094688" sldId="2147309352"/>
        </pc:sldMkLst>
      </pc:sldChg>
      <pc:sldChg chg="del">
        <pc:chgData name="Mihai Budiu" userId="3fe408b5c12bb05c" providerId="LiveId" clId="{821ACF7C-4981-448B-8CC1-1091AE13855C}" dt="2025-01-16T00:24:49.916" v="174" actId="47"/>
        <pc:sldMkLst>
          <pc:docMk/>
          <pc:sldMk cId="702312285" sldId="2147309353"/>
        </pc:sldMkLst>
      </pc:sldChg>
      <pc:sldChg chg="modSp new mod">
        <pc:chgData name="Mihai Budiu" userId="3fe408b5c12bb05c" providerId="LiveId" clId="{821ACF7C-4981-448B-8CC1-1091AE13855C}" dt="2025-01-16T01:24:25.958" v="717" actId="15"/>
        <pc:sldMkLst>
          <pc:docMk/>
          <pc:sldMk cId="488384395" sldId="2147309356"/>
        </pc:sldMkLst>
        <pc:spChg chg="mod">
          <ac:chgData name="Mihai Budiu" userId="3fe408b5c12bb05c" providerId="LiveId" clId="{821ACF7C-4981-448B-8CC1-1091AE13855C}" dt="2025-01-16T01:23:01.548" v="586" actId="20577"/>
          <ac:spMkLst>
            <pc:docMk/>
            <pc:sldMk cId="488384395" sldId="2147309356"/>
            <ac:spMk id="2" creationId="{09ED98D3-6F2D-5794-475E-5ABDA500CD31}"/>
          </ac:spMkLst>
        </pc:spChg>
        <pc:spChg chg="mod">
          <ac:chgData name="Mihai Budiu" userId="3fe408b5c12bb05c" providerId="LiveId" clId="{821ACF7C-4981-448B-8CC1-1091AE13855C}" dt="2025-01-16T01:24:25.958" v="717" actId="15"/>
          <ac:spMkLst>
            <pc:docMk/>
            <pc:sldMk cId="488384395" sldId="2147309356"/>
            <ac:spMk id="3" creationId="{4693A2BA-BD3A-4037-27AE-CD39BC90C1DE}"/>
          </ac:spMkLst>
        </pc:spChg>
      </pc:sldChg>
      <pc:sldChg chg="add del">
        <pc:chgData name="Mihai Budiu" userId="3fe408b5c12bb05c" providerId="LiveId" clId="{821ACF7C-4981-448B-8CC1-1091AE13855C}" dt="2025-01-16T01:04:34.314" v="276" actId="47"/>
        <pc:sldMkLst>
          <pc:docMk/>
          <pc:sldMk cId="1325495323" sldId="2147309356"/>
        </pc:sldMkLst>
      </pc:sldChg>
      <pc:sldChg chg="del">
        <pc:chgData name="Mihai Budiu" userId="3fe408b5c12bb05c" providerId="LiveId" clId="{821ACF7C-4981-448B-8CC1-1091AE13855C}" dt="2025-01-16T00:24:48.038" v="173" actId="47"/>
        <pc:sldMkLst>
          <pc:docMk/>
          <pc:sldMk cId="3072048087" sldId="2147309356"/>
        </pc:sldMkLst>
      </pc:sldChg>
    </pc:docChg>
  </pc:docChgLst>
  <pc:docChgLst>
    <pc:chgData name="Mihai Budiu" userId="3fe408b5c12bb05c" providerId="LiveId" clId="{FDD0DA85-A19B-41B4-9FF9-8F5DBF28CF8D}"/>
    <pc:docChg chg="undo custSel addSld delSld modSld sldOrd modSection">
      <pc:chgData name="Mihai Budiu" userId="3fe408b5c12bb05c" providerId="LiveId" clId="{FDD0DA85-A19B-41B4-9FF9-8F5DBF28CF8D}" dt="2025-02-20T19:56:13.963" v="8370" actId="20577"/>
      <pc:docMkLst>
        <pc:docMk/>
      </pc:docMkLst>
      <pc:sldChg chg="addSp delSp modSp mod">
        <pc:chgData name="Mihai Budiu" userId="3fe408b5c12bb05c" providerId="LiveId" clId="{FDD0DA85-A19B-41B4-9FF9-8F5DBF28CF8D}" dt="2025-02-19T17:42:09.380" v="6269" actId="1035"/>
        <pc:sldMkLst>
          <pc:docMk/>
          <pc:sldMk cId="359428115" sldId="256"/>
        </pc:sldMkLst>
        <pc:spChg chg="add del">
          <ac:chgData name="Mihai Budiu" userId="3fe408b5c12bb05c" providerId="LiveId" clId="{FDD0DA85-A19B-41B4-9FF9-8F5DBF28CF8D}" dt="2025-02-19T17:24:43.447" v="6256" actId="22"/>
          <ac:spMkLst>
            <pc:docMk/>
            <pc:sldMk cId="359428115" sldId="256"/>
            <ac:spMk id="5" creationId="{F2287DE4-6B99-D96A-CDA6-3FA9AD85A25F}"/>
          </ac:spMkLst>
        </pc:spChg>
        <pc:picChg chg="add mod">
          <ac:chgData name="Mihai Budiu" userId="3fe408b5c12bb05c" providerId="LiveId" clId="{FDD0DA85-A19B-41B4-9FF9-8F5DBF28CF8D}" dt="2025-02-19T17:42:09.380" v="6269" actId="1035"/>
          <ac:picMkLst>
            <pc:docMk/>
            <pc:sldMk cId="359428115" sldId="256"/>
            <ac:picMk id="7" creationId="{2DB61D1D-457D-52AA-4A89-9D638CD1BB80}"/>
          </ac:picMkLst>
        </pc:picChg>
        <pc:picChg chg="del">
          <ac:chgData name="Mihai Budiu" userId="3fe408b5c12bb05c" providerId="LiveId" clId="{FDD0DA85-A19B-41B4-9FF9-8F5DBF28CF8D}" dt="2025-02-19T17:25:11.815" v="6260" actId="478"/>
          <ac:picMkLst>
            <pc:docMk/>
            <pc:sldMk cId="359428115" sldId="256"/>
            <ac:picMk id="9" creationId="{EA130E19-3463-1094-B711-94A21C9FC819}"/>
          </ac:picMkLst>
        </pc:picChg>
      </pc:sldChg>
      <pc:sldChg chg="addSp delSp modSp mod ord delAnim modAnim">
        <pc:chgData name="Mihai Budiu" userId="3fe408b5c12bb05c" providerId="LiveId" clId="{FDD0DA85-A19B-41B4-9FF9-8F5DBF28CF8D}" dt="2025-02-19T19:34:53.562" v="7962" actId="207"/>
        <pc:sldMkLst>
          <pc:docMk/>
          <pc:sldMk cId="1999889817" sldId="268"/>
        </pc:sldMkLst>
        <pc:spChg chg="del mod">
          <ac:chgData name="Mihai Budiu" userId="3fe408b5c12bb05c" providerId="LiveId" clId="{FDD0DA85-A19B-41B4-9FF9-8F5DBF28CF8D}" dt="2025-02-19T19:21:59.742" v="7810" actId="478"/>
          <ac:spMkLst>
            <pc:docMk/>
            <pc:sldMk cId="1999889817" sldId="268"/>
            <ac:spMk id="11" creationId="{AEA72F69-D154-23B6-6D54-E1DD922E4EB9}"/>
          </ac:spMkLst>
        </pc:spChg>
        <pc:spChg chg="del mod">
          <ac:chgData name="Mihai Budiu" userId="3fe408b5c12bb05c" providerId="LiveId" clId="{FDD0DA85-A19B-41B4-9FF9-8F5DBF28CF8D}" dt="2025-02-19T19:21:59.742" v="7810" actId="478"/>
          <ac:spMkLst>
            <pc:docMk/>
            <pc:sldMk cId="1999889817" sldId="268"/>
            <ac:spMk id="12" creationId="{58595881-CD4A-A18E-A1C5-11A6468DF8E8}"/>
          </ac:spMkLst>
        </pc:spChg>
        <pc:spChg chg="add mod">
          <ac:chgData name="Mihai Budiu" userId="3fe408b5c12bb05c" providerId="LiveId" clId="{FDD0DA85-A19B-41B4-9FF9-8F5DBF28CF8D}" dt="2025-02-19T19:22:04.381" v="7811" actId="1076"/>
          <ac:spMkLst>
            <pc:docMk/>
            <pc:sldMk cId="1999889817" sldId="268"/>
            <ac:spMk id="14" creationId="{85B69E32-06EE-733B-2ED4-C2A2E2E74AD9}"/>
          </ac:spMkLst>
        </pc:spChg>
        <pc:spChg chg="add mod">
          <ac:chgData name="Mihai Budiu" userId="3fe408b5c12bb05c" providerId="LiveId" clId="{FDD0DA85-A19B-41B4-9FF9-8F5DBF28CF8D}" dt="2025-02-19T19:34:53.562" v="7962" actId="207"/>
          <ac:spMkLst>
            <pc:docMk/>
            <pc:sldMk cId="1999889817" sldId="268"/>
            <ac:spMk id="18" creationId="{AED54D39-7289-F49B-5C5C-9CE9185999D0}"/>
          </ac:spMkLst>
        </pc:spChg>
        <pc:spChg chg="del mod">
          <ac:chgData name="Mihai Budiu" userId="3fe408b5c12bb05c" providerId="LiveId" clId="{FDD0DA85-A19B-41B4-9FF9-8F5DBF28CF8D}" dt="2025-02-19T19:21:59.742" v="7810" actId="478"/>
          <ac:spMkLst>
            <pc:docMk/>
            <pc:sldMk cId="1999889817" sldId="268"/>
            <ac:spMk id="28" creationId="{306221EA-7B48-4566-87C4-79E350B35317}"/>
          </ac:spMkLst>
        </pc:spChg>
        <pc:spChg chg="add mod">
          <ac:chgData name="Mihai Budiu" userId="3fe408b5c12bb05c" providerId="LiveId" clId="{FDD0DA85-A19B-41B4-9FF9-8F5DBF28CF8D}" dt="2025-02-19T19:22:04.381" v="7811" actId="1076"/>
          <ac:spMkLst>
            <pc:docMk/>
            <pc:sldMk cId="1999889817" sldId="268"/>
            <ac:spMk id="60" creationId="{452DCD7B-174D-3B1E-7EA2-084F70C3EF88}"/>
          </ac:spMkLst>
        </pc:spChg>
        <pc:spChg chg="add mod">
          <ac:chgData name="Mihai Budiu" userId="3fe408b5c12bb05c" providerId="LiveId" clId="{FDD0DA85-A19B-41B4-9FF9-8F5DBF28CF8D}" dt="2025-02-19T19:22:04.381" v="7811" actId="1076"/>
          <ac:spMkLst>
            <pc:docMk/>
            <pc:sldMk cId="1999889817" sldId="268"/>
            <ac:spMk id="74" creationId="{65E2F10F-09AE-2665-F6C9-C6E3C21B90A7}"/>
          </ac:spMkLst>
        </pc:spChg>
        <pc:spChg chg="add mod">
          <ac:chgData name="Mihai Budiu" userId="3fe408b5c12bb05c" providerId="LiveId" clId="{FDD0DA85-A19B-41B4-9FF9-8F5DBF28CF8D}" dt="2025-02-19T19:22:04.381" v="7811" actId="1076"/>
          <ac:spMkLst>
            <pc:docMk/>
            <pc:sldMk cId="1999889817" sldId="268"/>
            <ac:spMk id="75" creationId="{0FD8CD4E-C918-11A9-F11B-FA866552223F}"/>
          </ac:spMkLst>
        </pc:spChg>
        <pc:spChg chg="add mod">
          <ac:chgData name="Mihai Budiu" userId="3fe408b5c12bb05c" providerId="LiveId" clId="{FDD0DA85-A19B-41B4-9FF9-8F5DBF28CF8D}" dt="2025-02-19T19:22:04.381" v="7811" actId="1076"/>
          <ac:spMkLst>
            <pc:docMk/>
            <pc:sldMk cId="1999889817" sldId="268"/>
            <ac:spMk id="76" creationId="{8D84B9F4-D363-A646-368A-2B017696712F}"/>
          </ac:spMkLst>
        </pc:spChg>
        <pc:spChg chg="add mod">
          <ac:chgData name="Mihai Budiu" userId="3fe408b5c12bb05c" providerId="LiveId" clId="{FDD0DA85-A19B-41B4-9FF9-8F5DBF28CF8D}" dt="2025-02-19T19:22:04.381" v="7811" actId="1076"/>
          <ac:spMkLst>
            <pc:docMk/>
            <pc:sldMk cId="1999889817" sldId="268"/>
            <ac:spMk id="78" creationId="{DAFB7BFF-6073-3FA6-407D-66C73D4F7C52}"/>
          </ac:spMkLst>
        </pc:spChg>
        <pc:grpChg chg="del mod">
          <ac:chgData name="Mihai Budiu" userId="3fe408b5c12bb05c" providerId="LiveId" clId="{FDD0DA85-A19B-41B4-9FF9-8F5DBF28CF8D}" dt="2025-02-19T19:21:59.742" v="7810" actId="478"/>
          <ac:grpSpMkLst>
            <pc:docMk/>
            <pc:sldMk cId="1999889817" sldId="268"/>
            <ac:grpSpMk id="61" creationId="{C77148E5-BFF8-C681-FEBD-83A68BA50227}"/>
          </ac:grpSpMkLst>
        </pc:grpChg>
        <pc:grpChg chg="del mod">
          <ac:chgData name="Mihai Budiu" userId="3fe408b5c12bb05c" providerId="LiveId" clId="{FDD0DA85-A19B-41B4-9FF9-8F5DBF28CF8D}" dt="2025-02-19T19:21:59.742" v="7810" actId="478"/>
          <ac:grpSpMkLst>
            <pc:docMk/>
            <pc:sldMk cId="1999889817" sldId="268"/>
            <ac:grpSpMk id="67" creationId="{95BA51BB-5BDA-F271-C0BA-ADE188F0F64B}"/>
          </ac:grpSpMkLst>
        </pc:grpChg>
        <pc:cxnChg chg="add mod">
          <ac:chgData name="Mihai Budiu" userId="3fe408b5c12bb05c" providerId="LiveId" clId="{FDD0DA85-A19B-41B4-9FF9-8F5DBF28CF8D}" dt="2025-02-07T01:07:45.122" v="2254" actId="14100"/>
          <ac:cxnSpMkLst>
            <pc:docMk/>
            <pc:sldMk cId="1999889817" sldId="268"/>
            <ac:cxnSpMk id="16" creationId="{826CBBE5-F754-EFAE-00F1-1308A6A812C5}"/>
          </ac:cxnSpMkLst>
        </pc:cxnChg>
        <pc:cxnChg chg="add mod">
          <ac:chgData name="Mihai Budiu" userId="3fe408b5c12bb05c" providerId="LiveId" clId="{FDD0DA85-A19B-41B4-9FF9-8F5DBF28CF8D}" dt="2025-02-13T17:46:53.683" v="4727" actId="14100"/>
          <ac:cxnSpMkLst>
            <pc:docMk/>
            <pc:sldMk cId="1999889817" sldId="268"/>
            <ac:cxnSpMk id="17" creationId="{6833C797-DF5E-664E-0CE2-28E80909ADF7}"/>
          </ac:cxnSpMkLst>
        </pc:cxnChg>
        <pc:cxnChg chg="add mod">
          <ac:chgData name="Mihai Budiu" userId="3fe408b5c12bb05c" providerId="LiveId" clId="{FDD0DA85-A19B-41B4-9FF9-8F5DBF28CF8D}" dt="2025-02-07T01:10:29.258" v="2293" actId="1076"/>
          <ac:cxnSpMkLst>
            <pc:docMk/>
            <pc:sldMk cId="1999889817" sldId="268"/>
            <ac:cxnSpMk id="19" creationId="{96531957-2F85-A838-F1C6-00C4B59CC1A3}"/>
          </ac:cxnSpMkLst>
        </pc:cxnChg>
        <pc:cxnChg chg="add mod">
          <ac:chgData name="Mihai Budiu" userId="3fe408b5c12bb05c" providerId="LiveId" clId="{FDD0DA85-A19B-41B4-9FF9-8F5DBF28CF8D}" dt="2025-02-19T19:22:04.381" v="7811" actId="1076"/>
          <ac:cxnSpMkLst>
            <pc:docMk/>
            <pc:sldMk cId="1999889817" sldId="268"/>
            <ac:cxnSpMk id="20" creationId="{53BDE76C-74CF-CA28-CF40-BFAB2DCE83E6}"/>
          </ac:cxnSpMkLst>
        </pc:cxnChg>
        <pc:cxnChg chg="add mod">
          <ac:chgData name="Mihai Budiu" userId="3fe408b5c12bb05c" providerId="LiveId" clId="{FDD0DA85-A19B-41B4-9FF9-8F5DBF28CF8D}" dt="2025-02-07T01:07:45.122" v="2254" actId="14100"/>
          <ac:cxnSpMkLst>
            <pc:docMk/>
            <pc:sldMk cId="1999889817" sldId="268"/>
            <ac:cxnSpMk id="23" creationId="{2604884C-223F-6409-EA3D-681A1D7DE23B}"/>
          </ac:cxnSpMkLst>
        </pc:cxnChg>
        <pc:cxnChg chg="del mod">
          <ac:chgData name="Mihai Budiu" userId="3fe408b5c12bb05c" providerId="LiveId" clId="{FDD0DA85-A19B-41B4-9FF9-8F5DBF28CF8D}" dt="2025-02-19T19:21:59.742" v="7810" actId="478"/>
          <ac:cxnSpMkLst>
            <pc:docMk/>
            <pc:sldMk cId="1999889817" sldId="268"/>
            <ac:cxnSpMk id="29" creationId="{AAC64AF8-0D30-A8D1-0B17-A50885DCCE72}"/>
          </ac:cxnSpMkLst>
        </pc:cxnChg>
        <pc:cxnChg chg="del mod">
          <ac:chgData name="Mihai Budiu" userId="3fe408b5c12bb05c" providerId="LiveId" clId="{FDD0DA85-A19B-41B4-9FF9-8F5DBF28CF8D}" dt="2025-02-19T19:21:59.742" v="7810" actId="478"/>
          <ac:cxnSpMkLst>
            <pc:docMk/>
            <pc:sldMk cId="1999889817" sldId="268"/>
            <ac:cxnSpMk id="30" creationId="{9E3EB6A0-5872-E06D-D67E-D0F610D48C6D}"/>
          </ac:cxnSpMkLst>
        </pc:cxnChg>
        <pc:cxnChg chg="del mod">
          <ac:chgData name="Mihai Budiu" userId="3fe408b5c12bb05c" providerId="LiveId" clId="{FDD0DA85-A19B-41B4-9FF9-8F5DBF28CF8D}" dt="2025-02-19T19:21:59.742" v="7810" actId="478"/>
          <ac:cxnSpMkLst>
            <pc:docMk/>
            <pc:sldMk cId="1999889817" sldId="268"/>
            <ac:cxnSpMk id="43" creationId="{9135A3A7-FD2B-76D4-5D1C-B1B25F59F94A}"/>
          </ac:cxnSpMkLst>
        </pc:cxnChg>
        <pc:cxnChg chg="del mod">
          <ac:chgData name="Mihai Budiu" userId="3fe408b5c12bb05c" providerId="LiveId" clId="{FDD0DA85-A19B-41B4-9FF9-8F5DBF28CF8D}" dt="2025-02-19T19:21:59.742" v="7810" actId="478"/>
          <ac:cxnSpMkLst>
            <pc:docMk/>
            <pc:sldMk cId="1999889817" sldId="268"/>
            <ac:cxnSpMk id="44" creationId="{9BEEA403-B886-D91E-7DE2-29E64A60B534}"/>
          </ac:cxnSpMkLst>
        </pc:cxnChg>
        <pc:cxnChg chg="add mod">
          <ac:chgData name="Mihai Budiu" userId="3fe408b5c12bb05c" providerId="LiveId" clId="{FDD0DA85-A19B-41B4-9FF9-8F5DBF28CF8D}" dt="2025-02-07T01:08:26.693" v="2265" actId="1076"/>
          <ac:cxnSpMkLst>
            <pc:docMk/>
            <pc:sldMk cId="1999889817" sldId="268"/>
            <ac:cxnSpMk id="52" creationId="{4C4B2D33-A6D1-172C-E765-B4DE7087B9DB}"/>
          </ac:cxnSpMkLst>
        </pc:cxnChg>
        <pc:cxnChg chg="add mod">
          <ac:chgData name="Mihai Budiu" userId="3fe408b5c12bb05c" providerId="LiveId" clId="{FDD0DA85-A19B-41B4-9FF9-8F5DBF28CF8D}" dt="2025-02-19T19:22:04.381" v="7811" actId="1076"/>
          <ac:cxnSpMkLst>
            <pc:docMk/>
            <pc:sldMk cId="1999889817" sldId="268"/>
            <ac:cxnSpMk id="57" creationId="{2792E940-EEB4-C8FA-0725-F4AA285834A7}"/>
          </ac:cxnSpMkLst>
        </pc:cxnChg>
        <pc:cxnChg chg="add mod">
          <ac:chgData name="Mihai Budiu" userId="3fe408b5c12bb05c" providerId="LiveId" clId="{FDD0DA85-A19B-41B4-9FF9-8F5DBF28CF8D}" dt="2025-02-19T19:22:04.381" v="7811" actId="1076"/>
          <ac:cxnSpMkLst>
            <pc:docMk/>
            <pc:sldMk cId="1999889817" sldId="268"/>
            <ac:cxnSpMk id="58" creationId="{8889555F-7D1C-6437-E0E6-D7EAD324172D}"/>
          </ac:cxnSpMkLst>
        </pc:cxnChg>
      </pc:sldChg>
      <pc:sldChg chg="modSp add mod">
        <pc:chgData name="Mihai Budiu" userId="3fe408b5c12bb05c" providerId="LiveId" clId="{FDD0DA85-A19B-41B4-9FF9-8F5DBF28CF8D}" dt="2025-02-03T19:56:12.325" v="29" actId="403"/>
        <pc:sldMkLst>
          <pc:docMk/>
          <pc:sldMk cId="3255860693" sldId="281"/>
        </pc:sldMkLst>
        <pc:spChg chg="mod">
          <ac:chgData name="Mihai Budiu" userId="3fe408b5c12bb05c" providerId="LiveId" clId="{FDD0DA85-A19B-41B4-9FF9-8F5DBF28CF8D}" dt="2025-02-03T19:56:12.325" v="29" actId="403"/>
          <ac:spMkLst>
            <pc:docMk/>
            <pc:sldMk cId="3255860693" sldId="281"/>
            <ac:spMk id="2" creationId="{F1898CFE-5F54-4344-84A9-762F814420BD}"/>
          </ac:spMkLst>
        </pc:spChg>
      </pc:sldChg>
      <pc:sldChg chg="del ord">
        <pc:chgData name="Mihai Budiu" userId="3fe408b5c12bb05c" providerId="LiveId" clId="{FDD0DA85-A19B-41B4-9FF9-8F5DBF28CF8D}" dt="2025-02-14T22:26:12.727" v="6254" actId="47"/>
        <pc:sldMkLst>
          <pc:docMk/>
          <pc:sldMk cId="2437496774" sldId="382"/>
        </pc:sldMkLst>
      </pc:sldChg>
      <pc:sldChg chg="del">
        <pc:chgData name="Mihai Budiu" userId="3fe408b5c12bb05c" providerId="LiveId" clId="{FDD0DA85-A19B-41B4-9FF9-8F5DBF28CF8D}" dt="2025-02-03T19:37:42.959" v="1" actId="47"/>
        <pc:sldMkLst>
          <pc:docMk/>
          <pc:sldMk cId="1022273770" sldId="2147309271"/>
        </pc:sldMkLst>
      </pc:sldChg>
      <pc:sldChg chg="ord">
        <pc:chgData name="Mihai Budiu" userId="3fe408b5c12bb05c" providerId="LiveId" clId="{FDD0DA85-A19B-41B4-9FF9-8F5DBF28CF8D}" dt="2025-02-07T00:13:20.065" v="805"/>
        <pc:sldMkLst>
          <pc:docMk/>
          <pc:sldMk cId="977280246" sldId="2147309288"/>
        </pc:sldMkLst>
      </pc:sldChg>
      <pc:sldChg chg="del">
        <pc:chgData name="Mihai Budiu" userId="3fe408b5c12bb05c" providerId="LiveId" clId="{FDD0DA85-A19B-41B4-9FF9-8F5DBF28CF8D}" dt="2025-02-14T22:25:41.157" v="6251" actId="47"/>
        <pc:sldMkLst>
          <pc:docMk/>
          <pc:sldMk cId="1387068674" sldId="2147309289"/>
        </pc:sldMkLst>
      </pc:sldChg>
      <pc:sldChg chg="addSp delSp modSp mod ord">
        <pc:chgData name="Mihai Budiu" userId="3fe408b5c12bb05c" providerId="LiveId" clId="{FDD0DA85-A19B-41B4-9FF9-8F5DBF28CF8D}" dt="2025-02-06T22:50:53.720" v="789" actId="14100"/>
        <pc:sldMkLst>
          <pc:docMk/>
          <pc:sldMk cId="3728518485" sldId="2147309291"/>
        </pc:sldMkLst>
        <pc:spChg chg="mod">
          <ac:chgData name="Mihai Budiu" userId="3fe408b5c12bb05c" providerId="LiveId" clId="{FDD0DA85-A19B-41B4-9FF9-8F5DBF28CF8D}" dt="2025-02-06T22:50:53.720" v="789" actId="14100"/>
          <ac:spMkLst>
            <pc:docMk/>
            <pc:sldMk cId="3728518485" sldId="2147309291"/>
            <ac:spMk id="2" creationId="{4CBD7276-D14A-4D34-A879-77D79FC7414A}"/>
          </ac:spMkLst>
        </pc:spChg>
        <pc:spChg chg="mod">
          <ac:chgData name="Mihai Budiu" userId="3fe408b5c12bb05c" providerId="LiveId" clId="{FDD0DA85-A19B-41B4-9FF9-8F5DBF28CF8D}" dt="2025-02-06T22:47:08.492" v="693" actId="20577"/>
          <ac:spMkLst>
            <pc:docMk/>
            <pc:sldMk cId="3728518485" sldId="2147309291"/>
            <ac:spMk id="16" creationId="{9868D5ED-0751-B18C-BEFD-A36539F80879}"/>
          </ac:spMkLst>
        </pc:spChg>
        <pc:cxnChg chg="add mod">
          <ac:chgData name="Mihai Budiu" userId="3fe408b5c12bb05c" providerId="LiveId" clId="{FDD0DA85-A19B-41B4-9FF9-8F5DBF28CF8D}" dt="2025-02-06T22:47:26.626" v="695" actId="1582"/>
          <ac:cxnSpMkLst>
            <pc:docMk/>
            <pc:sldMk cId="3728518485" sldId="2147309291"/>
            <ac:cxnSpMk id="7" creationId="{FC260953-A5CD-0A7E-5D2C-662624A9275D}"/>
          </ac:cxnSpMkLst>
        </pc:cxnChg>
        <pc:cxnChg chg="add mod">
          <ac:chgData name="Mihai Budiu" userId="3fe408b5c12bb05c" providerId="LiveId" clId="{FDD0DA85-A19B-41B4-9FF9-8F5DBF28CF8D}" dt="2025-02-06T22:47:37.330" v="698" actId="14100"/>
          <ac:cxnSpMkLst>
            <pc:docMk/>
            <pc:sldMk cId="3728518485" sldId="2147309291"/>
            <ac:cxnSpMk id="10" creationId="{A0963963-9B18-F155-50F9-8E55793F325D}"/>
          </ac:cxnSpMkLst>
        </pc:cxnChg>
      </pc:sldChg>
      <pc:sldChg chg="addSp delSp modSp mod">
        <pc:chgData name="Mihai Budiu" userId="3fe408b5c12bb05c" providerId="LiveId" clId="{FDD0DA85-A19B-41B4-9FF9-8F5DBF28CF8D}" dt="2025-02-19T20:19:56.477" v="8254" actId="14100"/>
        <pc:sldMkLst>
          <pc:docMk/>
          <pc:sldMk cId="4219523105" sldId="2147309292"/>
        </pc:sldMkLst>
        <pc:spChg chg="mod">
          <ac:chgData name="Mihai Budiu" userId="3fe408b5c12bb05c" providerId="LiveId" clId="{FDD0DA85-A19B-41B4-9FF9-8F5DBF28CF8D}" dt="2025-02-07T01:03:52.868" v="2197" actId="20577"/>
          <ac:spMkLst>
            <pc:docMk/>
            <pc:sldMk cId="4219523105" sldId="2147309292"/>
            <ac:spMk id="2" creationId="{AB287D92-D2E3-4A42-87EA-E8085153DCB4}"/>
          </ac:spMkLst>
        </pc:spChg>
        <pc:spChg chg="mod">
          <ac:chgData name="Mihai Budiu" userId="3fe408b5c12bb05c" providerId="LiveId" clId="{FDD0DA85-A19B-41B4-9FF9-8F5DBF28CF8D}" dt="2025-02-19T20:19:56.477" v="8254" actId="14100"/>
          <ac:spMkLst>
            <pc:docMk/>
            <pc:sldMk cId="4219523105" sldId="2147309292"/>
            <ac:spMk id="3" creationId="{5F09702C-78C2-4FAC-A417-9403F2C8411E}"/>
          </ac:spMkLst>
        </pc:spChg>
        <pc:spChg chg="add mod">
          <ac:chgData name="Mihai Budiu" userId="3fe408b5c12bb05c" providerId="LiveId" clId="{FDD0DA85-A19B-41B4-9FF9-8F5DBF28CF8D}" dt="2025-02-19T20:18:34.519" v="8234" actId="1076"/>
          <ac:spMkLst>
            <pc:docMk/>
            <pc:sldMk cId="4219523105" sldId="2147309292"/>
            <ac:spMk id="5" creationId="{5765F2DB-01DE-4EC1-6268-196BECA731D9}"/>
          </ac:spMkLst>
        </pc:spChg>
        <pc:spChg chg="add del mod">
          <ac:chgData name="Mihai Budiu" userId="3fe408b5c12bb05c" providerId="LiveId" clId="{FDD0DA85-A19B-41B4-9FF9-8F5DBF28CF8D}" dt="2025-02-19T20:18:46.107" v="8237" actId="478"/>
          <ac:spMkLst>
            <pc:docMk/>
            <pc:sldMk cId="4219523105" sldId="2147309292"/>
            <ac:spMk id="7" creationId="{367ED82B-9FFF-F1AC-90B1-978CC9CAD336}"/>
          </ac:spMkLst>
        </pc:spChg>
        <pc:spChg chg="mod">
          <ac:chgData name="Mihai Budiu" userId="3fe408b5c12bb05c" providerId="LiveId" clId="{FDD0DA85-A19B-41B4-9FF9-8F5DBF28CF8D}" dt="2025-02-19T20:18:57.651" v="8238"/>
          <ac:spMkLst>
            <pc:docMk/>
            <pc:sldMk cId="4219523105" sldId="2147309292"/>
            <ac:spMk id="10" creationId="{491E6F59-7FE0-1D43-DC45-7AB000D10DB0}"/>
          </ac:spMkLst>
        </pc:spChg>
        <pc:spChg chg="mod">
          <ac:chgData name="Mihai Budiu" userId="3fe408b5c12bb05c" providerId="LiveId" clId="{FDD0DA85-A19B-41B4-9FF9-8F5DBF28CF8D}" dt="2025-02-19T20:18:57.651" v="8238"/>
          <ac:spMkLst>
            <pc:docMk/>
            <pc:sldMk cId="4219523105" sldId="2147309292"/>
            <ac:spMk id="11" creationId="{6D4C0E3E-AB9E-F8B8-877F-041627196D4D}"/>
          </ac:spMkLst>
        </pc:spChg>
        <pc:spChg chg="mod">
          <ac:chgData name="Mihai Budiu" userId="3fe408b5c12bb05c" providerId="LiveId" clId="{FDD0DA85-A19B-41B4-9FF9-8F5DBF28CF8D}" dt="2025-02-19T20:18:57.651" v="8238"/>
          <ac:spMkLst>
            <pc:docMk/>
            <pc:sldMk cId="4219523105" sldId="2147309292"/>
            <ac:spMk id="12" creationId="{746035B2-D833-7766-8B83-BE2F6FF62098}"/>
          </ac:spMkLst>
        </pc:spChg>
        <pc:spChg chg="mod">
          <ac:chgData name="Mihai Budiu" userId="3fe408b5c12bb05c" providerId="LiveId" clId="{FDD0DA85-A19B-41B4-9FF9-8F5DBF28CF8D}" dt="2025-02-19T20:18:57.651" v="8238"/>
          <ac:spMkLst>
            <pc:docMk/>
            <pc:sldMk cId="4219523105" sldId="2147309292"/>
            <ac:spMk id="13" creationId="{8FEBF640-F4CF-446B-3388-CFAEB1A1D661}"/>
          </ac:spMkLst>
        </pc:spChg>
        <pc:spChg chg="mod">
          <ac:chgData name="Mihai Budiu" userId="3fe408b5c12bb05c" providerId="LiveId" clId="{FDD0DA85-A19B-41B4-9FF9-8F5DBF28CF8D}" dt="2025-02-19T20:19:08.967" v="8243"/>
          <ac:spMkLst>
            <pc:docMk/>
            <pc:sldMk cId="4219523105" sldId="2147309292"/>
            <ac:spMk id="18" creationId="{5CD96ED7-F44B-6017-63F5-8954F7707B80}"/>
          </ac:spMkLst>
        </pc:spChg>
        <pc:spChg chg="mod">
          <ac:chgData name="Mihai Budiu" userId="3fe408b5c12bb05c" providerId="LiveId" clId="{FDD0DA85-A19B-41B4-9FF9-8F5DBF28CF8D}" dt="2025-02-19T20:19:08.967" v="8243"/>
          <ac:spMkLst>
            <pc:docMk/>
            <pc:sldMk cId="4219523105" sldId="2147309292"/>
            <ac:spMk id="19" creationId="{74A43B2E-0B50-A30E-E0C0-19A6B4792822}"/>
          </ac:spMkLst>
        </pc:spChg>
        <pc:spChg chg="mod">
          <ac:chgData name="Mihai Budiu" userId="3fe408b5c12bb05c" providerId="LiveId" clId="{FDD0DA85-A19B-41B4-9FF9-8F5DBF28CF8D}" dt="2025-02-19T20:19:08.967" v="8243"/>
          <ac:spMkLst>
            <pc:docMk/>
            <pc:sldMk cId="4219523105" sldId="2147309292"/>
            <ac:spMk id="20" creationId="{8D3B0BEF-21B0-5F84-E0E0-A6D6CF72EBDE}"/>
          </ac:spMkLst>
        </pc:spChg>
        <pc:spChg chg="mod">
          <ac:chgData name="Mihai Budiu" userId="3fe408b5c12bb05c" providerId="LiveId" clId="{FDD0DA85-A19B-41B4-9FF9-8F5DBF28CF8D}" dt="2025-02-19T20:19:08.967" v="8243"/>
          <ac:spMkLst>
            <pc:docMk/>
            <pc:sldMk cId="4219523105" sldId="2147309292"/>
            <ac:spMk id="21" creationId="{6CA9B78B-C81A-8D74-5F17-A2008DFB1192}"/>
          </ac:spMkLst>
        </pc:spChg>
        <pc:spChg chg="add mod">
          <ac:chgData name="Mihai Budiu" userId="3fe408b5c12bb05c" providerId="LiveId" clId="{FDD0DA85-A19B-41B4-9FF9-8F5DBF28CF8D}" dt="2025-02-19T20:19:33.133" v="8248" actId="1076"/>
          <ac:spMkLst>
            <pc:docMk/>
            <pc:sldMk cId="4219523105" sldId="2147309292"/>
            <ac:spMk id="22" creationId="{4CB4F9B2-7C8C-5E1A-A5C6-6399A9181778}"/>
          </ac:spMkLst>
        </pc:spChg>
        <pc:grpChg chg="add mod">
          <ac:chgData name="Mihai Budiu" userId="3fe408b5c12bb05c" providerId="LiveId" clId="{FDD0DA85-A19B-41B4-9FF9-8F5DBF28CF8D}" dt="2025-02-19T20:19:07.087" v="8242" actId="14100"/>
          <ac:grpSpMkLst>
            <pc:docMk/>
            <pc:sldMk cId="4219523105" sldId="2147309292"/>
            <ac:grpSpMk id="9" creationId="{3F4D6A24-FF56-03E6-2F80-F887E1C212FB}"/>
          </ac:grpSpMkLst>
        </pc:grpChg>
        <pc:grpChg chg="add mod">
          <ac:chgData name="Mihai Budiu" userId="3fe408b5c12bb05c" providerId="LiveId" clId="{FDD0DA85-A19B-41B4-9FF9-8F5DBF28CF8D}" dt="2025-02-19T20:19:33.133" v="8248" actId="1076"/>
          <ac:grpSpMkLst>
            <pc:docMk/>
            <pc:sldMk cId="4219523105" sldId="2147309292"/>
            <ac:grpSpMk id="17" creationId="{997FCBE8-C772-1CBC-1F23-53DB012658FB}"/>
          </ac:grpSpMkLst>
        </pc:grpChg>
        <pc:picChg chg="del">
          <ac:chgData name="Mihai Budiu" userId="3fe408b5c12bb05c" providerId="LiveId" clId="{FDD0DA85-A19B-41B4-9FF9-8F5DBF28CF8D}" dt="2025-02-19T20:18:31.991" v="8232" actId="478"/>
          <ac:picMkLst>
            <pc:docMk/>
            <pc:sldMk cId="4219523105" sldId="2147309292"/>
            <ac:picMk id="6" creationId="{DBAC76F5-1FF2-B875-5F48-27E19E2F732A}"/>
          </ac:picMkLst>
        </pc:picChg>
        <pc:cxnChg chg="add mod">
          <ac:chgData name="Mihai Budiu" userId="3fe408b5c12bb05c" providerId="LiveId" clId="{FDD0DA85-A19B-41B4-9FF9-8F5DBF28CF8D}" dt="2025-02-19T20:19:07.087" v="8242" actId="14100"/>
          <ac:cxnSpMkLst>
            <pc:docMk/>
            <pc:sldMk cId="4219523105" sldId="2147309292"/>
            <ac:cxnSpMk id="8" creationId="{5E61C539-A518-E7B8-39A2-EE04C99C9E1E}"/>
          </ac:cxnSpMkLst>
        </pc:cxnChg>
        <pc:cxnChg chg="add mod">
          <ac:chgData name="Mihai Budiu" userId="3fe408b5c12bb05c" providerId="LiveId" clId="{FDD0DA85-A19B-41B4-9FF9-8F5DBF28CF8D}" dt="2025-02-19T20:19:07.087" v="8242" actId="14100"/>
          <ac:cxnSpMkLst>
            <pc:docMk/>
            <pc:sldMk cId="4219523105" sldId="2147309292"/>
            <ac:cxnSpMk id="14" creationId="{94F5A615-C367-7A71-87AE-879768CCE71C}"/>
          </ac:cxnSpMkLst>
        </pc:cxnChg>
        <pc:cxnChg chg="add mod">
          <ac:chgData name="Mihai Budiu" userId="3fe408b5c12bb05c" providerId="LiveId" clId="{FDD0DA85-A19B-41B4-9FF9-8F5DBF28CF8D}" dt="2025-02-19T20:19:41.042" v="8250" actId="1076"/>
          <ac:cxnSpMkLst>
            <pc:docMk/>
            <pc:sldMk cId="4219523105" sldId="2147309292"/>
            <ac:cxnSpMk id="23" creationId="{19B1A37D-2175-0ED4-5D78-2857B517E9F7}"/>
          </ac:cxnSpMkLst>
        </pc:cxnChg>
        <pc:cxnChg chg="add mod">
          <ac:chgData name="Mihai Budiu" userId="3fe408b5c12bb05c" providerId="LiveId" clId="{FDD0DA85-A19B-41B4-9FF9-8F5DBF28CF8D}" dt="2025-02-19T20:19:41.042" v="8250" actId="1076"/>
          <ac:cxnSpMkLst>
            <pc:docMk/>
            <pc:sldMk cId="4219523105" sldId="2147309292"/>
            <ac:cxnSpMk id="24" creationId="{006C6F5C-9654-0073-34A6-C546D1FF72D8}"/>
          </ac:cxnSpMkLst>
        </pc:cxnChg>
      </pc:sldChg>
      <pc:sldChg chg="modSp mod ord">
        <pc:chgData name="Mihai Budiu" userId="3fe408b5c12bb05c" providerId="LiveId" clId="{FDD0DA85-A19B-41B4-9FF9-8F5DBF28CF8D}" dt="2025-02-07T01:05:37.485" v="2213" actId="14100"/>
        <pc:sldMkLst>
          <pc:docMk/>
          <pc:sldMk cId="1399022519" sldId="2147309299"/>
        </pc:sldMkLst>
        <pc:spChg chg="mod">
          <ac:chgData name="Mihai Budiu" userId="3fe408b5c12bb05c" providerId="LiveId" clId="{FDD0DA85-A19B-41B4-9FF9-8F5DBF28CF8D}" dt="2025-02-07T01:05:37.485" v="2213" actId="14100"/>
          <ac:spMkLst>
            <pc:docMk/>
            <pc:sldMk cId="1399022519" sldId="2147309299"/>
            <ac:spMk id="20" creationId="{8603CA54-F5BE-49E4-A229-A3ABFD8ED706}"/>
          </ac:spMkLst>
        </pc:spChg>
      </pc:sldChg>
      <pc:sldChg chg="delSp modSp mod delAnim">
        <pc:chgData name="Mihai Budiu" userId="3fe408b5c12bb05c" providerId="LiveId" clId="{FDD0DA85-A19B-41B4-9FF9-8F5DBF28CF8D}" dt="2025-02-13T18:01:39.268" v="5244" actId="478"/>
        <pc:sldMkLst>
          <pc:docMk/>
          <pc:sldMk cId="977022299" sldId="2147309310"/>
        </pc:sldMkLst>
        <pc:cxnChg chg="mod">
          <ac:chgData name="Mihai Budiu" userId="3fe408b5c12bb05c" providerId="LiveId" clId="{FDD0DA85-A19B-41B4-9FF9-8F5DBF28CF8D}" dt="2025-02-13T18:01:37.720" v="5243" actId="478"/>
          <ac:cxnSpMkLst>
            <pc:docMk/>
            <pc:sldMk cId="977022299" sldId="2147309310"/>
            <ac:cxnSpMk id="34" creationId="{4F80C3ED-5AC2-DDD3-786A-89C248D14424}"/>
          </ac:cxnSpMkLst>
        </pc:cxnChg>
      </pc:sldChg>
      <pc:sldChg chg="modSp mod">
        <pc:chgData name="Mihai Budiu" userId="3fe408b5c12bb05c" providerId="LiveId" clId="{FDD0DA85-A19B-41B4-9FF9-8F5DBF28CF8D}" dt="2025-02-06T22:49:39.905" v="736" actId="1076"/>
        <pc:sldMkLst>
          <pc:docMk/>
          <pc:sldMk cId="2068883407" sldId="2147309312"/>
        </pc:sldMkLst>
        <pc:spChg chg="mod">
          <ac:chgData name="Mihai Budiu" userId="3fe408b5c12bb05c" providerId="LiveId" clId="{FDD0DA85-A19B-41B4-9FF9-8F5DBF28CF8D}" dt="2025-02-06T22:49:39.905" v="736" actId="1076"/>
          <ac:spMkLst>
            <pc:docMk/>
            <pc:sldMk cId="2068883407" sldId="2147309312"/>
            <ac:spMk id="68" creationId="{2CEB296B-908D-E015-6E4E-D0CB320A35AC}"/>
          </ac:spMkLst>
        </pc:spChg>
      </pc:sldChg>
      <pc:sldChg chg="add del ord">
        <pc:chgData name="Mihai Budiu" userId="3fe408b5c12bb05c" providerId="LiveId" clId="{FDD0DA85-A19B-41B4-9FF9-8F5DBF28CF8D}" dt="2025-02-14T22:25:22.464" v="6250"/>
        <pc:sldMkLst>
          <pc:docMk/>
          <pc:sldMk cId="1303882442" sldId="2147309315"/>
        </pc:sldMkLst>
      </pc:sldChg>
      <pc:sldChg chg="ord">
        <pc:chgData name="Mihai Budiu" userId="3fe408b5c12bb05c" providerId="LiveId" clId="{FDD0DA85-A19B-41B4-9FF9-8F5DBF28CF8D}" dt="2025-02-14T22:25:20.644" v="6248"/>
        <pc:sldMkLst>
          <pc:docMk/>
          <pc:sldMk cId="2590593559" sldId="2147309317"/>
        </pc:sldMkLst>
      </pc:sldChg>
      <pc:sldChg chg="ord">
        <pc:chgData name="Mihai Budiu" userId="3fe408b5c12bb05c" providerId="LiveId" clId="{FDD0DA85-A19B-41B4-9FF9-8F5DBF28CF8D}" dt="2025-02-14T22:25:46.403" v="6253"/>
        <pc:sldMkLst>
          <pc:docMk/>
          <pc:sldMk cId="2364897043" sldId="2147309326"/>
        </pc:sldMkLst>
      </pc:sldChg>
      <pc:sldChg chg="ord">
        <pc:chgData name="Mihai Budiu" userId="3fe408b5c12bb05c" providerId="LiveId" clId="{FDD0DA85-A19B-41B4-9FF9-8F5DBF28CF8D}" dt="2025-02-07T00:13:20.065" v="805"/>
        <pc:sldMkLst>
          <pc:docMk/>
          <pc:sldMk cId="2058854902" sldId="2147309335"/>
        </pc:sldMkLst>
      </pc:sldChg>
      <pc:sldChg chg="del ord">
        <pc:chgData name="Mihai Budiu" userId="3fe408b5c12bb05c" providerId="LiveId" clId="{FDD0DA85-A19B-41B4-9FF9-8F5DBF28CF8D}" dt="2025-02-03T19:55:47.857" v="23" actId="47"/>
        <pc:sldMkLst>
          <pc:docMk/>
          <pc:sldMk cId="3423253584" sldId="2147309338"/>
        </pc:sldMkLst>
      </pc:sldChg>
      <pc:sldChg chg="modSp mod ord modAnim">
        <pc:chgData name="Mihai Budiu" userId="3fe408b5c12bb05c" providerId="LiveId" clId="{FDD0DA85-A19B-41B4-9FF9-8F5DBF28CF8D}" dt="2025-02-20T04:14:42.560" v="8275"/>
        <pc:sldMkLst>
          <pc:docMk/>
          <pc:sldMk cId="2408472324" sldId="2147309342"/>
        </pc:sldMkLst>
        <pc:spChg chg="mod">
          <ac:chgData name="Mihai Budiu" userId="3fe408b5c12bb05c" providerId="LiveId" clId="{FDD0DA85-A19B-41B4-9FF9-8F5DBF28CF8D}" dt="2025-02-05T00:46:08.585" v="596" actId="6549"/>
          <ac:spMkLst>
            <pc:docMk/>
            <pc:sldMk cId="2408472324" sldId="2147309342"/>
            <ac:spMk id="2" creationId="{A16ED842-CA5D-495A-98CB-012D07F87C1D}"/>
          </ac:spMkLst>
        </pc:spChg>
        <pc:spChg chg="mod">
          <ac:chgData name="Mihai Budiu" userId="3fe408b5c12bb05c" providerId="LiveId" clId="{FDD0DA85-A19B-41B4-9FF9-8F5DBF28CF8D}" dt="2025-02-03T19:56:30.191" v="33" actId="207"/>
          <ac:spMkLst>
            <pc:docMk/>
            <pc:sldMk cId="2408472324" sldId="2147309342"/>
            <ac:spMk id="3" creationId="{8E2EF090-BCB7-4D08-AAF8-499EEDB69A7F}"/>
          </ac:spMkLst>
        </pc:spChg>
        <pc:spChg chg="mod">
          <ac:chgData name="Mihai Budiu" userId="3fe408b5c12bb05c" providerId="LiveId" clId="{FDD0DA85-A19B-41B4-9FF9-8F5DBF28CF8D}" dt="2025-02-05T00:46:50.033" v="597" actId="20577"/>
          <ac:spMkLst>
            <pc:docMk/>
            <pc:sldMk cId="2408472324" sldId="2147309342"/>
            <ac:spMk id="16" creationId="{9514E065-85C0-B3EE-7607-194FCE2D24E0}"/>
          </ac:spMkLst>
        </pc:spChg>
      </pc:sldChg>
      <pc:sldChg chg="modSp add mod ord">
        <pc:chgData name="Mihai Budiu" userId="3fe408b5c12bb05c" providerId="LiveId" clId="{FDD0DA85-A19B-41B4-9FF9-8F5DBF28CF8D}" dt="2025-02-07T01:18:38.472" v="2460"/>
        <pc:sldMkLst>
          <pc:docMk/>
          <pc:sldMk cId="3815716013" sldId="2147309348"/>
        </pc:sldMkLst>
        <pc:spChg chg="mod">
          <ac:chgData name="Mihai Budiu" userId="3fe408b5c12bb05c" providerId="LiveId" clId="{FDD0DA85-A19B-41B4-9FF9-8F5DBF28CF8D}" dt="2025-02-03T19:39:50.476" v="19" actId="20577"/>
          <ac:spMkLst>
            <pc:docMk/>
            <pc:sldMk cId="3815716013" sldId="2147309348"/>
            <ac:spMk id="2" creationId="{92374620-6CE6-8F51-8725-96ACF947627D}"/>
          </ac:spMkLst>
        </pc:spChg>
      </pc:sldChg>
      <pc:sldChg chg="ord">
        <pc:chgData name="Mihai Budiu" userId="3fe408b5c12bb05c" providerId="LiveId" clId="{FDD0DA85-A19B-41B4-9FF9-8F5DBF28CF8D}" dt="2025-02-06T22:48:50.647" v="702"/>
        <pc:sldMkLst>
          <pc:docMk/>
          <pc:sldMk cId="2759084586" sldId="2147309350"/>
        </pc:sldMkLst>
      </pc:sldChg>
      <pc:sldChg chg="ord">
        <pc:chgData name="Mihai Budiu" userId="3fe408b5c12bb05c" providerId="LiveId" clId="{FDD0DA85-A19B-41B4-9FF9-8F5DBF28CF8D}" dt="2025-02-13T18:13:18.832" v="5301"/>
        <pc:sldMkLst>
          <pc:docMk/>
          <pc:sldMk cId="2137954803" sldId="2147309351"/>
        </pc:sldMkLst>
      </pc:sldChg>
      <pc:sldChg chg="del">
        <pc:chgData name="Mihai Budiu" userId="3fe408b5c12bb05c" providerId="LiveId" clId="{FDD0DA85-A19B-41B4-9FF9-8F5DBF28CF8D}" dt="2025-02-03T19:37:38.452" v="0" actId="47"/>
        <pc:sldMkLst>
          <pc:docMk/>
          <pc:sldMk cId="2106317209" sldId="2147309355"/>
        </pc:sldMkLst>
      </pc:sldChg>
      <pc:sldChg chg="ord">
        <pc:chgData name="Mihai Budiu" userId="3fe408b5c12bb05c" providerId="LiveId" clId="{FDD0DA85-A19B-41B4-9FF9-8F5DBF28CF8D}" dt="2025-02-06T22:48:18.835" v="700"/>
        <pc:sldMkLst>
          <pc:docMk/>
          <pc:sldMk cId="488384395" sldId="2147309356"/>
        </pc:sldMkLst>
      </pc:sldChg>
      <pc:sldChg chg="addSp delSp modSp new mod ord">
        <pc:chgData name="Mihai Budiu" userId="3fe408b5c12bb05c" providerId="LiveId" clId="{FDD0DA85-A19B-41B4-9FF9-8F5DBF28CF8D}" dt="2025-02-13T18:08:29.016" v="5248"/>
        <pc:sldMkLst>
          <pc:docMk/>
          <pc:sldMk cId="3353238082" sldId="2147309357"/>
        </pc:sldMkLst>
        <pc:spChg chg="mod">
          <ac:chgData name="Mihai Budiu" userId="3fe408b5c12bb05c" providerId="LiveId" clId="{FDD0DA85-A19B-41B4-9FF9-8F5DBF28CF8D}" dt="2025-02-03T19:57:50.055" v="75" actId="403"/>
          <ac:spMkLst>
            <pc:docMk/>
            <pc:sldMk cId="3353238082" sldId="2147309357"/>
            <ac:spMk id="2" creationId="{503B8EBC-94C3-649B-E503-E46746D9834A}"/>
          </ac:spMkLst>
        </pc:spChg>
        <pc:spChg chg="mod">
          <ac:chgData name="Mihai Budiu" userId="3fe408b5c12bb05c" providerId="LiveId" clId="{FDD0DA85-A19B-41B4-9FF9-8F5DBF28CF8D}" dt="2025-02-07T00:13:05.899" v="803" actId="313"/>
          <ac:spMkLst>
            <pc:docMk/>
            <pc:sldMk cId="3353238082" sldId="2147309357"/>
            <ac:spMk id="3" creationId="{3064499D-F1F2-3FF2-6B1A-27BA173ADACB}"/>
          </ac:spMkLst>
        </pc:spChg>
        <pc:picChg chg="add mod">
          <ac:chgData name="Mihai Budiu" userId="3fe408b5c12bb05c" providerId="LiveId" clId="{FDD0DA85-A19B-41B4-9FF9-8F5DBF28CF8D}" dt="2025-02-05T00:45:34.719" v="562" actId="1076"/>
          <ac:picMkLst>
            <pc:docMk/>
            <pc:sldMk cId="3353238082" sldId="2147309357"/>
            <ac:picMk id="8" creationId="{5ED515A5-BC9E-DE47-327C-75DF9980FAEB}"/>
          </ac:picMkLst>
        </pc:picChg>
        <pc:picChg chg="add mod">
          <ac:chgData name="Mihai Budiu" userId="3fe408b5c12bb05c" providerId="LiveId" clId="{FDD0DA85-A19B-41B4-9FF9-8F5DBF28CF8D}" dt="2025-02-05T00:45:32.519" v="561" actId="1076"/>
          <ac:picMkLst>
            <pc:docMk/>
            <pc:sldMk cId="3353238082" sldId="2147309357"/>
            <ac:picMk id="12" creationId="{08BB82C5-51FB-879E-7CAC-16F05C116EFD}"/>
          </ac:picMkLst>
        </pc:picChg>
        <pc:picChg chg="add mod">
          <ac:chgData name="Mihai Budiu" userId="3fe408b5c12bb05c" providerId="LiveId" clId="{FDD0DA85-A19B-41B4-9FF9-8F5DBF28CF8D}" dt="2025-02-05T00:45:30.278" v="560" actId="1076"/>
          <ac:picMkLst>
            <pc:docMk/>
            <pc:sldMk cId="3353238082" sldId="2147309357"/>
            <ac:picMk id="14" creationId="{B6E96DEF-0486-30B1-F33C-0C096A9FBEBD}"/>
          </ac:picMkLst>
        </pc:picChg>
      </pc:sldChg>
      <pc:sldChg chg="addSp delSp modSp new mod modAnim">
        <pc:chgData name="Mihai Budiu" userId="3fe408b5c12bb05c" providerId="LiveId" clId="{FDD0DA85-A19B-41B4-9FF9-8F5DBF28CF8D}" dt="2025-02-13T18:07:11.374" v="5245"/>
        <pc:sldMkLst>
          <pc:docMk/>
          <pc:sldMk cId="1640147987" sldId="2147309358"/>
        </pc:sldMkLst>
        <pc:spChg chg="mod">
          <ac:chgData name="Mihai Budiu" userId="3fe408b5c12bb05c" providerId="LiveId" clId="{FDD0DA85-A19B-41B4-9FF9-8F5DBF28CF8D}" dt="2025-02-06T22:50:42.212" v="787" actId="20577"/>
          <ac:spMkLst>
            <pc:docMk/>
            <pc:sldMk cId="1640147987" sldId="2147309358"/>
            <ac:spMk id="2" creationId="{4CAD11AC-B159-1DC6-18D0-DBB46E5F5748}"/>
          </ac:spMkLst>
        </pc:spChg>
        <pc:spChg chg="add mod">
          <ac:chgData name="Mihai Budiu" userId="3fe408b5c12bb05c" providerId="LiveId" clId="{FDD0DA85-A19B-41B4-9FF9-8F5DBF28CF8D}" dt="2025-02-06T22:50:01.077" v="761"/>
          <ac:spMkLst>
            <pc:docMk/>
            <pc:sldMk cId="1640147987" sldId="2147309358"/>
            <ac:spMk id="5" creationId="{55DEBAB6-0D11-9799-2AC6-0DB70F85BBA1}"/>
          </ac:spMkLst>
        </pc:spChg>
        <pc:spChg chg="add mod">
          <ac:chgData name="Mihai Budiu" userId="3fe408b5c12bb05c" providerId="LiveId" clId="{FDD0DA85-A19B-41B4-9FF9-8F5DBF28CF8D}" dt="2025-02-06T22:50:01.077" v="761"/>
          <ac:spMkLst>
            <pc:docMk/>
            <pc:sldMk cId="1640147987" sldId="2147309358"/>
            <ac:spMk id="6" creationId="{201C0380-78CC-2009-D26A-EDA2826D8A0C}"/>
          </ac:spMkLst>
        </pc:spChg>
        <pc:picChg chg="add mod">
          <ac:chgData name="Mihai Budiu" userId="3fe408b5c12bb05c" providerId="LiveId" clId="{FDD0DA85-A19B-41B4-9FF9-8F5DBF28CF8D}" dt="2025-02-06T22:50:12.987" v="762"/>
          <ac:picMkLst>
            <pc:docMk/>
            <pc:sldMk cId="1640147987" sldId="2147309358"/>
            <ac:picMk id="7" creationId="{8C39EC0A-D712-1B77-A91C-4180F05C2577}"/>
          </ac:picMkLst>
        </pc:picChg>
        <pc:picChg chg="add mod">
          <ac:chgData name="Mihai Budiu" userId="3fe408b5c12bb05c" providerId="LiveId" clId="{FDD0DA85-A19B-41B4-9FF9-8F5DBF28CF8D}" dt="2025-02-06T22:50:12.987" v="762"/>
          <ac:picMkLst>
            <pc:docMk/>
            <pc:sldMk cId="1640147987" sldId="2147309358"/>
            <ac:picMk id="8" creationId="{6CBD2493-A2AD-6636-4A96-C2D7D0A4DE74}"/>
          </ac:picMkLst>
        </pc:picChg>
        <pc:picChg chg="add mod">
          <ac:chgData name="Mihai Budiu" userId="3fe408b5c12bb05c" providerId="LiveId" clId="{FDD0DA85-A19B-41B4-9FF9-8F5DBF28CF8D}" dt="2025-02-06T22:50:12.987" v="762"/>
          <ac:picMkLst>
            <pc:docMk/>
            <pc:sldMk cId="1640147987" sldId="2147309358"/>
            <ac:picMk id="9" creationId="{4A38AE0F-5D47-8149-C879-8C0C626BCD25}"/>
          </ac:picMkLst>
        </pc:picChg>
        <pc:picChg chg="add mod">
          <ac:chgData name="Mihai Budiu" userId="3fe408b5c12bb05c" providerId="LiveId" clId="{FDD0DA85-A19B-41B4-9FF9-8F5DBF28CF8D}" dt="2025-02-06T22:50:12.987" v="762"/>
          <ac:picMkLst>
            <pc:docMk/>
            <pc:sldMk cId="1640147987" sldId="2147309358"/>
            <ac:picMk id="10" creationId="{50510738-86DC-A00A-3851-D199255116BC}"/>
          </ac:picMkLst>
        </pc:picChg>
      </pc:sldChg>
      <pc:sldChg chg="addSp delSp modSp new mod ord">
        <pc:chgData name="Mihai Budiu" userId="3fe408b5c12bb05c" providerId="LiveId" clId="{FDD0DA85-A19B-41B4-9FF9-8F5DBF28CF8D}" dt="2025-02-19T19:18:29.271" v="7809" actId="403"/>
        <pc:sldMkLst>
          <pc:docMk/>
          <pc:sldMk cId="1436751422" sldId="2147309359"/>
        </pc:sldMkLst>
        <pc:spChg chg="mod">
          <ac:chgData name="Mihai Budiu" userId="3fe408b5c12bb05c" providerId="LiveId" clId="{FDD0DA85-A19B-41B4-9FF9-8F5DBF28CF8D}" dt="2025-02-07T00:13:37.842" v="827" actId="403"/>
          <ac:spMkLst>
            <pc:docMk/>
            <pc:sldMk cId="1436751422" sldId="2147309359"/>
            <ac:spMk id="2" creationId="{9BC00DE0-AFA6-4038-C257-E31A1D69A825}"/>
          </ac:spMkLst>
        </pc:spChg>
        <pc:spChg chg="mod">
          <ac:chgData name="Mihai Budiu" userId="3fe408b5c12bb05c" providerId="LiveId" clId="{FDD0DA85-A19B-41B4-9FF9-8F5DBF28CF8D}" dt="2025-02-19T19:18:29.271" v="7809" actId="403"/>
          <ac:spMkLst>
            <pc:docMk/>
            <pc:sldMk cId="1436751422" sldId="2147309359"/>
            <ac:spMk id="3" creationId="{6AAF4E0B-03D2-3299-190C-A569C73A4FE1}"/>
          </ac:spMkLst>
        </pc:spChg>
        <pc:picChg chg="add mod">
          <ac:chgData name="Mihai Budiu" userId="3fe408b5c12bb05c" providerId="LiveId" clId="{FDD0DA85-A19B-41B4-9FF9-8F5DBF28CF8D}" dt="2025-02-07T00:48:07.104" v="1677" actId="1076"/>
          <ac:picMkLst>
            <pc:docMk/>
            <pc:sldMk cId="1436751422" sldId="2147309359"/>
            <ac:picMk id="8" creationId="{8776E052-1E24-9ABC-DD5E-8C48E9598206}"/>
          </ac:picMkLst>
        </pc:picChg>
      </pc:sldChg>
      <pc:sldChg chg="addSp delSp modSp new del mod ord delAnim modAnim">
        <pc:chgData name="Mihai Budiu" userId="3fe408b5c12bb05c" providerId="LiveId" clId="{FDD0DA85-A19B-41B4-9FF9-8F5DBF28CF8D}" dt="2025-02-13T18:08:30.765" v="5249" actId="47"/>
        <pc:sldMkLst>
          <pc:docMk/>
          <pc:sldMk cId="2846765016" sldId="2147309360"/>
        </pc:sldMkLst>
      </pc:sldChg>
      <pc:sldChg chg="modSp add del mod">
        <pc:chgData name="Mihai Budiu" userId="3fe408b5c12bb05c" providerId="LiveId" clId="{FDD0DA85-A19B-41B4-9FF9-8F5DBF28CF8D}" dt="2025-02-07T00:58:27.914" v="2129" actId="47"/>
        <pc:sldMkLst>
          <pc:docMk/>
          <pc:sldMk cId="2388894229" sldId="2147309361"/>
        </pc:sldMkLst>
      </pc:sldChg>
      <pc:sldChg chg="addSp delSp modSp new mod">
        <pc:chgData name="Mihai Budiu" userId="3fe408b5c12bb05c" providerId="LiveId" clId="{FDD0DA85-A19B-41B4-9FF9-8F5DBF28CF8D}" dt="2025-02-07T00:58:06.267" v="2128" actId="14100"/>
        <pc:sldMkLst>
          <pc:docMk/>
          <pc:sldMk cId="2818741499" sldId="2147309362"/>
        </pc:sldMkLst>
        <pc:spChg chg="mod">
          <ac:chgData name="Mihai Budiu" userId="3fe408b5c12bb05c" providerId="LiveId" clId="{FDD0DA85-A19B-41B4-9FF9-8F5DBF28CF8D}" dt="2025-02-07T00:54:29.134" v="1957" actId="20577"/>
          <ac:spMkLst>
            <pc:docMk/>
            <pc:sldMk cId="2818741499" sldId="2147309362"/>
            <ac:spMk id="2" creationId="{46024A1D-DC10-BFFB-A9EB-8EED0861B616}"/>
          </ac:spMkLst>
        </pc:spChg>
        <pc:spChg chg="mod">
          <ac:chgData name="Mihai Budiu" userId="3fe408b5c12bb05c" providerId="LiveId" clId="{FDD0DA85-A19B-41B4-9FF9-8F5DBF28CF8D}" dt="2025-02-07T00:57:42.099" v="2121" actId="14100"/>
          <ac:spMkLst>
            <pc:docMk/>
            <pc:sldMk cId="2818741499" sldId="2147309362"/>
            <ac:spMk id="3" creationId="{2CF1FE2D-C8A3-0207-6456-99F5A95C3C36}"/>
          </ac:spMkLst>
        </pc:spChg>
        <pc:spChg chg="add mod ord">
          <ac:chgData name="Mihai Budiu" userId="3fe408b5c12bb05c" providerId="LiveId" clId="{FDD0DA85-A19B-41B4-9FF9-8F5DBF28CF8D}" dt="2025-02-07T00:58:06.267" v="2128" actId="14100"/>
          <ac:spMkLst>
            <pc:docMk/>
            <pc:sldMk cId="2818741499" sldId="2147309362"/>
            <ac:spMk id="7" creationId="{9AB8A53F-0831-DBEC-0922-1D911F428347}"/>
          </ac:spMkLst>
        </pc:spChg>
      </pc:sldChg>
      <pc:sldChg chg="addSp delSp modSp add mod">
        <pc:chgData name="Mihai Budiu" userId="3fe408b5c12bb05c" providerId="LiveId" clId="{FDD0DA85-A19B-41B4-9FF9-8F5DBF28CF8D}" dt="2025-02-13T17:40:58.120" v="4680" actId="1582"/>
        <pc:sldMkLst>
          <pc:docMk/>
          <pc:sldMk cId="199645559" sldId="2147309363"/>
        </pc:sldMkLst>
        <pc:spChg chg="mod">
          <ac:chgData name="Mihai Budiu" userId="3fe408b5c12bb05c" providerId="LiveId" clId="{FDD0DA85-A19B-41B4-9FF9-8F5DBF28CF8D}" dt="2025-02-07T01:02:30.626" v="2169" actId="20577"/>
          <ac:spMkLst>
            <pc:docMk/>
            <pc:sldMk cId="199645559" sldId="2147309363"/>
            <ac:spMk id="2" creationId="{C6330AB5-96BE-7AAB-264A-A45148A1C19A}"/>
          </ac:spMkLst>
        </pc:spChg>
        <pc:spChg chg="add mod">
          <ac:chgData name="Mihai Budiu" userId="3fe408b5c12bb05c" providerId="LiveId" clId="{FDD0DA85-A19B-41B4-9FF9-8F5DBF28CF8D}" dt="2025-02-07T01:02:29.375" v="2168" actId="1076"/>
          <ac:spMkLst>
            <pc:docMk/>
            <pc:sldMk cId="199645559" sldId="2147309363"/>
            <ac:spMk id="6" creationId="{ED11CC54-3866-1E29-44E6-8695FFD32EF4}"/>
          </ac:spMkLst>
        </pc:spChg>
        <pc:spChg chg="add mod">
          <ac:chgData name="Mihai Budiu" userId="3fe408b5c12bb05c" providerId="LiveId" clId="{FDD0DA85-A19B-41B4-9FF9-8F5DBF28CF8D}" dt="2025-02-07T01:02:15.196" v="2163" actId="1076"/>
          <ac:spMkLst>
            <pc:docMk/>
            <pc:sldMk cId="199645559" sldId="2147309363"/>
            <ac:spMk id="13" creationId="{C9A86F54-EF92-1C0C-3263-2E924459897E}"/>
          </ac:spMkLst>
        </pc:spChg>
        <pc:spChg chg="mod">
          <ac:chgData name="Mihai Budiu" userId="3fe408b5c12bb05c" providerId="LiveId" clId="{FDD0DA85-A19B-41B4-9FF9-8F5DBF28CF8D}" dt="2025-02-07T01:03:22.309" v="2174"/>
          <ac:spMkLst>
            <pc:docMk/>
            <pc:sldMk cId="199645559" sldId="2147309363"/>
            <ac:spMk id="55" creationId="{222AC532-D0CE-8596-40C8-7290B7AB7143}"/>
          </ac:spMkLst>
        </pc:spChg>
        <pc:spChg chg="mod">
          <ac:chgData name="Mihai Budiu" userId="3fe408b5c12bb05c" providerId="LiveId" clId="{FDD0DA85-A19B-41B4-9FF9-8F5DBF28CF8D}" dt="2025-02-07T01:03:22.309" v="2174"/>
          <ac:spMkLst>
            <pc:docMk/>
            <pc:sldMk cId="199645559" sldId="2147309363"/>
            <ac:spMk id="56" creationId="{CCDE2E0C-222C-B97A-A992-D4C79FB9D945}"/>
          </ac:spMkLst>
        </pc:spChg>
        <pc:spChg chg="mod">
          <ac:chgData name="Mihai Budiu" userId="3fe408b5c12bb05c" providerId="LiveId" clId="{FDD0DA85-A19B-41B4-9FF9-8F5DBF28CF8D}" dt="2025-02-07T01:03:22.309" v="2174"/>
          <ac:spMkLst>
            <pc:docMk/>
            <pc:sldMk cId="199645559" sldId="2147309363"/>
            <ac:spMk id="61" creationId="{FC3FDA35-13FF-1C15-3445-906E5ABB2583}"/>
          </ac:spMkLst>
        </pc:spChg>
        <pc:spChg chg="mod">
          <ac:chgData name="Mihai Budiu" userId="3fe408b5c12bb05c" providerId="LiveId" clId="{FDD0DA85-A19B-41B4-9FF9-8F5DBF28CF8D}" dt="2025-02-07T01:03:22.309" v="2174"/>
          <ac:spMkLst>
            <pc:docMk/>
            <pc:sldMk cId="199645559" sldId="2147309363"/>
            <ac:spMk id="63" creationId="{472C5A93-9B9B-A363-363F-A35780ADD365}"/>
          </ac:spMkLst>
        </pc:spChg>
        <pc:spChg chg="mod">
          <ac:chgData name="Mihai Budiu" userId="3fe408b5c12bb05c" providerId="LiveId" clId="{FDD0DA85-A19B-41B4-9FF9-8F5DBF28CF8D}" dt="2025-02-07T01:03:22.309" v="2174"/>
          <ac:spMkLst>
            <pc:docMk/>
            <pc:sldMk cId="199645559" sldId="2147309363"/>
            <ac:spMk id="65" creationId="{BF864902-44FE-BD0B-64B2-E2B7E8E019C2}"/>
          </ac:spMkLst>
        </pc:spChg>
        <pc:spChg chg="mod">
          <ac:chgData name="Mihai Budiu" userId="3fe408b5c12bb05c" providerId="LiveId" clId="{FDD0DA85-A19B-41B4-9FF9-8F5DBF28CF8D}" dt="2025-02-07T01:03:22.309" v="2174"/>
          <ac:spMkLst>
            <pc:docMk/>
            <pc:sldMk cId="199645559" sldId="2147309363"/>
            <ac:spMk id="66" creationId="{88C68A22-2758-687A-F97E-2BA60DB41DD6}"/>
          </ac:spMkLst>
        </pc:spChg>
        <pc:spChg chg="mod">
          <ac:chgData name="Mihai Budiu" userId="3fe408b5c12bb05c" providerId="LiveId" clId="{FDD0DA85-A19B-41B4-9FF9-8F5DBF28CF8D}" dt="2025-02-07T01:03:22.309" v="2174"/>
          <ac:spMkLst>
            <pc:docMk/>
            <pc:sldMk cId="199645559" sldId="2147309363"/>
            <ac:spMk id="67" creationId="{84A61742-56C7-D551-7C2E-B406EBD3D543}"/>
          </ac:spMkLst>
        </pc:spChg>
        <pc:spChg chg="add mod">
          <ac:chgData name="Mihai Budiu" userId="3fe408b5c12bb05c" providerId="LiveId" clId="{FDD0DA85-A19B-41B4-9FF9-8F5DBF28CF8D}" dt="2025-02-07T01:03:26.616" v="2175" actId="1076"/>
          <ac:spMkLst>
            <pc:docMk/>
            <pc:sldMk cId="199645559" sldId="2147309363"/>
            <ac:spMk id="71" creationId="{238B2639-5814-5D97-AF5A-741BBF8B004C}"/>
          </ac:spMkLst>
        </pc:spChg>
        <pc:spChg chg="add mod">
          <ac:chgData name="Mihai Budiu" userId="3fe408b5c12bb05c" providerId="LiveId" clId="{FDD0DA85-A19B-41B4-9FF9-8F5DBF28CF8D}" dt="2025-02-07T01:03:26.616" v="2175" actId="1076"/>
          <ac:spMkLst>
            <pc:docMk/>
            <pc:sldMk cId="199645559" sldId="2147309363"/>
            <ac:spMk id="72" creationId="{AD33CDF8-9F71-D6B7-6E2F-A18E44554E31}"/>
          </ac:spMkLst>
        </pc:spChg>
        <pc:spChg chg="add mod">
          <ac:chgData name="Mihai Budiu" userId="3fe408b5c12bb05c" providerId="LiveId" clId="{FDD0DA85-A19B-41B4-9FF9-8F5DBF28CF8D}" dt="2025-02-07T01:03:26.616" v="2175" actId="1076"/>
          <ac:spMkLst>
            <pc:docMk/>
            <pc:sldMk cId="199645559" sldId="2147309363"/>
            <ac:spMk id="73" creationId="{2736F909-D177-1D01-27FF-2639B3B3D2C0}"/>
          </ac:spMkLst>
        </pc:spChg>
        <pc:grpChg chg="mod">
          <ac:chgData name="Mihai Budiu" userId="3fe408b5c12bb05c" providerId="LiveId" clId="{FDD0DA85-A19B-41B4-9FF9-8F5DBF28CF8D}" dt="2025-02-07T01:03:26.616" v="2175" actId="1076"/>
          <ac:grpSpMkLst>
            <pc:docMk/>
            <pc:sldMk cId="199645559" sldId="2147309363"/>
            <ac:grpSpMk id="54" creationId="{AF4BDA94-0E22-0A8B-B768-ECC9C37B684A}"/>
          </ac:grpSpMkLst>
        </pc:grpChg>
        <pc:grpChg chg="mod">
          <ac:chgData name="Mihai Budiu" userId="3fe408b5c12bb05c" providerId="LiveId" clId="{FDD0DA85-A19B-41B4-9FF9-8F5DBF28CF8D}" dt="2025-02-07T01:03:26.616" v="2175" actId="1076"/>
          <ac:grpSpMkLst>
            <pc:docMk/>
            <pc:sldMk cId="199645559" sldId="2147309363"/>
            <ac:grpSpMk id="59" creationId="{4E6A3AB2-C742-9A22-6F70-290D13DE266D}"/>
          </ac:grpSpMkLst>
        </pc:grpChg>
        <pc:grpChg chg="mod">
          <ac:chgData name="Mihai Budiu" userId="3fe408b5c12bb05c" providerId="LiveId" clId="{FDD0DA85-A19B-41B4-9FF9-8F5DBF28CF8D}" dt="2025-02-07T01:03:26.616" v="2175" actId="1076"/>
          <ac:grpSpMkLst>
            <pc:docMk/>
            <pc:sldMk cId="199645559" sldId="2147309363"/>
            <ac:grpSpMk id="64" creationId="{C3D143E5-F616-6405-D299-F14C6EA70B20}"/>
          </ac:grpSpMkLst>
        </pc:grpChg>
        <pc:cxnChg chg="mod">
          <ac:chgData name="Mihai Budiu" userId="3fe408b5c12bb05c" providerId="LiveId" clId="{FDD0DA85-A19B-41B4-9FF9-8F5DBF28CF8D}" dt="2025-02-07T01:03:26.616" v="2175" actId="1076"/>
          <ac:cxnSpMkLst>
            <pc:docMk/>
            <pc:sldMk cId="199645559" sldId="2147309363"/>
            <ac:cxnSpMk id="52" creationId="{EBDFCB47-9BB6-2F81-1039-590B629254AA}"/>
          </ac:cxnSpMkLst>
        </pc:cxnChg>
        <pc:cxnChg chg="mod">
          <ac:chgData name="Mihai Budiu" userId="3fe408b5c12bb05c" providerId="LiveId" clId="{FDD0DA85-A19B-41B4-9FF9-8F5DBF28CF8D}" dt="2025-02-07T01:03:26.616" v="2175" actId="1076"/>
          <ac:cxnSpMkLst>
            <pc:docMk/>
            <pc:sldMk cId="199645559" sldId="2147309363"/>
            <ac:cxnSpMk id="74" creationId="{96347FCD-A54F-D173-4D02-5F0FBC7B73DB}"/>
          </ac:cxnSpMkLst>
        </pc:cxnChg>
        <pc:cxnChg chg="mod">
          <ac:chgData name="Mihai Budiu" userId="3fe408b5c12bb05c" providerId="LiveId" clId="{FDD0DA85-A19B-41B4-9FF9-8F5DBF28CF8D}" dt="2025-02-07T01:03:26.616" v="2175" actId="1076"/>
          <ac:cxnSpMkLst>
            <pc:docMk/>
            <pc:sldMk cId="199645559" sldId="2147309363"/>
            <ac:cxnSpMk id="76" creationId="{33B85DE0-B215-8EDA-678A-D6C6ED10A553}"/>
          </ac:cxnSpMkLst>
        </pc:cxnChg>
        <pc:cxnChg chg="mod">
          <ac:chgData name="Mihai Budiu" userId="3fe408b5c12bb05c" providerId="LiveId" clId="{FDD0DA85-A19B-41B4-9FF9-8F5DBF28CF8D}" dt="2025-02-13T06:04:06.949" v="2576" actId="14100"/>
          <ac:cxnSpMkLst>
            <pc:docMk/>
            <pc:sldMk cId="199645559" sldId="2147309363"/>
            <ac:cxnSpMk id="78" creationId="{87DAD021-19C1-4879-CD72-F28AEA5D5BEB}"/>
          </ac:cxnSpMkLst>
        </pc:cxnChg>
        <pc:cxnChg chg="mod">
          <ac:chgData name="Mihai Budiu" userId="3fe408b5c12bb05c" providerId="LiveId" clId="{FDD0DA85-A19B-41B4-9FF9-8F5DBF28CF8D}" dt="2025-02-13T06:04:10.140" v="2577" actId="14100"/>
          <ac:cxnSpMkLst>
            <pc:docMk/>
            <pc:sldMk cId="199645559" sldId="2147309363"/>
            <ac:cxnSpMk id="79" creationId="{E0CDB34D-D8E9-66DD-25D7-D584F2F28F24}"/>
          </ac:cxnSpMkLst>
        </pc:cxnChg>
        <pc:cxnChg chg="add mod">
          <ac:chgData name="Mihai Budiu" userId="3fe408b5c12bb05c" providerId="LiveId" clId="{FDD0DA85-A19B-41B4-9FF9-8F5DBF28CF8D}" dt="2025-02-13T17:40:58.120" v="4680" actId="1582"/>
          <ac:cxnSpMkLst>
            <pc:docMk/>
            <pc:sldMk cId="199645559" sldId="2147309363"/>
            <ac:cxnSpMk id="83" creationId="{BC514D51-6901-3D94-0169-CE02DB2B57A7}"/>
          </ac:cxnSpMkLst>
        </pc:cxnChg>
      </pc:sldChg>
      <pc:sldChg chg="addSp delSp modSp add mod ord delAnim modAnim">
        <pc:chgData name="Mihai Budiu" userId="3fe408b5c12bb05c" providerId="LiveId" clId="{FDD0DA85-A19B-41B4-9FF9-8F5DBF28CF8D}" dt="2025-02-20T04:14:56.396" v="8276" actId="478"/>
        <pc:sldMkLst>
          <pc:docMk/>
          <pc:sldMk cId="963740084" sldId="2147309364"/>
        </pc:sldMkLst>
        <pc:spChg chg="mod">
          <ac:chgData name="Mihai Budiu" userId="3fe408b5c12bb05c" providerId="LiveId" clId="{FDD0DA85-A19B-41B4-9FF9-8F5DBF28CF8D}" dt="2025-02-13T18:37:06.571" v="5804" actId="20577"/>
          <ac:spMkLst>
            <pc:docMk/>
            <pc:sldMk cId="963740084" sldId="2147309364"/>
            <ac:spMk id="2" creationId="{5AA57766-81EF-5827-8DFC-6E52DA808D55}"/>
          </ac:spMkLst>
        </pc:spChg>
        <pc:spChg chg="add mod">
          <ac:chgData name="Mihai Budiu" userId="3fe408b5c12bb05c" providerId="LiveId" clId="{FDD0DA85-A19B-41B4-9FF9-8F5DBF28CF8D}" dt="2025-02-07T01:14:54.737" v="2416" actId="1076"/>
          <ac:spMkLst>
            <pc:docMk/>
            <pc:sldMk cId="963740084" sldId="2147309364"/>
            <ac:spMk id="3" creationId="{BF3521CE-A58D-4DF8-D227-12FA1862BF36}"/>
          </ac:spMkLst>
        </pc:spChg>
        <pc:spChg chg="add mod">
          <ac:chgData name="Mihai Budiu" userId="3fe408b5c12bb05c" providerId="LiveId" clId="{FDD0DA85-A19B-41B4-9FF9-8F5DBF28CF8D}" dt="2025-02-19T19:34:58.039" v="7963" actId="207"/>
          <ac:spMkLst>
            <pc:docMk/>
            <pc:sldMk cId="963740084" sldId="2147309364"/>
            <ac:spMk id="7" creationId="{FF739D95-9E59-CDED-CF3B-222FA3061276}"/>
          </ac:spMkLst>
        </pc:spChg>
        <pc:spChg chg="add mod">
          <ac:chgData name="Mihai Budiu" userId="3fe408b5c12bb05c" providerId="LiveId" clId="{FDD0DA85-A19B-41B4-9FF9-8F5DBF28CF8D}" dt="2025-02-19T19:38:53.473" v="8024" actId="14100"/>
          <ac:spMkLst>
            <pc:docMk/>
            <pc:sldMk cId="963740084" sldId="2147309364"/>
            <ac:spMk id="11" creationId="{392D502A-31DE-3259-2172-05D44CE7A3E7}"/>
          </ac:spMkLst>
        </pc:spChg>
        <pc:spChg chg="add mod">
          <ac:chgData name="Mihai Budiu" userId="3fe408b5c12bb05c" providerId="LiveId" clId="{FDD0DA85-A19B-41B4-9FF9-8F5DBF28CF8D}" dt="2025-02-19T19:39:08.226" v="8028" actId="1076"/>
          <ac:spMkLst>
            <pc:docMk/>
            <pc:sldMk cId="963740084" sldId="2147309364"/>
            <ac:spMk id="12" creationId="{4A986A0D-2A5B-92C9-A165-008B1B9B9F62}"/>
          </ac:spMkLst>
        </pc:spChg>
        <pc:spChg chg="add del mod">
          <ac:chgData name="Mihai Budiu" userId="3fe408b5c12bb05c" providerId="LiveId" clId="{FDD0DA85-A19B-41B4-9FF9-8F5DBF28CF8D}" dt="2025-02-20T04:14:56.396" v="8276" actId="478"/>
          <ac:spMkLst>
            <pc:docMk/>
            <pc:sldMk cId="963740084" sldId="2147309364"/>
            <ac:spMk id="24" creationId="{1847B441-2BE5-5621-C2E6-F848B0977319}"/>
          </ac:spMkLst>
        </pc:spChg>
        <pc:spChg chg="add mod">
          <ac:chgData name="Mihai Budiu" userId="3fe408b5c12bb05c" providerId="LiveId" clId="{FDD0DA85-A19B-41B4-9FF9-8F5DBF28CF8D}" dt="2025-02-07T01:14:54.737" v="2416" actId="1076"/>
          <ac:spMkLst>
            <pc:docMk/>
            <pc:sldMk cId="963740084" sldId="2147309364"/>
            <ac:spMk id="25" creationId="{F7B778FF-90C2-92A4-9C0B-32D2C526DB12}"/>
          </ac:spMkLst>
        </pc:spChg>
        <pc:spChg chg="add mod">
          <ac:chgData name="Mihai Budiu" userId="3fe408b5c12bb05c" providerId="LiveId" clId="{FDD0DA85-A19B-41B4-9FF9-8F5DBF28CF8D}" dt="2025-02-13T06:03:28.486" v="2574" actId="1076"/>
          <ac:spMkLst>
            <pc:docMk/>
            <pc:sldMk cId="963740084" sldId="2147309364"/>
            <ac:spMk id="26" creationId="{0CDA8B8E-6E32-4049-2E09-B680B98EACA1}"/>
          </ac:spMkLst>
        </pc:spChg>
        <pc:spChg chg="add mod">
          <ac:chgData name="Mihai Budiu" userId="3fe408b5c12bb05c" providerId="LiveId" clId="{FDD0DA85-A19B-41B4-9FF9-8F5DBF28CF8D}" dt="2025-02-07T01:15:14.449" v="2421" actId="1076"/>
          <ac:spMkLst>
            <pc:docMk/>
            <pc:sldMk cId="963740084" sldId="2147309364"/>
            <ac:spMk id="27" creationId="{AAEB0800-27A8-088B-7617-4D3DF8FFB7FF}"/>
          </ac:spMkLst>
        </pc:spChg>
        <pc:spChg chg="add mod">
          <ac:chgData name="Mihai Budiu" userId="3fe408b5c12bb05c" providerId="LiveId" clId="{FDD0DA85-A19B-41B4-9FF9-8F5DBF28CF8D}" dt="2025-02-07T01:16:22.836" v="2455" actId="1076"/>
          <ac:spMkLst>
            <pc:docMk/>
            <pc:sldMk cId="963740084" sldId="2147309364"/>
            <ac:spMk id="48" creationId="{B2B75BE5-4545-3DF9-ADEB-294DD15023D8}"/>
          </ac:spMkLst>
        </pc:spChg>
        <pc:cxnChg chg="add mod">
          <ac:chgData name="Mihai Budiu" userId="3fe408b5c12bb05c" providerId="LiveId" clId="{FDD0DA85-A19B-41B4-9FF9-8F5DBF28CF8D}" dt="2025-02-07T01:14:54.737" v="2416" actId="1076"/>
          <ac:cxnSpMkLst>
            <pc:docMk/>
            <pc:sldMk cId="963740084" sldId="2147309364"/>
            <ac:cxnSpMk id="5" creationId="{5C80050C-7DD0-A720-7D79-09BE0BD62D4C}"/>
          </ac:cxnSpMkLst>
        </pc:cxnChg>
        <pc:cxnChg chg="mod">
          <ac:chgData name="Mihai Budiu" userId="3fe408b5c12bb05c" providerId="LiveId" clId="{FDD0DA85-A19B-41B4-9FF9-8F5DBF28CF8D}" dt="2025-02-07T01:14:58.312" v="2417" actId="14100"/>
          <ac:cxnSpMkLst>
            <pc:docMk/>
            <pc:sldMk cId="963740084" sldId="2147309364"/>
            <ac:cxnSpMk id="6" creationId="{89AEF032-3957-E284-9C2A-7B5DBFA81868}"/>
          </ac:cxnSpMkLst>
        </pc:cxnChg>
        <pc:cxnChg chg="add mod">
          <ac:chgData name="Mihai Budiu" userId="3fe408b5c12bb05c" providerId="LiveId" clId="{FDD0DA85-A19B-41B4-9FF9-8F5DBF28CF8D}" dt="2025-02-07T01:14:54.737" v="2416" actId="1076"/>
          <ac:cxnSpMkLst>
            <pc:docMk/>
            <pc:sldMk cId="963740084" sldId="2147309364"/>
            <ac:cxnSpMk id="8" creationId="{7F990563-F04D-72EC-7768-026D7C28A4D8}"/>
          </ac:cxnSpMkLst>
        </pc:cxnChg>
        <pc:cxnChg chg="add mod">
          <ac:chgData name="Mihai Budiu" userId="3fe408b5c12bb05c" providerId="LiveId" clId="{FDD0DA85-A19B-41B4-9FF9-8F5DBF28CF8D}" dt="2025-02-07T01:14:54.737" v="2416" actId="1076"/>
          <ac:cxnSpMkLst>
            <pc:docMk/>
            <pc:sldMk cId="963740084" sldId="2147309364"/>
            <ac:cxnSpMk id="9" creationId="{CBB0A142-F23D-07F8-CBD6-643C99B808A0}"/>
          </ac:cxnSpMkLst>
        </pc:cxnChg>
        <pc:cxnChg chg="mod">
          <ac:chgData name="Mihai Budiu" userId="3fe408b5c12bb05c" providerId="LiveId" clId="{FDD0DA85-A19B-41B4-9FF9-8F5DBF28CF8D}" dt="2025-02-07T01:15:14.449" v="2421" actId="1076"/>
          <ac:cxnSpMkLst>
            <pc:docMk/>
            <pc:sldMk cId="963740084" sldId="2147309364"/>
            <ac:cxnSpMk id="10" creationId="{B50B8E11-A3FC-8509-1B20-2DD8FBFBC9E6}"/>
          </ac:cxnSpMkLst>
        </pc:cxnChg>
        <pc:cxnChg chg="add mod">
          <ac:chgData name="Mihai Budiu" userId="3fe408b5c12bb05c" providerId="LiveId" clId="{FDD0DA85-A19B-41B4-9FF9-8F5DBF28CF8D}" dt="2025-02-07T01:13:52.101" v="2378" actId="1076"/>
          <ac:cxnSpMkLst>
            <pc:docMk/>
            <pc:sldMk cId="963740084" sldId="2147309364"/>
            <ac:cxnSpMk id="13" creationId="{87614BD6-7A4E-A13E-4086-E89F911A926E}"/>
          </ac:cxnSpMkLst>
        </pc:cxnChg>
        <pc:cxnChg chg="mod">
          <ac:chgData name="Mihai Budiu" userId="3fe408b5c12bb05c" providerId="LiveId" clId="{FDD0DA85-A19B-41B4-9FF9-8F5DBF28CF8D}" dt="2025-02-13T06:03:35.048" v="2575" actId="14100"/>
          <ac:cxnSpMkLst>
            <pc:docMk/>
            <pc:sldMk cId="963740084" sldId="2147309364"/>
            <ac:cxnSpMk id="21" creationId="{275CC800-C564-552F-BF22-EA4EF9955CC2}"/>
          </ac:cxnSpMkLst>
        </pc:cxnChg>
        <pc:cxnChg chg="add mod">
          <ac:chgData name="Mihai Budiu" userId="3fe408b5c12bb05c" providerId="LiveId" clId="{FDD0DA85-A19B-41B4-9FF9-8F5DBF28CF8D}" dt="2025-02-07T01:15:19.866" v="2422" actId="1076"/>
          <ac:cxnSpMkLst>
            <pc:docMk/>
            <pc:sldMk cId="963740084" sldId="2147309364"/>
            <ac:cxnSpMk id="22" creationId="{5D35A90A-1B62-0FB8-58A5-1D06B9190D1D}"/>
          </ac:cxnSpMkLst>
        </pc:cxnChg>
        <pc:cxnChg chg="add mod">
          <ac:chgData name="Mihai Budiu" userId="3fe408b5c12bb05c" providerId="LiveId" clId="{FDD0DA85-A19B-41B4-9FF9-8F5DBF28CF8D}" dt="2025-02-07T01:15:14.449" v="2421" actId="1076"/>
          <ac:cxnSpMkLst>
            <pc:docMk/>
            <pc:sldMk cId="963740084" sldId="2147309364"/>
            <ac:cxnSpMk id="36" creationId="{F1C360FE-00D2-EC13-5D43-C151446DD41C}"/>
          </ac:cxnSpMkLst>
        </pc:cxnChg>
        <pc:cxnChg chg="add mod">
          <ac:chgData name="Mihai Budiu" userId="3fe408b5c12bb05c" providerId="LiveId" clId="{FDD0DA85-A19B-41B4-9FF9-8F5DBF28CF8D}" dt="2025-02-07T01:16:09.348" v="2444" actId="14100"/>
          <ac:cxnSpMkLst>
            <pc:docMk/>
            <pc:sldMk cId="963740084" sldId="2147309364"/>
            <ac:cxnSpMk id="42" creationId="{932E4ED6-E128-DDC2-70DF-23D021B2A5BB}"/>
          </ac:cxnSpMkLst>
        </pc:cxnChg>
        <pc:cxnChg chg="add mod">
          <ac:chgData name="Mihai Budiu" userId="3fe408b5c12bb05c" providerId="LiveId" clId="{FDD0DA85-A19B-41B4-9FF9-8F5DBF28CF8D}" dt="2025-02-07T01:17:04.492" v="2458" actId="1076"/>
          <ac:cxnSpMkLst>
            <pc:docMk/>
            <pc:sldMk cId="963740084" sldId="2147309364"/>
            <ac:cxnSpMk id="49" creationId="{90096BE7-0FDA-1AE8-6741-4A85DAD41FED}"/>
          </ac:cxnSpMkLst>
        </pc:cxnChg>
      </pc:sldChg>
      <pc:sldChg chg="addSp delSp modSp add del mod delAnim">
        <pc:chgData name="Mihai Budiu" userId="3fe408b5c12bb05c" providerId="LiveId" clId="{FDD0DA85-A19B-41B4-9FF9-8F5DBF28CF8D}" dt="2025-02-07T01:09:54.543" v="2276" actId="47"/>
        <pc:sldMkLst>
          <pc:docMk/>
          <pc:sldMk cId="2219320889" sldId="2147309364"/>
        </pc:sldMkLst>
      </pc:sldChg>
      <pc:sldChg chg="addSp delSp modSp new mod modAnim">
        <pc:chgData name="Mihai Budiu" userId="3fe408b5c12bb05c" providerId="LiveId" clId="{FDD0DA85-A19B-41B4-9FF9-8F5DBF28CF8D}" dt="2025-02-19T19:26:33.167" v="7835" actId="114"/>
        <pc:sldMkLst>
          <pc:docMk/>
          <pc:sldMk cId="264798872" sldId="2147309365"/>
        </pc:sldMkLst>
        <pc:spChg chg="mod">
          <ac:chgData name="Mihai Budiu" userId="3fe408b5c12bb05c" providerId="LiveId" clId="{FDD0DA85-A19B-41B4-9FF9-8F5DBF28CF8D}" dt="2025-02-07T02:19:09.279" v="2481" actId="20577"/>
          <ac:spMkLst>
            <pc:docMk/>
            <pc:sldMk cId="264798872" sldId="2147309365"/>
            <ac:spMk id="2" creationId="{DE75E627-274B-6E4B-DDB5-CF4A29F770D5}"/>
          </ac:spMkLst>
        </pc:spChg>
        <pc:spChg chg="mod">
          <ac:chgData name="Mihai Budiu" userId="3fe408b5c12bb05c" providerId="LiveId" clId="{FDD0DA85-A19B-41B4-9FF9-8F5DBF28CF8D}" dt="2025-02-19T19:25:55.483" v="7834" actId="20577"/>
          <ac:spMkLst>
            <pc:docMk/>
            <pc:sldMk cId="264798872" sldId="2147309365"/>
            <ac:spMk id="3" creationId="{9994FB08-2D98-68BF-9AD8-B9BD02AD66C1}"/>
          </ac:spMkLst>
        </pc:spChg>
        <pc:spChg chg="add mod">
          <ac:chgData name="Mihai Budiu" userId="3fe408b5c12bb05c" providerId="LiveId" clId="{FDD0DA85-A19B-41B4-9FF9-8F5DBF28CF8D}" dt="2025-02-13T06:14:51.196" v="2898" actId="1076"/>
          <ac:spMkLst>
            <pc:docMk/>
            <pc:sldMk cId="264798872" sldId="2147309365"/>
            <ac:spMk id="7" creationId="{421F30DA-FA93-3CDA-6A6E-67BC448F1ECD}"/>
          </ac:spMkLst>
        </pc:spChg>
        <pc:spChg chg="add mod">
          <ac:chgData name="Mihai Budiu" userId="3fe408b5c12bb05c" providerId="LiveId" clId="{FDD0DA85-A19B-41B4-9FF9-8F5DBF28CF8D}" dt="2025-02-13T06:20:07.180" v="2974" actId="1076"/>
          <ac:spMkLst>
            <pc:docMk/>
            <pc:sldMk cId="264798872" sldId="2147309365"/>
            <ac:spMk id="11" creationId="{437E5B75-1F86-6E63-0024-618D995A5588}"/>
          </ac:spMkLst>
        </pc:spChg>
        <pc:spChg chg="add mod">
          <ac:chgData name="Mihai Budiu" userId="3fe408b5c12bb05c" providerId="LiveId" clId="{FDD0DA85-A19B-41B4-9FF9-8F5DBF28CF8D}" dt="2025-02-13T06:08:27.589" v="2759" actId="1035"/>
          <ac:spMkLst>
            <pc:docMk/>
            <pc:sldMk cId="264798872" sldId="2147309365"/>
            <ac:spMk id="12" creationId="{B3A79316-9728-6EE0-84E7-216A06A65611}"/>
          </ac:spMkLst>
        </pc:spChg>
        <pc:spChg chg="add mod">
          <ac:chgData name="Mihai Budiu" userId="3fe408b5c12bb05c" providerId="LiveId" clId="{FDD0DA85-A19B-41B4-9FF9-8F5DBF28CF8D}" dt="2025-02-13T06:10:39.265" v="2842" actId="1038"/>
          <ac:spMkLst>
            <pc:docMk/>
            <pc:sldMk cId="264798872" sldId="2147309365"/>
            <ac:spMk id="13" creationId="{33EEA4C7-6924-272C-24C4-F0759CB074CB}"/>
          </ac:spMkLst>
        </pc:spChg>
        <pc:spChg chg="add mod">
          <ac:chgData name="Mihai Budiu" userId="3fe408b5c12bb05c" providerId="LiveId" clId="{FDD0DA85-A19B-41B4-9FF9-8F5DBF28CF8D}" dt="2025-02-13T06:08:27.589" v="2759" actId="1035"/>
          <ac:spMkLst>
            <pc:docMk/>
            <pc:sldMk cId="264798872" sldId="2147309365"/>
            <ac:spMk id="14" creationId="{E21A8DB0-660B-F7BC-615E-BB779DB43D3F}"/>
          </ac:spMkLst>
        </pc:spChg>
        <pc:spChg chg="add mod">
          <ac:chgData name="Mihai Budiu" userId="3fe408b5c12bb05c" providerId="LiveId" clId="{FDD0DA85-A19B-41B4-9FF9-8F5DBF28CF8D}" dt="2025-02-13T06:08:27.589" v="2759" actId="1035"/>
          <ac:spMkLst>
            <pc:docMk/>
            <pc:sldMk cId="264798872" sldId="2147309365"/>
            <ac:spMk id="15" creationId="{ADE2D504-A9DA-5696-8F22-ACD5F45B1C1F}"/>
          </ac:spMkLst>
        </pc:spChg>
        <pc:spChg chg="add mod">
          <ac:chgData name="Mihai Budiu" userId="3fe408b5c12bb05c" providerId="LiveId" clId="{FDD0DA85-A19B-41B4-9FF9-8F5DBF28CF8D}" dt="2025-02-13T06:08:27.589" v="2759" actId="1035"/>
          <ac:spMkLst>
            <pc:docMk/>
            <pc:sldMk cId="264798872" sldId="2147309365"/>
            <ac:spMk id="16" creationId="{013D5D1A-9828-0A49-6398-59B504E7849F}"/>
          </ac:spMkLst>
        </pc:spChg>
        <pc:spChg chg="add mod">
          <ac:chgData name="Mihai Budiu" userId="3fe408b5c12bb05c" providerId="LiveId" clId="{FDD0DA85-A19B-41B4-9FF9-8F5DBF28CF8D}" dt="2025-02-13T06:08:27.589" v="2759" actId="1035"/>
          <ac:spMkLst>
            <pc:docMk/>
            <pc:sldMk cId="264798872" sldId="2147309365"/>
            <ac:spMk id="17" creationId="{FF18D91D-97A3-1496-4425-2A1D37FC29C4}"/>
          </ac:spMkLst>
        </pc:spChg>
        <pc:spChg chg="add mod">
          <ac:chgData name="Mihai Budiu" userId="3fe408b5c12bb05c" providerId="LiveId" clId="{FDD0DA85-A19B-41B4-9FF9-8F5DBF28CF8D}" dt="2025-02-13T06:07:38.443" v="2735" actId="571"/>
          <ac:spMkLst>
            <pc:docMk/>
            <pc:sldMk cId="264798872" sldId="2147309365"/>
            <ac:spMk id="18" creationId="{265BFB5C-8CBC-EF7E-0EE1-6A053DCC179C}"/>
          </ac:spMkLst>
        </pc:spChg>
        <pc:spChg chg="add mod">
          <ac:chgData name="Mihai Budiu" userId="3fe408b5c12bb05c" providerId="LiveId" clId="{FDD0DA85-A19B-41B4-9FF9-8F5DBF28CF8D}" dt="2025-02-13T06:07:39.200" v="2736" actId="571"/>
          <ac:spMkLst>
            <pc:docMk/>
            <pc:sldMk cId="264798872" sldId="2147309365"/>
            <ac:spMk id="19" creationId="{4438D362-901F-1CB4-A432-EE427EDCF3E5}"/>
          </ac:spMkLst>
        </pc:spChg>
        <pc:spChg chg="add mod">
          <ac:chgData name="Mihai Budiu" userId="3fe408b5c12bb05c" providerId="LiveId" clId="{FDD0DA85-A19B-41B4-9FF9-8F5DBF28CF8D}" dt="2025-02-13T06:07:42.275" v="2739" actId="14100"/>
          <ac:spMkLst>
            <pc:docMk/>
            <pc:sldMk cId="264798872" sldId="2147309365"/>
            <ac:spMk id="20" creationId="{2D1293CC-130B-5276-3F20-668C59BFB420}"/>
          </ac:spMkLst>
        </pc:spChg>
        <pc:spChg chg="add mod">
          <ac:chgData name="Mihai Budiu" userId="3fe408b5c12bb05c" providerId="LiveId" clId="{FDD0DA85-A19B-41B4-9FF9-8F5DBF28CF8D}" dt="2025-02-13T06:07:44.124" v="2740" actId="571"/>
          <ac:spMkLst>
            <pc:docMk/>
            <pc:sldMk cId="264798872" sldId="2147309365"/>
            <ac:spMk id="21" creationId="{F7490E76-3C86-AC87-3FD5-9613A930B748}"/>
          </ac:spMkLst>
        </pc:spChg>
        <pc:spChg chg="add mod">
          <ac:chgData name="Mihai Budiu" userId="3fe408b5c12bb05c" providerId="LiveId" clId="{FDD0DA85-A19B-41B4-9FF9-8F5DBF28CF8D}" dt="2025-02-13T06:09:15.434" v="2801" actId="2085"/>
          <ac:spMkLst>
            <pc:docMk/>
            <pc:sldMk cId="264798872" sldId="2147309365"/>
            <ac:spMk id="24" creationId="{91EB0680-6445-1F96-275A-B6435D34779A}"/>
          </ac:spMkLst>
        </pc:spChg>
        <pc:spChg chg="add mod">
          <ac:chgData name="Mihai Budiu" userId="3fe408b5c12bb05c" providerId="LiveId" clId="{FDD0DA85-A19B-41B4-9FF9-8F5DBF28CF8D}" dt="2025-02-13T06:10:39.265" v="2842" actId="1038"/>
          <ac:spMkLst>
            <pc:docMk/>
            <pc:sldMk cId="264798872" sldId="2147309365"/>
            <ac:spMk id="25" creationId="{1F55721C-5BF7-72BC-3F5E-7464A826AD70}"/>
          </ac:spMkLst>
        </pc:spChg>
        <pc:spChg chg="add mod">
          <ac:chgData name="Mihai Budiu" userId="3fe408b5c12bb05c" providerId="LiveId" clId="{FDD0DA85-A19B-41B4-9FF9-8F5DBF28CF8D}" dt="2025-02-13T06:09:15.434" v="2801" actId="2085"/>
          <ac:spMkLst>
            <pc:docMk/>
            <pc:sldMk cId="264798872" sldId="2147309365"/>
            <ac:spMk id="26" creationId="{F4C3B2E1-C2E9-71E7-963D-52CF2819B4ED}"/>
          </ac:spMkLst>
        </pc:spChg>
        <pc:spChg chg="add mod">
          <ac:chgData name="Mihai Budiu" userId="3fe408b5c12bb05c" providerId="LiveId" clId="{FDD0DA85-A19B-41B4-9FF9-8F5DBF28CF8D}" dt="2025-02-13T06:09:15.434" v="2801" actId="2085"/>
          <ac:spMkLst>
            <pc:docMk/>
            <pc:sldMk cId="264798872" sldId="2147309365"/>
            <ac:spMk id="27" creationId="{696E937E-B2A2-2B25-3C15-A8CBFDEE221B}"/>
          </ac:spMkLst>
        </pc:spChg>
        <pc:spChg chg="add mod">
          <ac:chgData name="Mihai Budiu" userId="3fe408b5c12bb05c" providerId="LiveId" clId="{FDD0DA85-A19B-41B4-9FF9-8F5DBF28CF8D}" dt="2025-02-13T06:09:15.434" v="2801" actId="2085"/>
          <ac:spMkLst>
            <pc:docMk/>
            <pc:sldMk cId="264798872" sldId="2147309365"/>
            <ac:spMk id="28" creationId="{4B9813A6-2997-7EDD-E378-A19578F390E6}"/>
          </ac:spMkLst>
        </pc:spChg>
        <pc:spChg chg="add mod">
          <ac:chgData name="Mihai Budiu" userId="3fe408b5c12bb05c" providerId="LiveId" clId="{FDD0DA85-A19B-41B4-9FF9-8F5DBF28CF8D}" dt="2025-02-13T06:09:15.434" v="2801" actId="2085"/>
          <ac:spMkLst>
            <pc:docMk/>
            <pc:sldMk cId="264798872" sldId="2147309365"/>
            <ac:spMk id="29" creationId="{2D4D040D-BC1C-6442-44F7-8C7A535E7100}"/>
          </ac:spMkLst>
        </pc:spChg>
        <pc:spChg chg="add mod">
          <ac:chgData name="Mihai Budiu" userId="3fe408b5c12bb05c" providerId="LiveId" clId="{FDD0DA85-A19B-41B4-9FF9-8F5DBF28CF8D}" dt="2025-02-13T06:09:15.434" v="2801" actId="2085"/>
          <ac:spMkLst>
            <pc:docMk/>
            <pc:sldMk cId="264798872" sldId="2147309365"/>
            <ac:spMk id="30" creationId="{11F4B9D1-FBF6-E4D6-1437-C4302F1FA70B}"/>
          </ac:spMkLst>
        </pc:spChg>
        <pc:spChg chg="add mod">
          <ac:chgData name="Mihai Budiu" userId="3fe408b5c12bb05c" providerId="LiveId" clId="{FDD0DA85-A19B-41B4-9FF9-8F5DBF28CF8D}" dt="2025-02-13T06:09:15.434" v="2801" actId="2085"/>
          <ac:spMkLst>
            <pc:docMk/>
            <pc:sldMk cId="264798872" sldId="2147309365"/>
            <ac:spMk id="31" creationId="{EC9DBD90-582F-70BF-9FA7-E5CC7B9873B1}"/>
          </ac:spMkLst>
        </pc:spChg>
        <pc:spChg chg="add mod">
          <ac:chgData name="Mihai Budiu" userId="3fe408b5c12bb05c" providerId="LiveId" clId="{FDD0DA85-A19B-41B4-9FF9-8F5DBF28CF8D}" dt="2025-02-13T06:09:15.434" v="2801" actId="2085"/>
          <ac:spMkLst>
            <pc:docMk/>
            <pc:sldMk cId="264798872" sldId="2147309365"/>
            <ac:spMk id="32" creationId="{8BEC5FC8-AB8F-D50C-9B6D-C032340FFA06}"/>
          </ac:spMkLst>
        </pc:spChg>
        <pc:spChg chg="add mod">
          <ac:chgData name="Mihai Budiu" userId="3fe408b5c12bb05c" providerId="LiveId" clId="{FDD0DA85-A19B-41B4-9FF9-8F5DBF28CF8D}" dt="2025-02-13T06:09:15.434" v="2801" actId="2085"/>
          <ac:spMkLst>
            <pc:docMk/>
            <pc:sldMk cId="264798872" sldId="2147309365"/>
            <ac:spMk id="33" creationId="{9CFF1B21-B6D6-F0C2-0A54-ACC3F6F0B72F}"/>
          </ac:spMkLst>
        </pc:spChg>
        <pc:spChg chg="add mod ord">
          <ac:chgData name="Mihai Budiu" userId="3fe408b5c12bb05c" providerId="LiveId" clId="{FDD0DA85-A19B-41B4-9FF9-8F5DBF28CF8D}" dt="2025-02-13T06:14:32.004" v="2892" actId="166"/>
          <ac:spMkLst>
            <pc:docMk/>
            <pc:sldMk cId="264798872" sldId="2147309365"/>
            <ac:spMk id="39" creationId="{5CD1E82A-6C93-0F65-37E8-E13022CD1031}"/>
          </ac:spMkLst>
        </pc:spChg>
        <pc:spChg chg="add mod">
          <ac:chgData name="Mihai Budiu" userId="3fe408b5c12bb05c" providerId="LiveId" clId="{FDD0DA85-A19B-41B4-9FF9-8F5DBF28CF8D}" dt="2025-02-13T06:14:10.839" v="2889" actId="2085"/>
          <ac:spMkLst>
            <pc:docMk/>
            <pc:sldMk cId="264798872" sldId="2147309365"/>
            <ac:spMk id="78" creationId="{DAE19C45-7683-9E74-7F87-1268B8771651}"/>
          </ac:spMkLst>
        </pc:spChg>
        <pc:spChg chg="add mod">
          <ac:chgData name="Mihai Budiu" userId="3fe408b5c12bb05c" providerId="LiveId" clId="{FDD0DA85-A19B-41B4-9FF9-8F5DBF28CF8D}" dt="2025-02-13T06:15:25.720" v="2924" actId="20577"/>
          <ac:spMkLst>
            <pc:docMk/>
            <pc:sldMk cId="264798872" sldId="2147309365"/>
            <ac:spMk id="82" creationId="{4613669C-DCA5-697C-C22B-5F7C00BF08A1}"/>
          </ac:spMkLst>
        </pc:spChg>
        <pc:spChg chg="add mod">
          <ac:chgData name="Mihai Budiu" userId="3fe408b5c12bb05c" providerId="LiveId" clId="{FDD0DA85-A19B-41B4-9FF9-8F5DBF28CF8D}" dt="2025-02-13T06:16:47.230" v="2941" actId="1076"/>
          <ac:spMkLst>
            <pc:docMk/>
            <pc:sldMk cId="264798872" sldId="2147309365"/>
            <ac:spMk id="83" creationId="{036A7999-1EBD-E5BE-A2E5-C12FA276CD6E}"/>
          </ac:spMkLst>
        </pc:spChg>
        <pc:spChg chg="add mod">
          <ac:chgData name="Mihai Budiu" userId="3fe408b5c12bb05c" providerId="LiveId" clId="{FDD0DA85-A19B-41B4-9FF9-8F5DBF28CF8D}" dt="2025-02-19T19:26:33.167" v="7835" actId="114"/>
          <ac:spMkLst>
            <pc:docMk/>
            <pc:sldMk cId="264798872" sldId="2147309365"/>
            <ac:spMk id="84" creationId="{633932B5-0D5E-E368-54FE-1AD1B658CB2A}"/>
          </ac:spMkLst>
        </pc:spChg>
        <pc:cxnChg chg="add mod">
          <ac:chgData name="Mihai Budiu" userId="3fe408b5c12bb05c" providerId="LiveId" clId="{FDD0DA85-A19B-41B4-9FF9-8F5DBF28CF8D}" dt="2025-02-13T06:06:27.949" v="2684" actId="1582"/>
          <ac:cxnSpMkLst>
            <pc:docMk/>
            <pc:sldMk cId="264798872" sldId="2147309365"/>
            <ac:cxnSpMk id="6" creationId="{C5EFF18F-9231-F25C-AD44-AE8CEF0E17C4}"/>
          </ac:cxnSpMkLst>
        </pc:cxnChg>
        <pc:cxnChg chg="add mod">
          <ac:chgData name="Mihai Budiu" userId="3fe408b5c12bb05c" providerId="LiveId" clId="{FDD0DA85-A19B-41B4-9FF9-8F5DBF28CF8D}" dt="2025-02-13T06:06:53.496" v="2707" actId="14100"/>
          <ac:cxnSpMkLst>
            <pc:docMk/>
            <pc:sldMk cId="264798872" sldId="2147309365"/>
            <ac:cxnSpMk id="8" creationId="{6FC22C57-A784-BB53-6C1D-2F5C5C2D9B1E}"/>
          </ac:cxnSpMkLst>
        </pc:cxnChg>
        <pc:cxnChg chg="add mod ord">
          <ac:chgData name="Mihai Budiu" userId="3fe408b5c12bb05c" providerId="LiveId" clId="{FDD0DA85-A19B-41B4-9FF9-8F5DBF28CF8D}" dt="2025-02-13T06:14:32.004" v="2892" actId="166"/>
          <ac:cxnSpMkLst>
            <pc:docMk/>
            <pc:sldMk cId="264798872" sldId="2147309365"/>
            <ac:cxnSpMk id="37" creationId="{1FCBCA01-C64E-1C1C-985C-05F6EE51C360}"/>
          </ac:cxnSpMkLst>
        </pc:cxnChg>
        <pc:cxnChg chg="add mod">
          <ac:chgData name="Mihai Budiu" userId="3fe408b5c12bb05c" providerId="LiveId" clId="{FDD0DA85-A19B-41B4-9FF9-8F5DBF28CF8D}" dt="2025-02-13T06:11:46.999" v="2861" actId="14100"/>
          <ac:cxnSpMkLst>
            <pc:docMk/>
            <pc:sldMk cId="264798872" sldId="2147309365"/>
            <ac:cxnSpMk id="41" creationId="{047CC12F-B12C-09A9-2443-C3A05A16B6CF}"/>
          </ac:cxnSpMkLst>
        </pc:cxnChg>
        <pc:cxnChg chg="add mod">
          <ac:chgData name="Mihai Budiu" userId="3fe408b5c12bb05c" providerId="LiveId" clId="{FDD0DA85-A19B-41B4-9FF9-8F5DBF28CF8D}" dt="2025-02-13T06:11:35.969" v="2857" actId="14100"/>
          <ac:cxnSpMkLst>
            <pc:docMk/>
            <pc:sldMk cId="264798872" sldId="2147309365"/>
            <ac:cxnSpMk id="44" creationId="{B42ACBB8-7AEB-0D59-B147-015BCCAB7A04}"/>
          </ac:cxnSpMkLst>
        </pc:cxnChg>
        <pc:cxnChg chg="add mod">
          <ac:chgData name="Mihai Budiu" userId="3fe408b5c12bb05c" providerId="LiveId" clId="{FDD0DA85-A19B-41B4-9FF9-8F5DBF28CF8D}" dt="2025-02-13T06:12:06.850" v="2865" actId="14100"/>
          <ac:cxnSpMkLst>
            <pc:docMk/>
            <pc:sldMk cId="264798872" sldId="2147309365"/>
            <ac:cxnSpMk id="48" creationId="{A4922131-F7DE-BA00-4113-B90ECA4B2E2F}"/>
          </ac:cxnSpMkLst>
        </pc:cxnChg>
        <pc:cxnChg chg="add mod">
          <ac:chgData name="Mihai Budiu" userId="3fe408b5c12bb05c" providerId="LiveId" clId="{FDD0DA85-A19B-41B4-9FF9-8F5DBF28CF8D}" dt="2025-02-13T06:12:30.802" v="2869" actId="14100"/>
          <ac:cxnSpMkLst>
            <pc:docMk/>
            <pc:sldMk cId="264798872" sldId="2147309365"/>
            <ac:cxnSpMk id="59" creationId="{7FB1B5DC-6A0A-5C4B-17D2-C34BB5172CDC}"/>
          </ac:cxnSpMkLst>
        </pc:cxnChg>
        <pc:cxnChg chg="add mod">
          <ac:chgData name="Mihai Budiu" userId="3fe408b5c12bb05c" providerId="LiveId" clId="{FDD0DA85-A19B-41B4-9FF9-8F5DBF28CF8D}" dt="2025-02-13T06:12:39.303" v="2873" actId="14100"/>
          <ac:cxnSpMkLst>
            <pc:docMk/>
            <pc:sldMk cId="264798872" sldId="2147309365"/>
            <ac:cxnSpMk id="63" creationId="{716A4041-9FA0-51A9-8E28-FFC2ADA6688B}"/>
          </ac:cxnSpMkLst>
        </pc:cxnChg>
        <pc:cxnChg chg="add mod">
          <ac:chgData name="Mihai Budiu" userId="3fe408b5c12bb05c" providerId="LiveId" clId="{FDD0DA85-A19B-41B4-9FF9-8F5DBF28CF8D}" dt="2025-02-13T06:12:53.168" v="2877" actId="14100"/>
          <ac:cxnSpMkLst>
            <pc:docMk/>
            <pc:sldMk cId="264798872" sldId="2147309365"/>
            <ac:cxnSpMk id="67" creationId="{0084B140-E03F-5FB0-E437-72B42EDA23BA}"/>
          </ac:cxnSpMkLst>
        </pc:cxnChg>
        <pc:cxnChg chg="add mod">
          <ac:chgData name="Mihai Budiu" userId="3fe408b5c12bb05c" providerId="LiveId" clId="{FDD0DA85-A19B-41B4-9FF9-8F5DBF28CF8D}" dt="2025-02-13T06:14:14.511" v="2890" actId="14100"/>
          <ac:cxnSpMkLst>
            <pc:docMk/>
            <pc:sldMk cId="264798872" sldId="2147309365"/>
            <ac:cxnSpMk id="71" creationId="{51C4A878-830C-2597-91D6-FBA8646AAAB8}"/>
          </ac:cxnSpMkLst>
        </pc:cxnChg>
        <pc:cxnChg chg="add mod">
          <ac:chgData name="Mihai Budiu" userId="3fe408b5c12bb05c" providerId="LiveId" clId="{FDD0DA85-A19B-41B4-9FF9-8F5DBF28CF8D}" dt="2025-02-13T06:17:56.539" v="2968" actId="208"/>
          <ac:cxnSpMkLst>
            <pc:docMk/>
            <pc:sldMk cId="264798872" sldId="2147309365"/>
            <ac:cxnSpMk id="86" creationId="{48A5EA2C-6943-227A-FDAD-2D0289668513}"/>
          </ac:cxnSpMkLst>
        </pc:cxnChg>
      </pc:sldChg>
      <pc:sldChg chg="addSp delSp modSp new mod modAnim">
        <pc:chgData name="Mihai Budiu" userId="3fe408b5c12bb05c" providerId="LiveId" clId="{FDD0DA85-A19B-41B4-9FF9-8F5DBF28CF8D}" dt="2025-02-19T19:35:12.899" v="7965" actId="207"/>
        <pc:sldMkLst>
          <pc:docMk/>
          <pc:sldMk cId="28368129" sldId="2147309366"/>
        </pc:sldMkLst>
        <pc:spChg chg="mod">
          <ac:chgData name="Mihai Budiu" userId="3fe408b5c12bb05c" providerId="LiveId" clId="{FDD0DA85-A19B-41B4-9FF9-8F5DBF28CF8D}" dt="2025-02-13T06:20:37.399" v="3003" actId="20577"/>
          <ac:spMkLst>
            <pc:docMk/>
            <pc:sldMk cId="28368129" sldId="2147309366"/>
            <ac:spMk id="2" creationId="{02C72E3E-A5FA-39E0-6C1B-7E880FBB2BAA}"/>
          </ac:spMkLst>
        </pc:spChg>
        <pc:spChg chg="add mod">
          <ac:chgData name="Mihai Budiu" userId="3fe408b5c12bb05c" providerId="LiveId" clId="{FDD0DA85-A19B-41B4-9FF9-8F5DBF28CF8D}" dt="2025-02-19T17:51:13.135" v="6387" actId="207"/>
          <ac:spMkLst>
            <pc:docMk/>
            <pc:sldMk cId="28368129" sldId="2147309366"/>
            <ac:spMk id="5" creationId="{FF6EF1B2-938C-609B-F32F-B54A34C89390}"/>
          </ac:spMkLst>
        </pc:spChg>
        <pc:spChg chg="add mod">
          <ac:chgData name="Mihai Budiu" userId="3fe408b5c12bb05c" providerId="LiveId" clId="{FDD0DA85-A19B-41B4-9FF9-8F5DBF28CF8D}" dt="2025-02-19T19:35:12.899" v="7965" actId="207"/>
          <ac:spMkLst>
            <pc:docMk/>
            <pc:sldMk cId="28368129" sldId="2147309366"/>
            <ac:spMk id="8" creationId="{94062358-1D0D-99EC-315E-9E30295EDDEA}"/>
          </ac:spMkLst>
        </pc:spChg>
        <pc:spChg chg="add mod">
          <ac:chgData name="Mihai Budiu" userId="3fe408b5c12bb05c" providerId="LiveId" clId="{FDD0DA85-A19B-41B4-9FF9-8F5DBF28CF8D}" dt="2025-02-13T06:31:58.848" v="3295" actId="1076"/>
          <ac:spMkLst>
            <pc:docMk/>
            <pc:sldMk cId="28368129" sldId="2147309366"/>
            <ac:spMk id="16" creationId="{710441B0-B537-B750-3CFE-83CCE089F275}"/>
          </ac:spMkLst>
        </pc:spChg>
        <pc:spChg chg="add mod">
          <ac:chgData name="Mihai Budiu" userId="3fe408b5c12bb05c" providerId="LiveId" clId="{FDD0DA85-A19B-41B4-9FF9-8F5DBF28CF8D}" dt="2025-02-19T19:30:39.745" v="7911" actId="20577"/>
          <ac:spMkLst>
            <pc:docMk/>
            <pc:sldMk cId="28368129" sldId="2147309366"/>
            <ac:spMk id="17" creationId="{4D5658FE-FBFC-CA76-D005-28A29695DF16}"/>
          </ac:spMkLst>
        </pc:spChg>
        <pc:spChg chg="add mod">
          <ac:chgData name="Mihai Budiu" userId="3fe408b5c12bb05c" providerId="LiveId" clId="{FDD0DA85-A19B-41B4-9FF9-8F5DBF28CF8D}" dt="2025-02-19T19:30:07.070" v="7884" actId="1076"/>
          <ac:spMkLst>
            <pc:docMk/>
            <pc:sldMk cId="28368129" sldId="2147309366"/>
            <ac:spMk id="22" creationId="{653863D4-C076-ABB1-3D9C-248BF5DFFD9D}"/>
          </ac:spMkLst>
        </pc:spChg>
        <pc:spChg chg="add mod">
          <ac:chgData name="Mihai Budiu" userId="3fe408b5c12bb05c" providerId="LiveId" clId="{FDD0DA85-A19B-41B4-9FF9-8F5DBF28CF8D}" dt="2025-02-19T19:29:40.269" v="7881" actId="20577"/>
          <ac:spMkLst>
            <pc:docMk/>
            <pc:sldMk cId="28368129" sldId="2147309366"/>
            <ac:spMk id="23" creationId="{D88A1DFD-0F44-FA93-2623-7E00B9D8E34A}"/>
          </ac:spMkLst>
        </pc:spChg>
        <pc:spChg chg="add mod">
          <ac:chgData name="Mihai Budiu" userId="3fe408b5c12bb05c" providerId="LiveId" clId="{FDD0DA85-A19B-41B4-9FF9-8F5DBF28CF8D}" dt="2025-02-19T19:27:23.667" v="7845" actId="20577"/>
          <ac:spMkLst>
            <pc:docMk/>
            <pc:sldMk cId="28368129" sldId="2147309366"/>
            <ac:spMk id="30" creationId="{F9D3F155-161B-9834-6C7C-F8265CB50760}"/>
          </ac:spMkLst>
        </pc:spChg>
        <pc:spChg chg="add mod">
          <ac:chgData name="Mihai Budiu" userId="3fe408b5c12bb05c" providerId="LiveId" clId="{FDD0DA85-A19B-41B4-9FF9-8F5DBF28CF8D}" dt="2025-02-19T19:29:23.209" v="7873" actId="20577"/>
          <ac:spMkLst>
            <pc:docMk/>
            <pc:sldMk cId="28368129" sldId="2147309366"/>
            <ac:spMk id="33" creationId="{5F4DA991-D6FD-D314-5286-94F31CC5EB67}"/>
          </ac:spMkLst>
        </pc:spChg>
        <pc:spChg chg="add mod">
          <ac:chgData name="Mihai Budiu" userId="3fe408b5c12bb05c" providerId="LiveId" clId="{FDD0DA85-A19B-41B4-9FF9-8F5DBF28CF8D}" dt="2025-02-13T06:29:58.309" v="3253" actId="1076"/>
          <ac:spMkLst>
            <pc:docMk/>
            <pc:sldMk cId="28368129" sldId="2147309366"/>
            <ac:spMk id="51" creationId="{729B1409-B52B-5FD6-B141-FAECCB1B0C3A}"/>
          </ac:spMkLst>
        </pc:spChg>
        <pc:spChg chg="add mod">
          <ac:chgData name="Mihai Budiu" userId="3fe408b5c12bb05c" providerId="LiveId" clId="{FDD0DA85-A19B-41B4-9FF9-8F5DBF28CF8D}" dt="2025-02-19T17:51:13.135" v="6387" actId="207"/>
          <ac:spMkLst>
            <pc:docMk/>
            <pc:sldMk cId="28368129" sldId="2147309366"/>
            <ac:spMk id="54" creationId="{E65A436B-FBAA-0007-E2E2-6FF0D75F034A}"/>
          </ac:spMkLst>
        </pc:spChg>
        <pc:spChg chg="add mod">
          <ac:chgData name="Mihai Budiu" userId="3fe408b5c12bb05c" providerId="LiveId" clId="{FDD0DA85-A19B-41B4-9FF9-8F5DBF28CF8D}" dt="2025-02-19T19:27:18.523" v="7844" actId="20577"/>
          <ac:spMkLst>
            <pc:docMk/>
            <pc:sldMk cId="28368129" sldId="2147309366"/>
            <ac:spMk id="70" creationId="{F56762A8-28E1-635D-258B-43A083DBA641}"/>
          </ac:spMkLst>
        </pc:spChg>
        <pc:spChg chg="add mod">
          <ac:chgData name="Mihai Budiu" userId="3fe408b5c12bb05c" providerId="LiveId" clId="{FDD0DA85-A19B-41B4-9FF9-8F5DBF28CF8D}" dt="2025-02-19T19:30:32.346" v="7903" actId="122"/>
          <ac:spMkLst>
            <pc:docMk/>
            <pc:sldMk cId="28368129" sldId="2147309366"/>
            <ac:spMk id="72" creationId="{912AEFD0-83D3-A4D6-7213-E63CF3D3BA01}"/>
          </ac:spMkLst>
        </pc:spChg>
        <pc:spChg chg="add mod">
          <ac:chgData name="Mihai Budiu" userId="3fe408b5c12bb05c" providerId="LiveId" clId="{FDD0DA85-A19B-41B4-9FF9-8F5DBF28CF8D}" dt="2025-02-13T06:33:19.556" v="3362" actId="313"/>
          <ac:spMkLst>
            <pc:docMk/>
            <pc:sldMk cId="28368129" sldId="2147309366"/>
            <ac:spMk id="88" creationId="{BC93615D-B2F7-B517-9FAF-061621BFBF60}"/>
          </ac:spMkLst>
        </pc:spChg>
        <pc:spChg chg="add mod">
          <ac:chgData name="Mihai Budiu" userId="3fe408b5c12bb05c" providerId="LiveId" clId="{FDD0DA85-A19B-41B4-9FF9-8F5DBF28CF8D}" dt="2025-02-13T17:34:57.968" v="4589" actId="1076"/>
          <ac:spMkLst>
            <pc:docMk/>
            <pc:sldMk cId="28368129" sldId="2147309366"/>
            <ac:spMk id="90" creationId="{35823EF1-2197-5F5D-FEEB-03CD662FA388}"/>
          </ac:spMkLst>
        </pc:spChg>
        <pc:cxnChg chg="add mod">
          <ac:chgData name="Mihai Budiu" userId="3fe408b5c12bb05c" providerId="LiveId" clId="{FDD0DA85-A19B-41B4-9FF9-8F5DBF28CF8D}" dt="2025-02-19T19:30:39.745" v="7911" actId="20577"/>
          <ac:cxnSpMkLst>
            <pc:docMk/>
            <pc:sldMk cId="28368129" sldId="2147309366"/>
            <ac:cxnSpMk id="3" creationId="{12F4A896-3CC7-0BAC-7E61-C3745BD7A743}"/>
          </ac:cxnSpMkLst>
        </pc:cxnChg>
        <pc:cxnChg chg="add mod">
          <ac:chgData name="Mihai Budiu" userId="3fe408b5c12bb05c" providerId="LiveId" clId="{FDD0DA85-A19B-41B4-9FF9-8F5DBF28CF8D}" dt="2025-02-13T06:32:35.516" v="3332" actId="14100"/>
          <ac:cxnSpMkLst>
            <pc:docMk/>
            <pc:sldMk cId="28368129" sldId="2147309366"/>
            <ac:cxnSpMk id="6" creationId="{0A5481DD-588B-C87A-E091-D3CD26AC4387}"/>
          </ac:cxnSpMkLst>
        </pc:cxnChg>
        <pc:cxnChg chg="add mod">
          <ac:chgData name="Mihai Budiu" userId="3fe408b5c12bb05c" providerId="LiveId" clId="{FDD0DA85-A19B-41B4-9FF9-8F5DBF28CF8D}" dt="2025-02-13T06:29:58.309" v="3253" actId="1076"/>
          <ac:cxnSpMkLst>
            <pc:docMk/>
            <pc:sldMk cId="28368129" sldId="2147309366"/>
            <ac:cxnSpMk id="7" creationId="{D14A3E61-09EB-AE7C-648F-A0994874C3AB}"/>
          </ac:cxnSpMkLst>
        </pc:cxnChg>
        <pc:cxnChg chg="mod">
          <ac:chgData name="Mihai Budiu" userId="3fe408b5c12bb05c" providerId="LiveId" clId="{FDD0DA85-A19B-41B4-9FF9-8F5DBF28CF8D}" dt="2025-02-13T06:32:58.533" v="3337" actId="1076"/>
          <ac:cxnSpMkLst>
            <pc:docMk/>
            <pc:sldMk cId="28368129" sldId="2147309366"/>
            <ac:cxnSpMk id="9" creationId="{AF36CD65-F1DD-2B7E-7DA7-FAF0A19F7340}"/>
          </ac:cxnSpMkLst>
        </pc:cxnChg>
        <pc:cxnChg chg="mod">
          <ac:chgData name="Mihai Budiu" userId="3fe408b5c12bb05c" providerId="LiveId" clId="{FDD0DA85-A19B-41B4-9FF9-8F5DBF28CF8D}" dt="2025-02-13T06:32:35.516" v="3332" actId="14100"/>
          <ac:cxnSpMkLst>
            <pc:docMk/>
            <pc:sldMk cId="28368129" sldId="2147309366"/>
            <ac:cxnSpMk id="10" creationId="{964360CD-EBDE-66DE-43A3-32379D94215A}"/>
          </ac:cxnSpMkLst>
        </pc:cxnChg>
        <pc:cxnChg chg="add mod">
          <ac:chgData name="Mihai Budiu" userId="3fe408b5c12bb05c" providerId="LiveId" clId="{FDD0DA85-A19B-41B4-9FF9-8F5DBF28CF8D}" dt="2025-02-13T06:26:09.084" v="3127" actId="113"/>
          <ac:cxnSpMkLst>
            <pc:docMk/>
            <pc:sldMk cId="28368129" sldId="2147309366"/>
            <ac:cxnSpMk id="11" creationId="{9A527643-3644-1064-EAFB-74DEDB2528D1}"/>
          </ac:cxnSpMkLst>
        </pc:cxnChg>
        <pc:cxnChg chg="add mod">
          <ac:chgData name="Mihai Budiu" userId="3fe408b5c12bb05c" providerId="LiveId" clId="{FDD0DA85-A19B-41B4-9FF9-8F5DBF28CF8D}" dt="2025-02-13T06:30:00.884" v="3254" actId="1076"/>
          <ac:cxnSpMkLst>
            <pc:docMk/>
            <pc:sldMk cId="28368129" sldId="2147309366"/>
            <ac:cxnSpMk id="12" creationId="{49E829DB-F60F-504E-873E-B12BB6D7B745}"/>
          </ac:cxnSpMkLst>
        </pc:cxnChg>
        <pc:cxnChg chg="mod">
          <ac:chgData name="Mihai Budiu" userId="3fe408b5c12bb05c" providerId="LiveId" clId="{FDD0DA85-A19B-41B4-9FF9-8F5DBF28CF8D}" dt="2025-02-13T06:31:58.848" v="3295" actId="1076"/>
          <ac:cxnSpMkLst>
            <pc:docMk/>
            <pc:sldMk cId="28368129" sldId="2147309366"/>
            <ac:cxnSpMk id="13" creationId="{67EF8166-B491-15F5-9CF2-FECBC26C4B92}"/>
          </ac:cxnSpMkLst>
        </pc:cxnChg>
        <pc:cxnChg chg="mod">
          <ac:chgData name="Mihai Budiu" userId="3fe408b5c12bb05c" providerId="LiveId" clId="{FDD0DA85-A19B-41B4-9FF9-8F5DBF28CF8D}" dt="2025-02-13T06:25:46.620" v="3122" actId="1076"/>
          <ac:cxnSpMkLst>
            <pc:docMk/>
            <pc:sldMk cId="28368129" sldId="2147309366"/>
            <ac:cxnSpMk id="14" creationId="{0FDC6885-B928-D1E5-A933-53F82937D78A}"/>
          </ac:cxnSpMkLst>
        </pc:cxnChg>
        <pc:cxnChg chg="add mod">
          <ac:chgData name="Mihai Budiu" userId="3fe408b5c12bb05c" providerId="LiveId" clId="{FDD0DA85-A19B-41B4-9FF9-8F5DBF28CF8D}" dt="2025-02-13T06:25:50.887" v="3123" actId="1076"/>
          <ac:cxnSpMkLst>
            <pc:docMk/>
            <pc:sldMk cId="28368129" sldId="2147309366"/>
            <ac:cxnSpMk id="19" creationId="{00B16339-6757-CF5E-5E2A-ED9D8D16ED87}"/>
          </ac:cxnSpMkLst>
        </pc:cxnChg>
        <pc:cxnChg chg="add mod">
          <ac:chgData name="Mihai Budiu" userId="3fe408b5c12bb05c" providerId="LiveId" clId="{FDD0DA85-A19B-41B4-9FF9-8F5DBF28CF8D}" dt="2025-02-13T06:24:43.688" v="3109" actId="14100"/>
          <ac:cxnSpMkLst>
            <pc:docMk/>
            <pc:sldMk cId="28368129" sldId="2147309366"/>
            <ac:cxnSpMk id="35" creationId="{FF5D3D19-033B-9DF3-4CEB-9D5FD34178E1}"/>
          </ac:cxnSpMkLst>
        </pc:cxnChg>
        <pc:cxnChg chg="add mod">
          <ac:chgData name="Mihai Budiu" userId="3fe408b5c12bb05c" providerId="LiveId" clId="{FDD0DA85-A19B-41B4-9FF9-8F5DBF28CF8D}" dt="2025-02-13T06:29:58.309" v="3253" actId="1076"/>
          <ac:cxnSpMkLst>
            <pc:docMk/>
            <pc:sldMk cId="28368129" sldId="2147309366"/>
            <ac:cxnSpMk id="36" creationId="{5584ECFE-4809-B12E-EB43-F78FDCF62D63}"/>
          </ac:cxnSpMkLst>
        </pc:cxnChg>
        <pc:cxnChg chg="add mod">
          <ac:chgData name="Mihai Budiu" userId="3fe408b5c12bb05c" providerId="LiveId" clId="{FDD0DA85-A19B-41B4-9FF9-8F5DBF28CF8D}" dt="2025-02-13T06:26:09.084" v="3127" actId="113"/>
          <ac:cxnSpMkLst>
            <pc:docMk/>
            <pc:sldMk cId="28368129" sldId="2147309366"/>
            <ac:cxnSpMk id="50" creationId="{BAB06214-97D6-F1CA-CB4E-B9704959A544}"/>
          </ac:cxnSpMkLst>
        </pc:cxnChg>
        <pc:cxnChg chg="add mod">
          <ac:chgData name="Mihai Budiu" userId="3fe408b5c12bb05c" providerId="LiveId" clId="{FDD0DA85-A19B-41B4-9FF9-8F5DBF28CF8D}" dt="2025-02-13T06:32:35.516" v="3332" actId="14100"/>
          <ac:cxnSpMkLst>
            <pc:docMk/>
            <pc:sldMk cId="28368129" sldId="2147309366"/>
            <ac:cxnSpMk id="55" creationId="{FF51384D-86B8-903D-1CF0-EF6E680B567C}"/>
          </ac:cxnSpMkLst>
        </pc:cxnChg>
        <pc:cxnChg chg="add mod">
          <ac:chgData name="Mihai Budiu" userId="3fe408b5c12bb05c" providerId="LiveId" clId="{FDD0DA85-A19B-41B4-9FF9-8F5DBF28CF8D}" dt="2025-02-13T06:32:39.358" v="3333" actId="14100"/>
          <ac:cxnSpMkLst>
            <pc:docMk/>
            <pc:sldMk cId="28368129" sldId="2147309366"/>
            <ac:cxnSpMk id="62" creationId="{3D647972-DDA5-E8D0-31C5-6DFB65100533}"/>
          </ac:cxnSpMkLst>
        </pc:cxnChg>
        <pc:cxnChg chg="add mod">
          <ac:chgData name="Mihai Budiu" userId="3fe408b5c12bb05c" providerId="LiveId" clId="{FDD0DA85-A19B-41B4-9FF9-8F5DBF28CF8D}" dt="2025-02-13T06:29:22.310" v="3210" actId="1582"/>
          <ac:cxnSpMkLst>
            <pc:docMk/>
            <pc:sldMk cId="28368129" sldId="2147309366"/>
            <ac:cxnSpMk id="69" creationId="{965CF7B6-857B-92D4-3961-8BD67B8561DD}"/>
          </ac:cxnSpMkLst>
        </pc:cxnChg>
        <pc:cxnChg chg="add mod">
          <ac:chgData name="Mihai Budiu" userId="3fe408b5c12bb05c" providerId="LiveId" clId="{FDD0DA85-A19B-41B4-9FF9-8F5DBF28CF8D}" dt="2025-02-13T06:29:49.904" v="3252" actId="1076"/>
          <ac:cxnSpMkLst>
            <pc:docMk/>
            <pc:sldMk cId="28368129" sldId="2147309366"/>
            <ac:cxnSpMk id="71" creationId="{09ECE87E-3B1F-6894-4571-02E09EBC1E1C}"/>
          </ac:cxnSpMkLst>
        </pc:cxnChg>
        <pc:cxnChg chg="add mod">
          <ac:chgData name="Mihai Budiu" userId="3fe408b5c12bb05c" providerId="LiveId" clId="{FDD0DA85-A19B-41B4-9FF9-8F5DBF28CF8D}" dt="2025-02-19T19:30:27.627" v="7902" actId="20577"/>
          <ac:cxnSpMkLst>
            <pc:docMk/>
            <pc:sldMk cId="28368129" sldId="2147309366"/>
            <ac:cxnSpMk id="73" creationId="{13FAE206-A6FB-374E-EFE3-2DA6BF5C1C2E}"/>
          </ac:cxnSpMkLst>
        </pc:cxnChg>
        <pc:cxnChg chg="add mod">
          <ac:chgData name="Mihai Budiu" userId="3fe408b5c12bb05c" providerId="LiveId" clId="{FDD0DA85-A19B-41B4-9FF9-8F5DBF28CF8D}" dt="2025-02-13T06:33:19.555" v="3361" actId="20577"/>
          <ac:cxnSpMkLst>
            <pc:docMk/>
            <pc:sldMk cId="28368129" sldId="2147309366"/>
            <ac:cxnSpMk id="89" creationId="{6DD8FDC1-FE5F-255C-8481-9D240762828C}"/>
          </ac:cxnSpMkLst>
        </pc:cxnChg>
      </pc:sldChg>
      <pc:sldChg chg="addSp delSp modSp new mod modAnim">
        <pc:chgData name="Mihai Budiu" userId="3fe408b5c12bb05c" providerId="LiveId" clId="{FDD0DA85-A19B-41B4-9FF9-8F5DBF28CF8D}" dt="2025-02-19T19:32:26.040" v="7934" actId="403"/>
        <pc:sldMkLst>
          <pc:docMk/>
          <pc:sldMk cId="2979121265" sldId="2147309367"/>
        </pc:sldMkLst>
        <pc:spChg chg="mod">
          <ac:chgData name="Mihai Budiu" userId="3fe408b5c12bb05c" providerId="LiveId" clId="{FDD0DA85-A19B-41B4-9FF9-8F5DBF28CF8D}" dt="2025-02-19T19:32:26.040" v="7934" actId="403"/>
          <ac:spMkLst>
            <pc:docMk/>
            <pc:sldMk cId="2979121265" sldId="2147309367"/>
            <ac:spMk id="2" creationId="{C318B5D1-CDD8-E853-CB73-58035F45F036}"/>
          </ac:spMkLst>
        </pc:spChg>
        <pc:spChg chg="mod">
          <ac:chgData name="Mihai Budiu" userId="3fe408b5c12bb05c" providerId="LiveId" clId="{FDD0DA85-A19B-41B4-9FF9-8F5DBF28CF8D}" dt="2025-02-13T06:42:21.450" v="4299" actId="20577"/>
          <ac:spMkLst>
            <pc:docMk/>
            <pc:sldMk cId="2979121265" sldId="2147309367"/>
            <ac:spMk id="3" creationId="{89B1EAE4-FCB5-11C2-DCAE-DDA1466EDDBC}"/>
          </ac:spMkLst>
        </pc:spChg>
        <pc:spChg chg="add mod">
          <ac:chgData name="Mihai Budiu" userId="3fe408b5c12bb05c" providerId="LiveId" clId="{FDD0DA85-A19B-41B4-9FF9-8F5DBF28CF8D}" dt="2025-02-19T17:51:20.269" v="6388" actId="207"/>
          <ac:spMkLst>
            <pc:docMk/>
            <pc:sldMk cId="2979121265" sldId="2147309367"/>
            <ac:spMk id="5" creationId="{C44A51B0-07AF-8148-387C-2531782F6D3C}"/>
          </ac:spMkLst>
        </pc:spChg>
        <pc:spChg chg="add del mod">
          <ac:chgData name="Mihai Budiu" userId="3fe408b5c12bb05c" providerId="LiveId" clId="{FDD0DA85-A19B-41B4-9FF9-8F5DBF28CF8D}" dt="2025-02-19T19:31:59.511" v="7929"/>
          <ac:spMkLst>
            <pc:docMk/>
            <pc:sldMk cId="2979121265" sldId="2147309367"/>
            <ac:spMk id="10" creationId="{546EFE89-A916-D139-BD9B-C9688E07D893}"/>
          </ac:spMkLst>
        </pc:spChg>
        <pc:spChg chg="add mod">
          <ac:chgData name="Mihai Budiu" userId="3fe408b5c12bb05c" providerId="LiveId" clId="{FDD0DA85-A19B-41B4-9FF9-8F5DBF28CF8D}" dt="2025-02-19T17:51:20.269" v="6388" actId="207"/>
          <ac:spMkLst>
            <pc:docMk/>
            <pc:sldMk cId="2979121265" sldId="2147309367"/>
            <ac:spMk id="11" creationId="{703B7BD3-48CA-EFB1-1C82-79758856ACBC}"/>
          </ac:spMkLst>
        </pc:spChg>
        <pc:spChg chg="add mod">
          <ac:chgData name="Mihai Budiu" userId="3fe408b5c12bb05c" providerId="LiveId" clId="{FDD0DA85-A19B-41B4-9FF9-8F5DBF28CF8D}" dt="2025-02-19T19:31:57.355" v="7927" actId="2711"/>
          <ac:spMkLst>
            <pc:docMk/>
            <pc:sldMk cId="2979121265" sldId="2147309367"/>
            <ac:spMk id="17" creationId="{BADC70F6-50B5-02ED-BDC5-F43878B69200}"/>
          </ac:spMkLst>
        </pc:spChg>
        <pc:spChg chg="add mod">
          <ac:chgData name="Mihai Budiu" userId="3fe408b5c12bb05c" providerId="LiveId" clId="{FDD0DA85-A19B-41B4-9FF9-8F5DBF28CF8D}" dt="2025-02-13T06:43:27.436" v="4342" actId="114"/>
          <ac:spMkLst>
            <pc:docMk/>
            <pc:sldMk cId="2979121265" sldId="2147309367"/>
            <ac:spMk id="20" creationId="{3068F232-2C60-6D80-0695-8AE29C22FBC4}"/>
          </ac:spMkLst>
        </pc:spChg>
        <pc:cxnChg chg="mod">
          <ac:chgData name="Mihai Budiu" userId="3fe408b5c12bb05c" providerId="LiveId" clId="{FDD0DA85-A19B-41B4-9FF9-8F5DBF28CF8D}" dt="2025-02-13T06:43:55.571" v="4349" actId="14100"/>
          <ac:cxnSpMkLst>
            <pc:docMk/>
            <pc:sldMk cId="2979121265" sldId="2147309367"/>
            <ac:cxnSpMk id="6" creationId="{6E76D00A-57FA-4A77-EB32-E798A090C3B9}"/>
          </ac:cxnSpMkLst>
        </pc:cxnChg>
        <pc:cxnChg chg="add mod">
          <ac:chgData name="Mihai Budiu" userId="3fe408b5c12bb05c" providerId="LiveId" clId="{FDD0DA85-A19B-41B4-9FF9-8F5DBF28CF8D}" dt="2025-02-13T06:41:18.858" v="4222" actId="1076"/>
          <ac:cxnSpMkLst>
            <pc:docMk/>
            <pc:sldMk cId="2979121265" sldId="2147309367"/>
            <ac:cxnSpMk id="7" creationId="{7C8C8D29-5872-9EBE-0F79-07346DFE108F}"/>
          </ac:cxnSpMkLst>
        </pc:cxnChg>
        <pc:cxnChg chg="add mod">
          <ac:chgData name="Mihai Budiu" userId="3fe408b5c12bb05c" providerId="LiveId" clId="{FDD0DA85-A19B-41B4-9FF9-8F5DBF28CF8D}" dt="2025-02-13T06:42:53.459" v="4320" actId="1076"/>
          <ac:cxnSpMkLst>
            <pc:docMk/>
            <pc:sldMk cId="2979121265" sldId="2147309367"/>
            <ac:cxnSpMk id="8" creationId="{EAE7815B-D331-FF23-E55E-762D3F4BBFFB}"/>
          </ac:cxnSpMkLst>
        </pc:cxnChg>
        <pc:cxnChg chg="add mod">
          <ac:chgData name="Mihai Budiu" userId="3fe408b5c12bb05c" providerId="LiveId" clId="{FDD0DA85-A19B-41B4-9FF9-8F5DBF28CF8D}" dt="2025-02-19T19:31:59.510" v="7928" actId="47"/>
          <ac:cxnSpMkLst>
            <pc:docMk/>
            <pc:sldMk cId="2979121265" sldId="2147309367"/>
            <ac:cxnSpMk id="9" creationId="{0AD50C56-4EFF-1BBD-7E27-6E8C5381CD3B}"/>
          </ac:cxnSpMkLst>
        </pc:cxnChg>
        <pc:cxnChg chg="mod">
          <ac:chgData name="Mihai Budiu" userId="3fe408b5c12bb05c" providerId="LiveId" clId="{FDD0DA85-A19B-41B4-9FF9-8F5DBF28CF8D}" dt="2025-02-13T06:43:55.571" v="4349" actId="14100"/>
          <ac:cxnSpMkLst>
            <pc:docMk/>
            <pc:sldMk cId="2979121265" sldId="2147309367"/>
            <ac:cxnSpMk id="12" creationId="{11A3A190-0D7D-C8D3-9B5D-E52480DED247}"/>
          </ac:cxnSpMkLst>
        </pc:cxnChg>
        <pc:cxnChg chg="add mod">
          <ac:chgData name="Mihai Budiu" userId="3fe408b5c12bb05c" providerId="LiveId" clId="{FDD0DA85-A19B-41B4-9FF9-8F5DBF28CF8D}" dt="2025-02-13T06:41:18.858" v="4222" actId="1076"/>
          <ac:cxnSpMkLst>
            <pc:docMk/>
            <pc:sldMk cId="2979121265" sldId="2147309367"/>
            <ac:cxnSpMk id="13" creationId="{9743C2D4-0683-1393-99E3-13221A5C1F81}"/>
          </ac:cxnSpMkLst>
        </pc:cxnChg>
        <pc:cxnChg chg="add mod">
          <ac:chgData name="Mihai Budiu" userId="3fe408b5c12bb05c" providerId="LiveId" clId="{FDD0DA85-A19B-41B4-9FF9-8F5DBF28CF8D}" dt="2025-02-13T06:42:56.391" v="4321" actId="1076"/>
          <ac:cxnSpMkLst>
            <pc:docMk/>
            <pc:sldMk cId="2979121265" sldId="2147309367"/>
            <ac:cxnSpMk id="14" creationId="{6051187C-B5FD-D4DE-0461-270135CCFEF4}"/>
          </ac:cxnSpMkLst>
        </pc:cxnChg>
        <pc:cxnChg chg="add mod">
          <ac:chgData name="Mihai Budiu" userId="3fe408b5c12bb05c" providerId="LiveId" clId="{FDD0DA85-A19B-41B4-9FF9-8F5DBF28CF8D}" dt="2025-02-19T19:32:02.239" v="7930" actId="14100"/>
          <ac:cxnSpMkLst>
            <pc:docMk/>
            <pc:sldMk cId="2979121265" sldId="2147309367"/>
            <ac:cxnSpMk id="18" creationId="{2106BE91-F3BA-B632-4D14-5C28743D01F5}"/>
          </ac:cxnSpMkLst>
        </pc:cxnChg>
      </pc:sldChg>
      <pc:sldChg chg="modSp new del mod">
        <pc:chgData name="Mihai Budiu" userId="3fe408b5c12bb05c" providerId="LiveId" clId="{FDD0DA85-A19B-41B4-9FF9-8F5DBF28CF8D}" dt="2025-02-13T18:14:36.088" v="5334" actId="47"/>
        <pc:sldMkLst>
          <pc:docMk/>
          <pc:sldMk cId="3873340271" sldId="2147309368"/>
        </pc:sldMkLst>
      </pc:sldChg>
      <pc:sldChg chg="addSp delSp modSp new mod">
        <pc:chgData name="Mihai Budiu" userId="3fe408b5c12bb05c" providerId="LiveId" clId="{FDD0DA85-A19B-41B4-9FF9-8F5DBF28CF8D}" dt="2025-02-13T06:40:14.210" v="4179" actId="1076"/>
        <pc:sldMkLst>
          <pc:docMk/>
          <pc:sldMk cId="1145107127" sldId="2147309369"/>
        </pc:sldMkLst>
        <pc:spChg chg="mod">
          <ac:chgData name="Mihai Budiu" userId="3fe408b5c12bb05c" providerId="LiveId" clId="{FDD0DA85-A19B-41B4-9FF9-8F5DBF28CF8D}" dt="2025-02-13T06:37:00.366" v="3755" actId="20577"/>
          <ac:spMkLst>
            <pc:docMk/>
            <pc:sldMk cId="1145107127" sldId="2147309369"/>
            <ac:spMk id="2" creationId="{B3086CFD-9E8B-FBCC-A42C-CD22259BBF0A}"/>
          </ac:spMkLst>
        </pc:spChg>
        <pc:spChg chg="mod">
          <ac:chgData name="Mihai Budiu" userId="3fe408b5c12bb05c" providerId="LiveId" clId="{FDD0DA85-A19B-41B4-9FF9-8F5DBF28CF8D}" dt="2025-02-13T06:38:55.614" v="4173" actId="313"/>
          <ac:spMkLst>
            <pc:docMk/>
            <pc:sldMk cId="1145107127" sldId="2147309369"/>
            <ac:spMk id="3" creationId="{28EB52EC-DF69-1551-DF44-3BB13C26B16A}"/>
          </ac:spMkLst>
        </pc:spChg>
        <pc:picChg chg="add mod">
          <ac:chgData name="Mihai Budiu" userId="3fe408b5c12bb05c" providerId="LiveId" clId="{FDD0DA85-A19B-41B4-9FF9-8F5DBF28CF8D}" dt="2025-02-13T06:40:14.210" v="4179" actId="1076"/>
          <ac:picMkLst>
            <pc:docMk/>
            <pc:sldMk cId="1145107127" sldId="2147309369"/>
            <ac:picMk id="6" creationId="{0475ED6F-394F-017B-BE7A-3308EA4A6515}"/>
          </ac:picMkLst>
        </pc:picChg>
      </pc:sldChg>
      <pc:sldChg chg="addSp delSp modSp new mod ord modAnim">
        <pc:chgData name="Mihai Budiu" userId="3fe408b5c12bb05c" providerId="LiveId" clId="{FDD0DA85-A19B-41B4-9FF9-8F5DBF28CF8D}" dt="2025-02-19T19:43:46.734" v="8095" actId="1076"/>
        <pc:sldMkLst>
          <pc:docMk/>
          <pc:sldMk cId="143185628" sldId="2147309370"/>
        </pc:sldMkLst>
        <pc:spChg chg="mod">
          <ac:chgData name="Mihai Budiu" userId="3fe408b5c12bb05c" providerId="LiveId" clId="{FDD0DA85-A19B-41B4-9FF9-8F5DBF28CF8D}" dt="2025-02-19T19:32:33.020" v="7940" actId="403"/>
          <ac:spMkLst>
            <pc:docMk/>
            <pc:sldMk cId="143185628" sldId="2147309370"/>
            <ac:spMk id="2" creationId="{CC1F0AAE-6045-086F-11CA-5A21F8D114FF}"/>
          </ac:spMkLst>
        </pc:spChg>
        <pc:spChg chg="add mod">
          <ac:chgData name="Mihai Budiu" userId="3fe408b5c12bb05c" providerId="LiveId" clId="{FDD0DA85-A19B-41B4-9FF9-8F5DBF28CF8D}" dt="2025-02-13T17:30:06.990" v="4442" actId="1076"/>
          <ac:spMkLst>
            <pc:docMk/>
            <pc:sldMk cId="143185628" sldId="2147309370"/>
            <ac:spMk id="9" creationId="{8C0E0BD5-52D7-2878-A94D-346D40A904CC}"/>
          </ac:spMkLst>
        </pc:spChg>
        <pc:spChg chg="add mod">
          <ac:chgData name="Mihai Budiu" userId="3fe408b5c12bb05c" providerId="LiveId" clId="{FDD0DA85-A19B-41B4-9FF9-8F5DBF28CF8D}" dt="2025-02-13T17:30:39.865" v="4451" actId="1076"/>
          <ac:spMkLst>
            <pc:docMk/>
            <pc:sldMk cId="143185628" sldId="2147309370"/>
            <ac:spMk id="10" creationId="{1AD1ABDA-E49B-2F6A-6142-B58C5F68395D}"/>
          </ac:spMkLst>
        </pc:spChg>
        <pc:spChg chg="add mod">
          <ac:chgData name="Mihai Budiu" userId="3fe408b5c12bb05c" providerId="LiveId" clId="{FDD0DA85-A19B-41B4-9FF9-8F5DBF28CF8D}" dt="2025-02-13T17:30:06.990" v="4442" actId="1076"/>
          <ac:spMkLst>
            <pc:docMk/>
            <pc:sldMk cId="143185628" sldId="2147309370"/>
            <ac:spMk id="11" creationId="{2233028B-D4EC-533B-9AEE-37337F0B3007}"/>
          </ac:spMkLst>
        </pc:spChg>
        <pc:spChg chg="add mod">
          <ac:chgData name="Mihai Budiu" userId="3fe408b5c12bb05c" providerId="LiveId" clId="{FDD0DA85-A19B-41B4-9FF9-8F5DBF28CF8D}" dt="2025-02-13T17:28:50.567" v="4427" actId="20577"/>
          <ac:spMkLst>
            <pc:docMk/>
            <pc:sldMk cId="143185628" sldId="2147309370"/>
            <ac:spMk id="40" creationId="{64D3D93D-9364-ED89-F304-897D0366779D}"/>
          </ac:spMkLst>
        </pc:spChg>
        <pc:spChg chg="add mod">
          <ac:chgData name="Mihai Budiu" userId="3fe408b5c12bb05c" providerId="LiveId" clId="{FDD0DA85-A19B-41B4-9FF9-8F5DBF28CF8D}" dt="2025-02-13T17:28:49.563" v="4426" actId="20577"/>
          <ac:spMkLst>
            <pc:docMk/>
            <pc:sldMk cId="143185628" sldId="2147309370"/>
            <ac:spMk id="41" creationId="{50C8F303-AAEB-BD3D-BB8E-E5CE259B6CE6}"/>
          </ac:spMkLst>
        </pc:spChg>
        <pc:spChg chg="add mod">
          <ac:chgData name="Mihai Budiu" userId="3fe408b5c12bb05c" providerId="LiveId" clId="{FDD0DA85-A19B-41B4-9FF9-8F5DBF28CF8D}" dt="2025-02-13T17:36:41.379" v="4626" actId="1076"/>
          <ac:spMkLst>
            <pc:docMk/>
            <pc:sldMk cId="143185628" sldId="2147309370"/>
            <ac:spMk id="85" creationId="{E28BB67C-1E0C-857F-2D76-A70F34361C33}"/>
          </ac:spMkLst>
        </pc:spChg>
        <pc:spChg chg="add mod">
          <ac:chgData name="Mihai Budiu" userId="3fe408b5c12bb05c" providerId="LiveId" clId="{FDD0DA85-A19B-41B4-9FF9-8F5DBF28CF8D}" dt="2025-02-13T17:36:41.379" v="4626" actId="1076"/>
          <ac:spMkLst>
            <pc:docMk/>
            <pc:sldMk cId="143185628" sldId="2147309370"/>
            <ac:spMk id="86" creationId="{6C54D9B8-8190-EE33-FB92-C2097A328E5A}"/>
          </ac:spMkLst>
        </pc:spChg>
        <pc:spChg chg="add mod">
          <ac:chgData name="Mihai Budiu" userId="3fe408b5c12bb05c" providerId="LiveId" clId="{FDD0DA85-A19B-41B4-9FF9-8F5DBF28CF8D}" dt="2025-02-13T17:36:41.379" v="4626" actId="1076"/>
          <ac:spMkLst>
            <pc:docMk/>
            <pc:sldMk cId="143185628" sldId="2147309370"/>
            <ac:spMk id="87" creationId="{EFFBCE41-9067-2CBD-FF78-7FBF73D639D5}"/>
          </ac:spMkLst>
        </pc:spChg>
        <pc:spChg chg="add mod">
          <ac:chgData name="Mihai Budiu" userId="3fe408b5c12bb05c" providerId="LiveId" clId="{FDD0DA85-A19B-41B4-9FF9-8F5DBF28CF8D}" dt="2025-02-13T17:36:41.379" v="4626" actId="1076"/>
          <ac:spMkLst>
            <pc:docMk/>
            <pc:sldMk cId="143185628" sldId="2147309370"/>
            <ac:spMk id="94" creationId="{CD85DFCD-46F6-E2F7-36BC-6567C9A7BC97}"/>
          </ac:spMkLst>
        </pc:spChg>
        <pc:spChg chg="add mod">
          <ac:chgData name="Mihai Budiu" userId="3fe408b5c12bb05c" providerId="LiveId" clId="{FDD0DA85-A19B-41B4-9FF9-8F5DBF28CF8D}" dt="2025-02-13T17:36:41.379" v="4626" actId="1076"/>
          <ac:spMkLst>
            <pc:docMk/>
            <pc:sldMk cId="143185628" sldId="2147309370"/>
            <ac:spMk id="95" creationId="{EA386F24-C8B6-9926-BEC3-56287E80B07E}"/>
          </ac:spMkLst>
        </pc:spChg>
        <pc:spChg chg="add mod">
          <ac:chgData name="Mihai Budiu" userId="3fe408b5c12bb05c" providerId="LiveId" clId="{FDD0DA85-A19B-41B4-9FF9-8F5DBF28CF8D}" dt="2025-02-13T17:36:13.159" v="4623" actId="1076"/>
          <ac:spMkLst>
            <pc:docMk/>
            <pc:sldMk cId="143185628" sldId="2147309370"/>
            <ac:spMk id="112" creationId="{8EDAF6BE-8DF3-1A78-ED7D-228C5AE514A2}"/>
          </ac:spMkLst>
        </pc:spChg>
        <pc:spChg chg="add mod">
          <ac:chgData name="Mihai Budiu" userId="3fe408b5c12bb05c" providerId="LiveId" clId="{FDD0DA85-A19B-41B4-9FF9-8F5DBF28CF8D}" dt="2025-02-19T19:32:45.312" v="7949" actId="20577"/>
          <ac:spMkLst>
            <pc:docMk/>
            <pc:sldMk cId="143185628" sldId="2147309370"/>
            <ac:spMk id="113" creationId="{28314F98-71AE-FBCC-CFD9-3C6C5AE621C0}"/>
          </ac:spMkLst>
        </pc:spChg>
        <pc:spChg chg="add mod">
          <ac:chgData name="Mihai Budiu" userId="3fe408b5c12bb05c" providerId="LiveId" clId="{FDD0DA85-A19B-41B4-9FF9-8F5DBF28CF8D}" dt="2025-02-13T17:37:25.003" v="4646" actId="122"/>
          <ac:spMkLst>
            <pc:docMk/>
            <pc:sldMk cId="143185628" sldId="2147309370"/>
            <ac:spMk id="114" creationId="{9C09A98C-6FDC-E962-B2A1-62FB1A05F33D}"/>
          </ac:spMkLst>
        </pc:spChg>
        <pc:spChg chg="add mod">
          <ac:chgData name="Mihai Budiu" userId="3fe408b5c12bb05c" providerId="LiveId" clId="{FDD0DA85-A19B-41B4-9FF9-8F5DBF28CF8D}" dt="2025-02-13T17:36:41.379" v="4626" actId="1076"/>
          <ac:spMkLst>
            <pc:docMk/>
            <pc:sldMk cId="143185628" sldId="2147309370"/>
            <ac:spMk id="117" creationId="{F54EDA0E-71F3-43A1-1077-A3913F5F295B}"/>
          </ac:spMkLst>
        </pc:spChg>
        <pc:cxnChg chg="add mod">
          <ac:chgData name="Mihai Budiu" userId="3fe408b5c12bb05c" providerId="LiveId" clId="{FDD0DA85-A19B-41B4-9FF9-8F5DBF28CF8D}" dt="2025-02-19T19:43:46.734" v="8095" actId="1076"/>
          <ac:cxnSpMkLst>
            <pc:docMk/>
            <pc:sldMk cId="143185628" sldId="2147309370"/>
            <ac:cxnSpMk id="3" creationId="{4EBFAEA3-38EB-32DD-FD16-0D96D9063E9B}"/>
          </ac:cxnSpMkLst>
        </pc:cxnChg>
        <pc:cxnChg chg="add mod">
          <ac:chgData name="Mihai Budiu" userId="3fe408b5c12bb05c" providerId="LiveId" clId="{FDD0DA85-A19B-41B4-9FF9-8F5DBF28CF8D}" dt="2025-02-13T17:30:06.990" v="4442" actId="1076"/>
          <ac:cxnSpMkLst>
            <pc:docMk/>
            <pc:sldMk cId="143185628" sldId="2147309370"/>
            <ac:cxnSpMk id="5" creationId="{5286F764-2298-BC69-722C-71A53AF8952E}"/>
          </ac:cxnSpMkLst>
        </pc:cxnChg>
        <pc:cxnChg chg="mod">
          <ac:chgData name="Mihai Budiu" userId="3fe408b5c12bb05c" providerId="LiveId" clId="{FDD0DA85-A19B-41B4-9FF9-8F5DBF28CF8D}" dt="2025-02-13T17:30:46.876" v="4453" actId="14100"/>
          <ac:cxnSpMkLst>
            <pc:docMk/>
            <pc:sldMk cId="143185628" sldId="2147309370"/>
            <ac:cxnSpMk id="6" creationId="{B27507E0-7485-70B9-72A3-E7B459D63F19}"/>
          </ac:cxnSpMkLst>
        </pc:cxnChg>
        <pc:cxnChg chg="add mod">
          <ac:chgData name="Mihai Budiu" userId="3fe408b5c12bb05c" providerId="LiveId" clId="{FDD0DA85-A19B-41B4-9FF9-8F5DBF28CF8D}" dt="2025-02-13T17:32:26.256" v="4507" actId="14100"/>
          <ac:cxnSpMkLst>
            <pc:docMk/>
            <pc:sldMk cId="143185628" sldId="2147309370"/>
            <ac:cxnSpMk id="7" creationId="{B463B7A6-D97D-2111-6ADB-9E85D5D8EE12}"/>
          </ac:cxnSpMkLst>
        </pc:cxnChg>
        <pc:cxnChg chg="add mod">
          <ac:chgData name="Mihai Budiu" userId="3fe408b5c12bb05c" providerId="LiveId" clId="{FDD0DA85-A19B-41B4-9FF9-8F5DBF28CF8D}" dt="2025-02-13T17:30:06.990" v="4442" actId="1076"/>
          <ac:cxnSpMkLst>
            <pc:docMk/>
            <pc:sldMk cId="143185628" sldId="2147309370"/>
            <ac:cxnSpMk id="8" creationId="{0F48D14C-5862-FB66-9F0C-0A8B297143C4}"/>
          </ac:cxnSpMkLst>
        </pc:cxnChg>
        <pc:cxnChg chg="add mod">
          <ac:chgData name="Mihai Budiu" userId="3fe408b5c12bb05c" providerId="LiveId" clId="{FDD0DA85-A19B-41B4-9FF9-8F5DBF28CF8D}" dt="2025-02-13T17:30:39.865" v="4451" actId="1076"/>
          <ac:cxnSpMkLst>
            <pc:docMk/>
            <pc:sldMk cId="143185628" sldId="2147309370"/>
            <ac:cxnSpMk id="12" creationId="{E457340F-2C02-32E5-ECAE-C7E15A87C455}"/>
          </ac:cxnSpMkLst>
        </pc:cxnChg>
        <pc:cxnChg chg="mod">
          <ac:chgData name="Mihai Budiu" userId="3fe408b5c12bb05c" providerId="LiveId" clId="{FDD0DA85-A19B-41B4-9FF9-8F5DBF28CF8D}" dt="2025-02-13T17:30:42.555" v="4452" actId="14100"/>
          <ac:cxnSpMkLst>
            <pc:docMk/>
            <pc:sldMk cId="143185628" sldId="2147309370"/>
            <ac:cxnSpMk id="13" creationId="{DF80252E-1B0B-4532-3C15-854351EBB317}"/>
          </ac:cxnSpMkLst>
        </pc:cxnChg>
        <pc:cxnChg chg="add mod">
          <ac:chgData name="Mihai Budiu" userId="3fe408b5c12bb05c" providerId="LiveId" clId="{FDD0DA85-A19B-41B4-9FF9-8F5DBF28CF8D}" dt="2025-02-13T17:30:39.865" v="4451" actId="1076"/>
          <ac:cxnSpMkLst>
            <pc:docMk/>
            <pc:sldMk cId="143185628" sldId="2147309370"/>
            <ac:cxnSpMk id="14" creationId="{FD932391-D73E-AAC5-0EB5-61B902B52488}"/>
          </ac:cxnSpMkLst>
        </pc:cxnChg>
        <pc:cxnChg chg="mod">
          <ac:chgData name="Mihai Budiu" userId="3fe408b5c12bb05c" providerId="LiveId" clId="{FDD0DA85-A19B-41B4-9FF9-8F5DBF28CF8D}" dt="2025-02-13T17:30:39.865" v="4451" actId="1076"/>
          <ac:cxnSpMkLst>
            <pc:docMk/>
            <pc:sldMk cId="143185628" sldId="2147309370"/>
            <ac:cxnSpMk id="15" creationId="{E7C6E610-A47A-A42B-A088-32CAEF0F863D}"/>
          </ac:cxnSpMkLst>
        </pc:cxnChg>
        <pc:cxnChg chg="add mod">
          <ac:chgData name="Mihai Budiu" userId="3fe408b5c12bb05c" providerId="LiveId" clId="{FDD0DA85-A19B-41B4-9FF9-8F5DBF28CF8D}" dt="2025-02-13T17:31:01.238" v="4456" actId="14100"/>
          <ac:cxnSpMkLst>
            <pc:docMk/>
            <pc:sldMk cId="143185628" sldId="2147309370"/>
            <ac:cxnSpMk id="16" creationId="{151FF03D-C9CC-66B8-4EF4-041C052501C5}"/>
          </ac:cxnSpMkLst>
        </pc:cxnChg>
        <pc:cxnChg chg="add mod">
          <ac:chgData name="Mihai Budiu" userId="3fe408b5c12bb05c" providerId="LiveId" clId="{FDD0DA85-A19B-41B4-9FF9-8F5DBF28CF8D}" dt="2025-02-13T17:30:26.984" v="4447" actId="14100"/>
          <ac:cxnSpMkLst>
            <pc:docMk/>
            <pc:sldMk cId="143185628" sldId="2147309370"/>
            <ac:cxnSpMk id="17" creationId="{691B331F-3744-FD33-E395-BE5E2EFB2BA4}"/>
          </ac:cxnSpMkLst>
        </pc:cxnChg>
        <pc:cxnChg chg="add mod">
          <ac:chgData name="Mihai Budiu" userId="3fe408b5c12bb05c" providerId="LiveId" clId="{FDD0DA85-A19B-41B4-9FF9-8F5DBF28CF8D}" dt="2025-02-13T17:31:51.192" v="4502" actId="1036"/>
          <ac:cxnSpMkLst>
            <pc:docMk/>
            <pc:sldMk cId="143185628" sldId="2147309370"/>
            <ac:cxnSpMk id="82" creationId="{DD35EAFF-B1E0-1B32-372C-9E66B9E9F9CE}"/>
          </ac:cxnSpMkLst>
        </pc:cxnChg>
        <pc:cxnChg chg="add mod">
          <ac:chgData name="Mihai Budiu" userId="3fe408b5c12bb05c" providerId="LiveId" clId="{FDD0DA85-A19B-41B4-9FF9-8F5DBF28CF8D}" dt="2025-02-13T17:36:41.379" v="4626" actId="1076"/>
          <ac:cxnSpMkLst>
            <pc:docMk/>
            <pc:sldMk cId="143185628" sldId="2147309370"/>
            <ac:cxnSpMk id="84" creationId="{38501C2D-9A11-EFD0-24F3-3FAD6782AABB}"/>
          </ac:cxnSpMkLst>
        </pc:cxnChg>
        <pc:cxnChg chg="add mod">
          <ac:chgData name="Mihai Budiu" userId="3fe408b5c12bb05c" providerId="LiveId" clId="{FDD0DA85-A19B-41B4-9FF9-8F5DBF28CF8D}" dt="2025-02-13T17:31:51.192" v="4502" actId="1036"/>
          <ac:cxnSpMkLst>
            <pc:docMk/>
            <pc:sldMk cId="143185628" sldId="2147309370"/>
            <ac:cxnSpMk id="88" creationId="{7B50FABE-2D3B-75A8-0E01-5D014BE4D5F7}"/>
          </ac:cxnSpMkLst>
        </pc:cxnChg>
        <pc:cxnChg chg="add mod">
          <ac:chgData name="Mihai Budiu" userId="3fe408b5c12bb05c" providerId="LiveId" clId="{FDD0DA85-A19B-41B4-9FF9-8F5DBF28CF8D}" dt="2025-02-13T17:31:07.912" v="4458" actId="1076"/>
          <ac:cxnSpMkLst>
            <pc:docMk/>
            <pc:sldMk cId="143185628" sldId="2147309370"/>
            <ac:cxnSpMk id="90" creationId="{0CD0A4BD-2989-B5C7-7CF2-B12F84C64817}"/>
          </ac:cxnSpMkLst>
        </pc:cxnChg>
        <pc:cxnChg chg="mod">
          <ac:chgData name="Mihai Budiu" userId="3fe408b5c12bb05c" providerId="LiveId" clId="{FDD0DA85-A19B-41B4-9FF9-8F5DBF28CF8D}" dt="2025-02-13T17:36:41.379" v="4626" actId="1076"/>
          <ac:cxnSpMkLst>
            <pc:docMk/>
            <pc:sldMk cId="143185628" sldId="2147309370"/>
            <ac:cxnSpMk id="91" creationId="{E29292D7-B95B-3005-3F9B-230993DC369B}"/>
          </ac:cxnSpMkLst>
        </pc:cxnChg>
        <pc:cxnChg chg="add mod">
          <ac:chgData name="Mihai Budiu" userId="3fe408b5c12bb05c" providerId="LiveId" clId="{FDD0DA85-A19B-41B4-9FF9-8F5DBF28CF8D}" dt="2025-02-13T17:36:40.035" v="4625" actId="1076"/>
          <ac:cxnSpMkLst>
            <pc:docMk/>
            <pc:sldMk cId="143185628" sldId="2147309370"/>
            <ac:cxnSpMk id="92" creationId="{E276BB67-4F8A-3D44-63A6-153ECA49E9C1}"/>
          </ac:cxnSpMkLst>
        </pc:cxnChg>
        <pc:cxnChg chg="add mod">
          <ac:chgData name="Mihai Budiu" userId="3fe408b5c12bb05c" providerId="LiveId" clId="{FDD0DA85-A19B-41B4-9FF9-8F5DBF28CF8D}" dt="2025-02-13T17:36:40.035" v="4625" actId="1076"/>
          <ac:cxnSpMkLst>
            <pc:docMk/>
            <pc:sldMk cId="143185628" sldId="2147309370"/>
            <ac:cxnSpMk id="99" creationId="{95EB1A10-AB91-5FBB-27B0-C77F6F31650E}"/>
          </ac:cxnSpMkLst>
        </pc:cxnChg>
        <pc:cxnChg chg="add mod">
          <ac:chgData name="Mihai Budiu" userId="3fe408b5c12bb05c" providerId="LiveId" clId="{FDD0DA85-A19B-41B4-9FF9-8F5DBF28CF8D}" dt="2025-02-13T17:32:37.320" v="4512" actId="1076"/>
          <ac:cxnSpMkLst>
            <pc:docMk/>
            <pc:sldMk cId="143185628" sldId="2147309370"/>
            <ac:cxnSpMk id="104" creationId="{47BFD35C-19D9-4B51-1633-300580851C4E}"/>
          </ac:cxnSpMkLst>
        </pc:cxnChg>
        <pc:cxnChg chg="add mod">
          <ac:chgData name="Mihai Budiu" userId="3fe408b5c12bb05c" providerId="LiveId" clId="{FDD0DA85-A19B-41B4-9FF9-8F5DBF28CF8D}" dt="2025-02-13T17:32:48.503" v="4514" actId="14100"/>
          <ac:cxnSpMkLst>
            <pc:docMk/>
            <pc:sldMk cId="143185628" sldId="2147309370"/>
            <ac:cxnSpMk id="106" creationId="{4738E566-A3A9-BDF7-0164-60C5E0184837}"/>
          </ac:cxnSpMkLst>
        </pc:cxnChg>
        <pc:cxnChg chg="add mod">
          <ac:chgData name="Mihai Budiu" userId="3fe408b5c12bb05c" providerId="LiveId" clId="{FDD0DA85-A19B-41B4-9FF9-8F5DBF28CF8D}" dt="2025-02-13T17:36:41.379" v="4626" actId="1076"/>
          <ac:cxnSpMkLst>
            <pc:docMk/>
            <pc:sldMk cId="143185628" sldId="2147309370"/>
            <ac:cxnSpMk id="110" creationId="{133CF23E-60C0-F05E-3D98-26C18F7E6A44}"/>
          </ac:cxnSpMkLst>
        </pc:cxnChg>
        <pc:cxnChg chg="add mod">
          <ac:chgData name="Mihai Budiu" userId="3fe408b5c12bb05c" providerId="LiveId" clId="{FDD0DA85-A19B-41B4-9FF9-8F5DBF28CF8D}" dt="2025-02-13T17:37:28.042" v="4647" actId="14100"/>
          <ac:cxnSpMkLst>
            <pc:docMk/>
            <pc:sldMk cId="143185628" sldId="2147309370"/>
            <ac:cxnSpMk id="116" creationId="{F4090939-F07C-E0A7-178B-711148153CAB}"/>
          </ac:cxnSpMkLst>
        </pc:cxnChg>
        <pc:cxnChg chg="add mod">
          <ac:chgData name="Mihai Budiu" userId="3fe408b5c12bb05c" providerId="LiveId" clId="{FDD0DA85-A19B-41B4-9FF9-8F5DBF28CF8D}" dt="2025-02-13T17:35:58.660" v="4610" actId="20577"/>
          <ac:cxnSpMkLst>
            <pc:docMk/>
            <pc:sldMk cId="143185628" sldId="2147309370"/>
            <ac:cxnSpMk id="118" creationId="{82E81BDC-A871-8CC6-EC71-FBF816563522}"/>
          </ac:cxnSpMkLst>
        </pc:cxnChg>
      </pc:sldChg>
      <pc:sldChg chg="modSp add del mod ord">
        <pc:chgData name="Mihai Budiu" userId="3fe408b5c12bb05c" providerId="LiveId" clId="{FDD0DA85-A19B-41B4-9FF9-8F5DBF28CF8D}" dt="2025-02-13T17:39:39.158" v="4677" actId="47"/>
        <pc:sldMkLst>
          <pc:docMk/>
          <pc:sldMk cId="3169964078" sldId="2147309371"/>
        </pc:sldMkLst>
      </pc:sldChg>
      <pc:sldChg chg="modSp add mod modAnim">
        <pc:chgData name="Mihai Budiu" userId="3fe408b5c12bb05c" providerId="LiveId" clId="{FDD0DA85-A19B-41B4-9FF9-8F5DBF28CF8D}" dt="2025-02-19T20:20:40.922" v="8273" actId="207"/>
        <pc:sldMkLst>
          <pc:docMk/>
          <pc:sldMk cId="3237445213" sldId="2147309371"/>
        </pc:sldMkLst>
        <pc:spChg chg="mod">
          <ac:chgData name="Mihai Budiu" userId="3fe408b5c12bb05c" providerId="LiveId" clId="{FDD0DA85-A19B-41B4-9FF9-8F5DBF28CF8D}" dt="2025-02-19T20:20:40.922" v="8273" actId="207"/>
          <ac:spMkLst>
            <pc:docMk/>
            <pc:sldMk cId="3237445213" sldId="2147309371"/>
            <ac:spMk id="3" creationId="{1A2FA7F0-E899-ECFB-FC8F-07A552F45DD1}"/>
          </ac:spMkLst>
        </pc:spChg>
        <pc:spChg chg="mod">
          <ac:chgData name="Mihai Budiu" userId="3fe408b5c12bb05c" providerId="LiveId" clId="{FDD0DA85-A19B-41B4-9FF9-8F5DBF28CF8D}" dt="2025-02-19T19:16:26.405" v="7805" actId="1076"/>
          <ac:spMkLst>
            <pc:docMk/>
            <pc:sldMk cId="3237445213" sldId="2147309371"/>
            <ac:spMk id="26" creationId="{01B80AA8-9E5E-86FB-ACD0-A0A19C013DC5}"/>
          </ac:spMkLst>
        </pc:spChg>
      </pc:sldChg>
      <pc:sldChg chg="addSp delSp modSp new mod delAnim modAnim">
        <pc:chgData name="Mihai Budiu" userId="3fe408b5c12bb05c" providerId="LiveId" clId="{FDD0DA85-A19B-41B4-9FF9-8F5DBF28CF8D}" dt="2025-02-19T19:35:02.548" v="7964" actId="207"/>
        <pc:sldMkLst>
          <pc:docMk/>
          <pc:sldMk cId="1698534975" sldId="2147309372"/>
        </pc:sldMkLst>
        <pc:spChg chg="mod">
          <ac:chgData name="Mihai Budiu" userId="3fe408b5c12bb05c" providerId="LiveId" clId="{FDD0DA85-A19B-41B4-9FF9-8F5DBF28CF8D}" dt="2025-02-13T17:42:05.429" v="4704" actId="2711"/>
          <ac:spMkLst>
            <pc:docMk/>
            <pc:sldMk cId="1698534975" sldId="2147309372"/>
            <ac:spMk id="2" creationId="{51B5FE7F-CAC5-E5E5-8D1F-171B65EC4611}"/>
          </ac:spMkLst>
        </pc:spChg>
        <pc:spChg chg="mod">
          <ac:chgData name="Mihai Budiu" userId="3fe408b5c12bb05c" providerId="LiveId" clId="{FDD0DA85-A19B-41B4-9FF9-8F5DBF28CF8D}" dt="2025-02-13T17:42:27.398" v="4721" actId="6549"/>
          <ac:spMkLst>
            <pc:docMk/>
            <pc:sldMk cId="1698534975" sldId="2147309372"/>
            <ac:spMk id="3" creationId="{9104C1C3-4D20-4E83-FA1A-F1C4F4F1721B}"/>
          </ac:spMkLst>
        </pc:spChg>
        <pc:spChg chg="add mod">
          <ac:chgData name="Mihai Budiu" userId="3fe408b5c12bb05c" providerId="LiveId" clId="{FDD0DA85-A19B-41B4-9FF9-8F5DBF28CF8D}" dt="2025-02-13T17:54:45.874" v="5015" actId="1038"/>
          <ac:spMkLst>
            <pc:docMk/>
            <pc:sldMk cId="1698534975" sldId="2147309372"/>
            <ac:spMk id="5" creationId="{592AA3FC-4D37-2E97-E64D-4BAB2356ECF6}"/>
          </ac:spMkLst>
        </pc:spChg>
        <pc:spChg chg="add mod">
          <ac:chgData name="Mihai Budiu" userId="3fe408b5c12bb05c" providerId="LiveId" clId="{FDD0DA85-A19B-41B4-9FF9-8F5DBF28CF8D}" dt="2025-02-19T19:35:02.548" v="7964" actId="207"/>
          <ac:spMkLst>
            <pc:docMk/>
            <pc:sldMk cId="1698534975" sldId="2147309372"/>
            <ac:spMk id="8" creationId="{EA02ABF5-3418-10F2-9450-F41557D63232}"/>
          </ac:spMkLst>
        </pc:spChg>
        <pc:spChg chg="add mod">
          <ac:chgData name="Mihai Budiu" userId="3fe408b5c12bb05c" providerId="LiveId" clId="{FDD0DA85-A19B-41B4-9FF9-8F5DBF28CF8D}" dt="2025-02-13T17:54:45.874" v="5015" actId="1038"/>
          <ac:spMkLst>
            <pc:docMk/>
            <pc:sldMk cId="1698534975" sldId="2147309372"/>
            <ac:spMk id="15" creationId="{CBAFDE47-7892-D6AA-2CAF-C4A833E9BB0C}"/>
          </ac:spMkLst>
        </pc:spChg>
        <pc:spChg chg="add mod">
          <ac:chgData name="Mihai Budiu" userId="3fe408b5c12bb05c" providerId="LiveId" clId="{FDD0DA85-A19B-41B4-9FF9-8F5DBF28CF8D}" dt="2025-02-13T18:11:39.339" v="5287" actId="1035"/>
          <ac:spMkLst>
            <pc:docMk/>
            <pc:sldMk cId="1698534975" sldId="2147309372"/>
            <ac:spMk id="16" creationId="{0B706B89-7657-528F-678A-1CDFD7D46DAD}"/>
          </ac:spMkLst>
        </pc:spChg>
        <pc:spChg chg="add mod">
          <ac:chgData name="Mihai Budiu" userId="3fe408b5c12bb05c" providerId="LiveId" clId="{FDD0DA85-A19B-41B4-9FF9-8F5DBF28CF8D}" dt="2025-02-13T17:54:45.874" v="5015" actId="1038"/>
          <ac:spMkLst>
            <pc:docMk/>
            <pc:sldMk cId="1698534975" sldId="2147309372"/>
            <ac:spMk id="17" creationId="{DC701E68-E5BD-EE8C-0C5D-D37BA5B56FD9}"/>
          </ac:spMkLst>
        </pc:spChg>
        <pc:spChg chg="add del mod">
          <ac:chgData name="Mihai Budiu" userId="3fe408b5c12bb05c" providerId="LiveId" clId="{FDD0DA85-A19B-41B4-9FF9-8F5DBF28CF8D}" dt="2025-02-19T19:24:18.492" v="7816" actId="478"/>
          <ac:spMkLst>
            <pc:docMk/>
            <pc:sldMk cId="1698534975" sldId="2147309372"/>
            <ac:spMk id="55" creationId="{7B43B9D4-E587-11B1-3A02-5E275D2DA498}"/>
          </ac:spMkLst>
        </pc:spChg>
        <pc:spChg chg="add mod">
          <ac:chgData name="Mihai Budiu" userId="3fe408b5c12bb05c" providerId="LiveId" clId="{FDD0DA85-A19B-41B4-9FF9-8F5DBF28CF8D}" dt="2025-02-13T17:54:45.874" v="5015" actId="1038"/>
          <ac:spMkLst>
            <pc:docMk/>
            <pc:sldMk cId="1698534975" sldId="2147309372"/>
            <ac:spMk id="56" creationId="{38E97805-5196-4413-E3F7-FFFD86A259C6}"/>
          </ac:spMkLst>
        </pc:spChg>
        <pc:spChg chg="add mod">
          <ac:chgData name="Mihai Budiu" userId="3fe408b5c12bb05c" providerId="LiveId" clId="{FDD0DA85-A19B-41B4-9FF9-8F5DBF28CF8D}" dt="2025-02-13T17:54:45.874" v="5015" actId="1038"/>
          <ac:spMkLst>
            <pc:docMk/>
            <pc:sldMk cId="1698534975" sldId="2147309372"/>
            <ac:spMk id="62" creationId="{C8C4EBEF-3541-87E5-9C80-67C2AED81A4C}"/>
          </ac:spMkLst>
        </pc:spChg>
        <pc:spChg chg="add mod">
          <ac:chgData name="Mihai Budiu" userId="3fe408b5c12bb05c" providerId="LiveId" clId="{FDD0DA85-A19B-41B4-9FF9-8F5DBF28CF8D}" dt="2025-02-13T17:56:17.568" v="5148" actId="2711"/>
          <ac:spMkLst>
            <pc:docMk/>
            <pc:sldMk cId="1698534975" sldId="2147309372"/>
            <ac:spMk id="63" creationId="{531B80A3-86F5-E2C0-1490-563DD0E4BADD}"/>
          </ac:spMkLst>
        </pc:spChg>
        <pc:spChg chg="add mod">
          <ac:chgData name="Mihai Budiu" userId="3fe408b5c12bb05c" providerId="LiveId" clId="{FDD0DA85-A19B-41B4-9FF9-8F5DBF28CF8D}" dt="2025-02-19T19:25:02.511" v="7828" actId="1076"/>
          <ac:spMkLst>
            <pc:docMk/>
            <pc:sldMk cId="1698534975" sldId="2147309372"/>
            <ac:spMk id="69" creationId="{BFA70A4A-9B5A-58CD-6DE8-C3DA736E25D5}"/>
          </ac:spMkLst>
        </pc:spChg>
        <pc:cxnChg chg="mod">
          <ac:chgData name="Mihai Budiu" userId="3fe408b5c12bb05c" providerId="LiveId" clId="{FDD0DA85-A19B-41B4-9FF9-8F5DBF28CF8D}" dt="2025-02-13T17:49:31.317" v="4815" actId="14100"/>
          <ac:cxnSpMkLst>
            <pc:docMk/>
            <pc:sldMk cId="1698534975" sldId="2147309372"/>
            <ac:cxnSpMk id="6" creationId="{46CFC070-5CE5-BF3E-8307-35CE91490F57}"/>
          </ac:cxnSpMkLst>
        </pc:cxnChg>
        <pc:cxnChg chg="add mod">
          <ac:chgData name="Mihai Budiu" userId="3fe408b5c12bb05c" providerId="LiveId" clId="{FDD0DA85-A19B-41B4-9FF9-8F5DBF28CF8D}" dt="2025-02-13T17:54:45.874" v="5015" actId="1038"/>
          <ac:cxnSpMkLst>
            <pc:docMk/>
            <pc:sldMk cId="1698534975" sldId="2147309372"/>
            <ac:cxnSpMk id="9" creationId="{CDEC4867-2393-FD5B-6CDB-8C5982990907}"/>
          </ac:cxnSpMkLst>
        </pc:cxnChg>
        <pc:cxnChg chg="mod">
          <ac:chgData name="Mihai Budiu" userId="3fe408b5c12bb05c" providerId="LiveId" clId="{FDD0DA85-A19B-41B4-9FF9-8F5DBF28CF8D}" dt="2025-02-13T17:49:35.531" v="4816" actId="14100"/>
          <ac:cxnSpMkLst>
            <pc:docMk/>
            <pc:sldMk cId="1698534975" sldId="2147309372"/>
            <ac:cxnSpMk id="10" creationId="{6E14BF96-D332-C9C9-C8D2-D482F4EC89AF}"/>
          </ac:cxnSpMkLst>
        </pc:cxnChg>
        <pc:cxnChg chg="add mod">
          <ac:chgData name="Mihai Budiu" userId="3fe408b5c12bb05c" providerId="LiveId" clId="{FDD0DA85-A19B-41B4-9FF9-8F5DBF28CF8D}" dt="2025-02-13T18:11:43.719" v="5288" actId="14100"/>
          <ac:cxnSpMkLst>
            <pc:docMk/>
            <pc:sldMk cId="1698534975" sldId="2147309372"/>
            <ac:cxnSpMk id="11" creationId="{AB870591-9210-59FA-7EEE-F8EB072A3B66}"/>
          </ac:cxnSpMkLst>
        </pc:cxnChg>
        <pc:cxnChg chg="mod">
          <ac:chgData name="Mihai Budiu" userId="3fe408b5c12bb05c" providerId="LiveId" clId="{FDD0DA85-A19B-41B4-9FF9-8F5DBF28CF8D}" dt="2025-02-13T18:11:39.339" v="5287" actId="1035"/>
          <ac:cxnSpMkLst>
            <pc:docMk/>
            <pc:sldMk cId="1698534975" sldId="2147309372"/>
            <ac:cxnSpMk id="13" creationId="{095B225A-0FCE-50D5-FB46-2B29E7B99DB2}"/>
          </ac:cxnSpMkLst>
        </pc:cxnChg>
        <pc:cxnChg chg="mod">
          <ac:chgData name="Mihai Budiu" userId="3fe408b5c12bb05c" providerId="LiveId" clId="{FDD0DA85-A19B-41B4-9FF9-8F5DBF28CF8D}" dt="2025-02-13T18:11:48.032" v="5299" actId="1035"/>
          <ac:cxnSpMkLst>
            <pc:docMk/>
            <pc:sldMk cId="1698534975" sldId="2147309372"/>
            <ac:cxnSpMk id="14" creationId="{2212E7D8-C643-1464-0111-7AED86EA169B}"/>
          </ac:cxnSpMkLst>
        </pc:cxnChg>
        <pc:cxnChg chg="add mod">
          <ac:chgData name="Mihai Budiu" userId="3fe408b5c12bb05c" providerId="LiveId" clId="{FDD0DA85-A19B-41B4-9FF9-8F5DBF28CF8D}" dt="2025-02-13T17:51:20.045" v="4848" actId="1076"/>
          <ac:cxnSpMkLst>
            <pc:docMk/>
            <pc:sldMk cId="1698534975" sldId="2147309372"/>
            <ac:cxnSpMk id="46" creationId="{C6F55DED-DFB7-0576-FBE5-18B23AB03177}"/>
          </ac:cxnSpMkLst>
        </pc:cxnChg>
        <pc:cxnChg chg="add mod">
          <ac:chgData name="Mihai Budiu" userId="3fe408b5c12bb05c" providerId="LiveId" clId="{FDD0DA85-A19B-41B4-9FF9-8F5DBF28CF8D}" dt="2025-02-13T17:54:45.874" v="5015" actId="1038"/>
          <ac:cxnSpMkLst>
            <pc:docMk/>
            <pc:sldMk cId="1698534975" sldId="2147309372"/>
            <ac:cxnSpMk id="50" creationId="{04B36A91-F332-A865-8A8C-9663A1D0AD38}"/>
          </ac:cxnSpMkLst>
        </pc:cxnChg>
        <pc:cxnChg chg="add mod">
          <ac:chgData name="Mihai Budiu" userId="3fe408b5c12bb05c" providerId="LiveId" clId="{FDD0DA85-A19B-41B4-9FF9-8F5DBF28CF8D}" dt="2025-02-13T17:56:29.456" v="5149" actId="14100"/>
          <ac:cxnSpMkLst>
            <pc:docMk/>
            <pc:sldMk cId="1698534975" sldId="2147309372"/>
            <ac:cxnSpMk id="53" creationId="{F5407A1A-E50A-DAF5-70B3-154AE4EF84C7}"/>
          </ac:cxnSpMkLst>
        </pc:cxnChg>
        <pc:cxnChg chg="add mod">
          <ac:chgData name="Mihai Budiu" userId="3fe408b5c12bb05c" providerId="LiveId" clId="{FDD0DA85-A19B-41B4-9FF9-8F5DBF28CF8D}" dt="2025-02-19T19:24:20.931" v="7817" actId="14100"/>
          <ac:cxnSpMkLst>
            <pc:docMk/>
            <pc:sldMk cId="1698534975" sldId="2147309372"/>
            <ac:cxnSpMk id="58" creationId="{48306BE8-DC25-F0A1-3587-D103C741774F}"/>
          </ac:cxnSpMkLst>
        </pc:cxnChg>
        <pc:cxnChg chg="add mod">
          <ac:chgData name="Mihai Budiu" userId="3fe408b5c12bb05c" providerId="LiveId" clId="{FDD0DA85-A19B-41B4-9FF9-8F5DBF28CF8D}" dt="2025-02-13T17:53:00.649" v="4928" actId="14100"/>
          <ac:cxnSpMkLst>
            <pc:docMk/>
            <pc:sldMk cId="1698534975" sldId="2147309372"/>
            <ac:cxnSpMk id="59" creationId="{10F90D66-192E-1D56-C7B6-96A51A04933F}"/>
          </ac:cxnSpMkLst>
        </pc:cxnChg>
        <pc:cxnChg chg="add mod">
          <ac:chgData name="Mihai Budiu" userId="3fe408b5c12bb05c" providerId="LiveId" clId="{FDD0DA85-A19B-41B4-9FF9-8F5DBF28CF8D}" dt="2025-02-13T17:56:17.568" v="5148" actId="2711"/>
          <ac:cxnSpMkLst>
            <pc:docMk/>
            <pc:sldMk cId="1698534975" sldId="2147309372"/>
            <ac:cxnSpMk id="64" creationId="{0AFA4AC4-B761-6200-200C-667F67F235A1}"/>
          </ac:cxnSpMkLst>
        </pc:cxnChg>
        <pc:cxnChg chg="add mod">
          <ac:chgData name="Mihai Budiu" userId="3fe408b5c12bb05c" providerId="LiveId" clId="{FDD0DA85-A19B-41B4-9FF9-8F5DBF28CF8D}" dt="2025-02-13T18:20:55.784" v="5472" actId="14100"/>
          <ac:cxnSpMkLst>
            <pc:docMk/>
            <pc:sldMk cId="1698534975" sldId="2147309372"/>
            <ac:cxnSpMk id="75" creationId="{0FF1FD58-C836-5D98-33F3-2DBBA8803683}"/>
          </ac:cxnSpMkLst>
        </pc:cxnChg>
      </pc:sldChg>
      <pc:sldChg chg="addSp delSp modSp add del mod delAnim modAnim">
        <pc:chgData name="Mihai Budiu" userId="3fe408b5c12bb05c" providerId="LiveId" clId="{FDD0DA85-A19B-41B4-9FF9-8F5DBF28CF8D}" dt="2025-02-13T18:22:14.264" v="5488" actId="47"/>
        <pc:sldMkLst>
          <pc:docMk/>
          <pc:sldMk cId="2524836231" sldId="2147309373"/>
        </pc:sldMkLst>
      </pc:sldChg>
      <pc:sldChg chg="addSp delSp modSp add del mod modAnim">
        <pc:chgData name="Mihai Budiu" userId="3fe408b5c12bb05c" providerId="LiveId" clId="{FDD0DA85-A19B-41B4-9FF9-8F5DBF28CF8D}" dt="2025-02-13T18:25:25.157" v="5569" actId="47"/>
        <pc:sldMkLst>
          <pc:docMk/>
          <pc:sldMk cId="3940277547" sldId="2147309374"/>
        </pc:sldMkLst>
      </pc:sldChg>
      <pc:sldChg chg="modSp add mod modAnim">
        <pc:chgData name="Mihai Budiu" userId="3fe408b5c12bb05c" providerId="LiveId" clId="{FDD0DA85-A19B-41B4-9FF9-8F5DBF28CF8D}" dt="2025-02-19T19:35:20.054" v="7966" actId="207"/>
        <pc:sldMkLst>
          <pc:docMk/>
          <pc:sldMk cId="3693718833" sldId="2147309375"/>
        </pc:sldMkLst>
        <pc:spChg chg="mod">
          <ac:chgData name="Mihai Budiu" userId="3fe408b5c12bb05c" providerId="LiveId" clId="{FDD0DA85-A19B-41B4-9FF9-8F5DBF28CF8D}" dt="2025-02-13T18:23:01.604" v="5516" actId="14100"/>
          <ac:spMkLst>
            <pc:docMk/>
            <pc:sldMk cId="3693718833" sldId="2147309375"/>
            <ac:spMk id="5" creationId="{15AD403E-2CE2-5A51-652F-0A289D14D0D6}"/>
          </ac:spMkLst>
        </pc:spChg>
        <pc:spChg chg="mod">
          <ac:chgData name="Mihai Budiu" userId="3fe408b5c12bb05c" providerId="LiveId" clId="{FDD0DA85-A19B-41B4-9FF9-8F5DBF28CF8D}" dt="2025-02-19T19:35:20.054" v="7966" actId="207"/>
          <ac:spMkLst>
            <pc:docMk/>
            <pc:sldMk cId="3693718833" sldId="2147309375"/>
            <ac:spMk id="8" creationId="{45092FC9-2D59-86EF-2840-CA9E15DFEE88}"/>
          </ac:spMkLst>
        </pc:spChg>
        <pc:cxnChg chg="mod">
          <ac:chgData name="Mihai Budiu" userId="3fe408b5c12bb05c" providerId="LiveId" clId="{FDD0DA85-A19B-41B4-9FF9-8F5DBF28CF8D}" dt="2025-02-13T18:23:01.604" v="5516" actId="14100"/>
          <ac:cxnSpMkLst>
            <pc:docMk/>
            <pc:sldMk cId="3693718833" sldId="2147309375"/>
            <ac:cxnSpMk id="6" creationId="{321D32E8-0A33-1905-50C7-0EA3C6EF192D}"/>
          </ac:cxnSpMkLst>
        </pc:cxnChg>
        <pc:cxnChg chg="mod">
          <ac:chgData name="Mihai Budiu" userId="3fe408b5c12bb05c" providerId="LiveId" clId="{FDD0DA85-A19B-41B4-9FF9-8F5DBF28CF8D}" dt="2025-02-13T18:23:01.604" v="5516" actId="14100"/>
          <ac:cxnSpMkLst>
            <pc:docMk/>
            <pc:sldMk cId="3693718833" sldId="2147309375"/>
            <ac:cxnSpMk id="10" creationId="{4A3DD331-012C-E5F3-2BB9-35DC29FDDDCB}"/>
          </ac:cxnSpMkLst>
        </pc:cxnChg>
        <pc:cxnChg chg="mod">
          <ac:chgData name="Mihai Budiu" userId="3fe408b5c12bb05c" providerId="LiveId" clId="{FDD0DA85-A19B-41B4-9FF9-8F5DBF28CF8D}" dt="2025-02-13T18:23:32.710" v="5545" actId="14100"/>
          <ac:cxnSpMkLst>
            <pc:docMk/>
            <pc:sldMk cId="3693718833" sldId="2147309375"/>
            <ac:cxnSpMk id="11" creationId="{EBB66853-378E-2FB6-7642-677D64593372}"/>
          </ac:cxnSpMkLst>
        </pc:cxnChg>
        <pc:cxnChg chg="mod">
          <ac:chgData name="Mihai Budiu" userId="3fe408b5c12bb05c" providerId="LiveId" clId="{FDD0DA85-A19B-41B4-9FF9-8F5DBF28CF8D}" dt="2025-02-13T18:23:01.604" v="5516" actId="14100"/>
          <ac:cxnSpMkLst>
            <pc:docMk/>
            <pc:sldMk cId="3693718833" sldId="2147309375"/>
            <ac:cxnSpMk id="13" creationId="{AE2DCC93-A436-11C2-6670-6DB30C267CAE}"/>
          </ac:cxnSpMkLst>
        </pc:cxnChg>
        <pc:cxnChg chg="mod">
          <ac:chgData name="Mihai Budiu" userId="3fe408b5c12bb05c" providerId="LiveId" clId="{FDD0DA85-A19B-41B4-9FF9-8F5DBF28CF8D}" dt="2025-02-13T18:22:27.017" v="5508" actId="14100"/>
          <ac:cxnSpMkLst>
            <pc:docMk/>
            <pc:sldMk cId="3693718833" sldId="2147309375"/>
            <ac:cxnSpMk id="14" creationId="{68146631-43DC-0BA6-9567-94E3D8B8B695}"/>
          </ac:cxnSpMkLst>
        </pc:cxnChg>
      </pc:sldChg>
      <pc:sldChg chg="add del">
        <pc:chgData name="Mihai Budiu" userId="3fe408b5c12bb05c" providerId="LiveId" clId="{FDD0DA85-A19B-41B4-9FF9-8F5DBF28CF8D}" dt="2025-02-13T18:16:44.340" v="5385" actId="47"/>
        <pc:sldMkLst>
          <pc:docMk/>
          <pc:sldMk cId="3897603680" sldId="2147309375"/>
        </pc:sldMkLst>
      </pc:sldChg>
      <pc:sldChg chg="add del">
        <pc:chgData name="Mihai Budiu" userId="3fe408b5c12bb05c" providerId="LiveId" clId="{FDD0DA85-A19B-41B4-9FF9-8F5DBF28CF8D}" dt="2025-02-13T18:19:43.611" v="5414" actId="47"/>
        <pc:sldMkLst>
          <pc:docMk/>
          <pc:sldMk cId="4068857813" sldId="2147309375"/>
        </pc:sldMkLst>
      </pc:sldChg>
      <pc:sldChg chg="addSp delSp modSp add mod modAnim">
        <pc:chgData name="Mihai Budiu" userId="3fe408b5c12bb05c" providerId="LiveId" clId="{FDD0DA85-A19B-41B4-9FF9-8F5DBF28CF8D}" dt="2025-02-20T19:52:33.066" v="8278"/>
        <pc:sldMkLst>
          <pc:docMk/>
          <pc:sldMk cId="3775659965" sldId="2147309376"/>
        </pc:sldMkLst>
        <pc:spChg chg="mod">
          <ac:chgData name="Mihai Budiu" userId="3fe408b5c12bb05c" providerId="LiveId" clId="{FDD0DA85-A19B-41B4-9FF9-8F5DBF28CF8D}" dt="2025-02-19T19:40:33.708" v="8040" actId="14100"/>
          <ac:spMkLst>
            <pc:docMk/>
            <pc:sldMk cId="3775659965" sldId="2147309376"/>
            <ac:spMk id="5" creationId="{43134E1E-FCDF-0DE4-7967-B2FC67B9397B}"/>
          </ac:spMkLst>
        </pc:spChg>
        <pc:spChg chg="mod">
          <ac:chgData name="Mihai Budiu" userId="3fe408b5c12bb05c" providerId="LiveId" clId="{FDD0DA85-A19B-41B4-9FF9-8F5DBF28CF8D}" dt="2025-02-19T19:35:25.824" v="7967" actId="207"/>
          <ac:spMkLst>
            <pc:docMk/>
            <pc:sldMk cId="3775659965" sldId="2147309376"/>
            <ac:spMk id="8" creationId="{F8774C91-487F-E837-A24D-4DBB70251CA4}"/>
          </ac:spMkLst>
        </pc:spChg>
        <pc:spChg chg="add mod">
          <ac:chgData name="Mihai Budiu" userId="3fe408b5c12bb05c" providerId="LiveId" clId="{FDD0DA85-A19B-41B4-9FF9-8F5DBF28CF8D}" dt="2025-02-19T19:40:25.313" v="8037" actId="1076"/>
          <ac:spMkLst>
            <pc:docMk/>
            <pc:sldMk cId="3775659965" sldId="2147309376"/>
            <ac:spMk id="18" creationId="{C982AB6E-1C35-8E8F-E4AE-5A312A04BB6D}"/>
          </ac:spMkLst>
        </pc:spChg>
        <pc:spChg chg="add mod">
          <ac:chgData name="Mihai Budiu" userId="3fe408b5c12bb05c" providerId="LiveId" clId="{FDD0DA85-A19B-41B4-9FF9-8F5DBF28CF8D}" dt="2025-02-13T18:23:11.164" v="5541" actId="1035"/>
          <ac:spMkLst>
            <pc:docMk/>
            <pc:sldMk cId="3775659965" sldId="2147309376"/>
            <ac:spMk id="26" creationId="{5B74391E-4783-C89B-9C9C-C11EB575578C}"/>
          </ac:spMkLst>
        </pc:spChg>
        <pc:spChg chg="add mod">
          <ac:chgData name="Mihai Budiu" userId="3fe408b5c12bb05c" providerId="LiveId" clId="{FDD0DA85-A19B-41B4-9FF9-8F5DBF28CF8D}" dt="2025-02-19T19:35:25.824" v="7967" actId="207"/>
          <ac:spMkLst>
            <pc:docMk/>
            <pc:sldMk cId="3775659965" sldId="2147309376"/>
            <ac:spMk id="29" creationId="{580D0A0D-FA48-EA2D-922B-A1E38ED20EAD}"/>
          </ac:spMkLst>
        </pc:spChg>
        <pc:spChg chg="add mod">
          <ac:chgData name="Mihai Budiu" userId="3fe408b5c12bb05c" providerId="LiveId" clId="{FDD0DA85-A19B-41B4-9FF9-8F5DBF28CF8D}" dt="2025-02-13T18:23:11.164" v="5541" actId="1035"/>
          <ac:spMkLst>
            <pc:docMk/>
            <pc:sldMk cId="3775659965" sldId="2147309376"/>
            <ac:spMk id="38" creationId="{05AEEDEB-917E-DEAA-F6E1-8A5D2A27F1E2}"/>
          </ac:spMkLst>
        </pc:spChg>
        <pc:spChg chg="add mod">
          <ac:chgData name="Mihai Budiu" userId="3fe408b5c12bb05c" providerId="LiveId" clId="{FDD0DA85-A19B-41B4-9FF9-8F5DBF28CF8D}" dt="2025-02-13T18:27:28.656" v="5607" actId="1076"/>
          <ac:spMkLst>
            <pc:docMk/>
            <pc:sldMk cId="3775659965" sldId="2147309376"/>
            <ac:spMk id="60" creationId="{0E559716-D41C-E8FE-9342-B568EC26824E}"/>
          </ac:spMkLst>
        </pc:spChg>
        <pc:spChg chg="add mod">
          <ac:chgData name="Mihai Budiu" userId="3fe408b5c12bb05c" providerId="LiveId" clId="{FDD0DA85-A19B-41B4-9FF9-8F5DBF28CF8D}" dt="2025-02-19T19:39:45.241" v="8035" actId="403"/>
          <ac:spMkLst>
            <pc:docMk/>
            <pc:sldMk cId="3775659965" sldId="2147309376"/>
            <ac:spMk id="61" creationId="{BA910DB0-CEFE-C662-5135-0B2D2682A9C3}"/>
          </ac:spMkLst>
        </pc:spChg>
        <pc:spChg chg="add mod">
          <ac:chgData name="Mihai Budiu" userId="3fe408b5c12bb05c" providerId="LiveId" clId="{FDD0DA85-A19B-41B4-9FF9-8F5DBF28CF8D}" dt="2025-02-19T19:39:54.911" v="8036" actId="2711"/>
          <ac:spMkLst>
            <pc:docMk/>
            <pc:sldMk cId="3775659965" sldId="2147309376"/>
            <ac:spMk id="63" creationId="{EAFE12B1-07C2-A118-618A-6A2125D86E91}"/>
          </ac:spMkLst>
        </pc:spChg>
        <pc:spChg chg="add mod">
          <ac:chgData name="Mihai Budiu" userId="3fe408b5c12bb05c" providerId="LiveId" clId="{FDD0DA85-A19B-41B4-9FF9-8F5DBF28CF8D}" dt="2025-02-19T19:40:31.184" v="8039" actId="14100"/>
          <ac:spMkLst>
            <pc:docMk/>
            <pc:sldMk cId="3775659965" sldId="2147309376"/>
            <ac:spMk id="64" creationId="{AC299143-4938-4CC5-090C-B571E059D522}"/>
          </ac:spMkLst>
        </pc:spChg>
        <pc:cxnChg chg="add mod">
          <ac:chgData name="Mihai Budiu" userId="3fe408b5c12bb05c" providerId="LiveId" clId="{FDD0DA85-A19B-41B4-9FF9-8F5DBF28CF8D}" dt="2025-02-19T19:41:18.612" v="8059" actId="1038"/>
          <ac:cxnSpMkLst>
            <pc:docMk/>
            <pc:sldMk cId="3775659965" sldId="2147309376"/>
            <ac:cxnSpMk id="10" creationId="{305E6F9F-54D9-FE1B-4951-D1386DBFD6B0}"/>
          </ac:cxnSpMkLst>
        </pc:cxnChg>
        <pc:cxnChg chg="mod">
          <ac:chgData name="Mihai Budiu" userId="3fe408b5c12bb05c" providerId="LiveId" clId="{FDD0DA85-A19B-41B4-9FF9-8F5DBF28CF8D}" dt="2025-02-13T18:23:36.295" v="5546" actId="14100"/>
          <ac:cxnSpMkLst>
            <pc:docMk/>
            <pc:sldMk cId="3775659965" sldId="2147309376"/>
            <ac:cxnSpMk id="11" creationId="{8950355B-7219-4C6F-1EB4-72E9308FB8FB}"/>
          </ac:cxnSpMkLst>
        </pc:cxnChg>
        <pc:cxnChg chg="add mod">
          <ac:chgData name="Mihai Budiu" userId="3fe408b5c12bb05c" providerId="LiveId" clId="{FDD0DA85-A19B-41B4-9FF9-8F5DBF28CF8D}" dt="2025-02-19T19:40:25.313" v="8037" actId="1076"/>
          <ac:cxnSpMkLst>
            <pc:docMk/>
            <pc:sldMk cId="3775659965" sldId="2147309376"/>
            <ac:cxnSpMk id="20" creationId="{D2AB0996-C54A-2267-DA61-A8F33AD2D4AA}"/>
          </ac:cxnSpMkLst>
        </pc:cxnChg>
        <pc:cxnChg chg="add mod">
          <ac:chgData name="Mihai Budiu" userId="3fe408b5c12bb05c" providerId="LiveId" clId="{FDD0DA85-A19B-41B4-9FF9-8F5DBF28CF8D}" dt="2025-02-13T18:24:13.605" v="5557" actId="33986"/>
          <ac:cxnSpMkLst>
            <pc:docMk/>
            <pc:sldMk cId="3775659965" sldId="2147309376"/>
            <ac:cxnSpMk id="27" creationId="{ECE70682-FEDE-97E6-8E48-4F77097A03D1}"/>
          </ac:cxnSpMkLst>
        </pc:cxnChg>
        <pc:cxnChg chg="add mod">
          <ac:chgData name="Mihai Budiu" userId="3fe408b5c12bb05c" providerId="LiveId" clId="{FDD0DA85-A19B-41B4-9FF9-8F5DBF28CF8D}" dt="2025-02-13T18:23:11.164" v="5541" actId="1035"/>
          <ac:cxnSpMkLst>
            <pc:docMk/>
            <pc:sldMk cId="3775659965" sldId="2147309376"/>
            <ac:cxnSpMk id="28" creationId="{8B56449B-A930-177B-7234-3EBC5A469D6F}"/>
          </ac:cxnSpMkLst>
        </pc:cxnChg>
        <pc:cxnChg chg="mod">
          <ac:chgData name="Mihai Budiu" userId="3fe408b5c12bb05c" providerId="LiveId" clId="{FDD0DA85-A19B-41B4-9FF9-8F5DBF28CF8D}" dt="2025-02-13T18:34:46.669" v="5788" actId="1076"/>
          <ac:cxnSpMkLst>
            <pc:docMk/>
            <pc:sldMk cId="3775659965" sldId="2147309376"/>
            <ac:cxnSpMk id="30" creationId="{2A8E5003-DADE-BD0B-B5D5-6E27F5196275}"/>
          </ac:cxnSpMkLst>
        </pc:cxnChg>
        <pc:cxnChg chg="add mod">
          <ac:chgData name="Mihai Budiu" userId="3fe408b5c12bb05c" providerId="LiveId" clId="{FDD0DA85-A19B-41B4-9FF9-8F5DBF28CF8D}" dt="2025-02-13T18:24:27.192" v="5560" actId="1076"/>
          <ac:cxnSpMkLst>
            <pc:docMk/>
            <pc:sldMk cId="3775659965" sldId="2147309376"/>
            <ac:cxnSpMk id="31" creationId="{B3C31794-9149-CBC6-E881-C12D1E6E35E8}"/>
          </ac:cxnSpMkLst>
        </pc:cxnChg>
        <pc:cxnChg chg="add mod">
          <ac:chgData name="Mihai Budiu" userId="3fe408b5c12bb05c" providerId="LiveId" clId="{FDD0DA85-A19B-41B4-9FF9-8F5DBF28CF8D}" dt="2025-02-13T18:23:11.164" v="5541" actId="1035"/>
          <ac:cxnSpMkLst>
            <pc:docMk/>
            <pc:sldMk cId="3775659965" sldId="2147309376"/>
            <ac:cxnSpMk id="33" creationId="{63423570-6900-4257-5883-499786B7189A}"/>
          </ac:cxnSpMkLst>
        </pc:cxnChg>
        <pc:cxnChg chg="add mod">
          <ac:chgData name="Mihai Budiu" userId="3fe408b5c12bb05c" providerId="LiveId" clId="{FDD0DA85-A19B-41B4-9FF9-8F5DBF28CF8D}" dt="2025-02-13T18:34:40.905" v="5786" actId="14100"/>
          <ac:cxnSpMkLst>
            <pc:docMk/>
            <pc:sldMk cId="3775659965" sldId="2147309376"/>
            <ac:cxnSpMk id="34" creationId="{06449A49-3DB4-8F14-1EDF-7319B709CE86}"/>
          </ac:cxnSpMkLst>
        </pc:cxnChg>
        <pc:cxnChg chg="mod">
          <ac:chgData name="Mihai Budiu" userId="3fe408b5c12bb05c" providerId="LiveId" clId="{FDD0DA85-A19B-41B4-9FF9-8F5DBF28CF8D}" dt="2025-02-13T18:35:06.630" v="5789" actId="1036"/>
          <ac:cxnSpMkLst>
            <pc:docMk/>
            <pc:sldMk cId="3775659965" sldId="2147309376"/>
            <ac:cxnSpMk id="35" creationId="{4307717F-6FAB-CC68-4E3F-285F1D460BEF}"/>
          </ac:cxnSpMkLst>
        </pc:cxnChg>
        <pc:cxnChg chg="add mod">
          <ac:chgData name="Mihai Budiu" userId="3fe408b5c12bb05c" providerId="LiveId" clId="{FDD0DA85-A19B-41B4-9FF9-8F5DBF28CF8D}" dt="2025-02-13T18:23:11.164" v="5541" actId="1035"/>
          <ac:cxnSpMkLst>
            <pc:docMk/>
            <pc:sldMk cId="3775659965" sldId="2147309376"/>
            <ac:cxnSpMk id="39" creationId="{9BFAB3D3-2CB5-5619-B7F2-0C0921785B9B}"/>
          </ac:cxnSpMkLst>
        </pc:cxnChg>
        <pc:cxnChg chg="add mod">
          <ac:chgData name="Mihai Budiu" userId="3fe408b5c12bb05c" providerId="LiveId" clId="{FDD0DA85-A19B-41B4-9FF9-8F5DBF28CF8D}" dt="2025-02-19T19:40:25.313" v="8037" actId="1076"/>
          <ac:cxnSpMkLst>
            <pc:docMk/>
            <pc:sldMk cId="3775659965" sldId="2147309376"/>
            <ac:cxnSpMk id="45" creationId="{C7329AF2-E76E-09DD-F3F2-276CA65E72C3}"/>
          </ac:cxnSpMkLst>
        </pc:cxnChg>
        <pc:cxnChg chg="add mod">
          <ac:chgData name="Mihai Budiu" userId="3fe408b5c12bb05c" providerId="LiveId" clId="{FDD0DA85-A19B-41B4-9FF9-8F5DBF28CF8D}" dt="2025-02-19T19:40:45.505" v="8043" actId="1076"/>
          <ac:cxnSpMkLst>
            <pc:docMk/>
            <pc:sldMk cId="3775659965" sldId="2147309376"/>
            <ac:cxnSpMk id="65" creationId="{534A498B-7029-9DF3-3C84-6FEF128E357A}"/>
          </ac:cxnSpMkLst>
        </pc:cxnChg>
      </pc:sldChg>
      <pc:sldChg chg="addSp modSp new mod modAnim">
        <pc:chgData name="Mihai Budiu" userId="3fe408b5c12bb05c" providerId="LiveId" clId="{FDD0DA85-A19B-41B4-9FF9-8F5DBF28CF8D}" dt="2025-02-20T19:56:13.963" v="8370" actId="20577"/>
        <pc:sldMkLst>
          <pc:docMk/>
          <pc:sldMk cId="2854574617" sldId="2147309377"/>
        </pc:sldMkLst>
        <pc:spChg chg="mod">
          <ac:chgData name="Mihai Budiu" userId="3fe408b5c12bb05c" providerId="LiveId" clId="{FDD0DA85-A19B-41B4-9FF9-8F5DBF28CF8D}" dt="2025-02-20T19:56:13.963" v="8370" actId="20577"/>
          <ac:spMkLst>
            <pc:docMk/>
            <pc:sldMk cId="2854574617" sldId="2147309377"/>
            <ac:spMk id="2" creationId="{1E2F6946-A51A-7692-FE32-DF5447DB1684}"/>
          </ac:spMkLst>
        </pc:spChg>
        <pc:spChg chg="mod">
          <ac:chgData name="Mihai Budiu" userId="3fe408b5c12bb05c" providerId="LiveId" clId="{FDD0DA85-A19B-41B4-9FF9-8F5DBF28CF8D}" dt="2025-02-20T19:55:09.771" v="8357" actId="27636"/>
          <ac:spMkLst>
            <pc:docMk/>
            <pc:sldMk cId="2854574617" sldId="2147309377"/>
            <ac:spMk id="3" creationId="{38508AD9-742E-0EFF-8BD4-8C0A13BD47AC}"/>
          </ac:spMkLst>
        </pc:spChg>
        <pc:spChg chg="add mod">
          <ac:chgData name="Mihai Budiu" userId="3fe408b5c12bb05c" providerId="LiveId" clId="{FDD0DA85-A19B-41B4-9FF9-8F5DBF28CF8D}" dt="2025-02-20T19:55:56.729" v="8363" actId="20577"/>
          <ac:spMkLst>
            <pc:docMk/>
            <pc:sldMk cId="2854574617" sldId="2147309377"/>
            <ac:spMk id="6" creationId="{05F94718-3B85-43A4-5DC0-B97146A927D6}"/>
          </ac:spMkLst>
        </pc:spChg>
        <pc:spChg chg="add mod">
          <ac:chgData name="Mihai Budiu" userId="3fe408b5c12bb05c" providerId="LiveId" clId="{FDD0DA85-A19B-41B4-9FF9-8F5DBF28CF8D}" dt="2025-02-20T19:55:54.725" v="8362" actId="6549"/>
          <ac:spMkLst>
            <pc:docMk/>
            <pc:sldMk cId="2854574617" sldId="2147309377"/>
            <ac:spMk id="7" creationId="{F8B3C24E-576C-CBFD-1843-65AB86CD276D}"/>
          </ac:spMkLst>
        </pc:spChg>
        <pc:grpChg chg="add mod">
          <ac:chgData name="Mihai Budiu" userId="3fe408b5c12bb05c" providerId="LiveId" clId="{FDD0DA85-A19B-41B4-9FF9-8F5DBF28CF8D}" dt="2025-02-20T19:55:47.226" v="8361" actId="1076"/>
          <ac:grpSpMkLst>
            <pc:docMk/>
            <pc:sldMk cId="2854574617" sldId="2147309377"/>
            <ac:grpSpMk id="8" creationId="{15EB799B-70BA-848E-746B-A8C0E3383855}"/>
          </ac:grpSpMkLst>
        </pc:grpChg>
        <pc:picChg chg="add mod">
          <ac:chgData name="Mihai Budiu" userId="3fe408b5c12bb05c" providerId="LiveId" clId="{FDD0DA85-A19B-41B4-9FF9-8F5DBF28CF8D}" dt="2025-02-20T19:55:41.333" v="8359" actId="164"/>
          <ac:picMkLst>
            <pc:docMk/>
            <pc:sldMk cId="2854574617" sldId="2147309377"/>
            <ac:picMk id="5" creationId="{ACFEA118-344A-C228-983A-6200F109F428}"/>
          </ac:picMkLst>
        </pc:picChg>
      </pc:sldChg>
      <pc:sldChg chg="modSp new del mod ord">
        <pc:chgData name="Mihai Budiu" userId="3fe408b5c12bb05c" providerId="LiveId" clId="{FDD0DA85-A19B-41B4-9FF9-8F5DBF28CF8D}" dt="2025-02-19T19:43:59.902" v="8096" actId="47"/>
        <pc:sldMkLst>
          <pc:docMk/>
          <pc:sldMk cId="852647420" sldId="2147309378"/>
        </pc:sldMkLst>
        <pc:spChg chg="mod">
          <ac:chgData name="Mihai Budiu" userId="3fe408b5c12bb05c" providerId="LiveId" clId="{FDD0DA85-A19B-41B4-9FF9-8F5DBF28CF8D}" dt="2025-02-19T18:39:32.779" v="6417" actId="403"/>
          <ac:spMkLst>
            <pc:docMk/>
            <pc:sldMk cId="852647420" sldId="2147309378"/>
            <ac:spMk id="2" creationId="{DCFD9A1D-B502-AC79-B216-2BDD136C2DBA}"/>
          </ac:spMkLst>
        </pc:spChg>
        <pc:spChg chg="mod">
          <ac:chgData name="Mihai Budiu" userId="3fe408b5c12bb05c" providerId="LiveId" clId="{FDD0DA85-A19B-41B4-9FF9-8F5DBF28CF8D}" dt="2025-02-19T19:09:14.747" v="7162" actId="20577"/>
          <ac:spMkLst>
            <pc:docMk/>
            <pc:sldMk cId="852647420" sldId="2147309378"/>
            <ac:spMk id="3" creationId="{C642C513-2CB6-614B-750A-6063A0413F02}"/>
          </ac:spMkLst>
        </pc:spChg>
      </pc:sldChg>
      <pc:sldChg chg="addSp delSp modSp new mod">
        <pc:chgData name="Mihai Budiu" userId="3fe408b5c12bb05c" providerId="LiveId" clId="{FDD0DA85-A19B-41B4-9FF9-8F5DBF28CF8D}" dt="2025-02-19T20:16:08.936" v="8231" actId="6549"/>
        <pc:sldMkLst>
          <pc:docMk/>
          <pc:sldMk cId="2449040913" sldId="2147309379"/>
        </pc:sldMkLst>
        <pc:spChg chg="mod">
          <ac:chgData name="Mihai Budiu" userId="3fe408b5c12bb05c" providerId="LiveId" clId="{FDD0DA85-A19B-41B4-9FF9-8F5DBF28CF8D}" dt="2025-02-19T19:09:28.286" v="7166" actId="403"/>
          <ac:spMkLst>
            <pc:docMk/>
            <pc:sldMk cId="2449040913" sldId="2147309379"/>
            <ac:spMk id="2" creationId="{4F2E9682-D5C0-922D-064E-D36006E7FB28}"/>
          </ac:spMkLst>
        </pc:spChg>
        <pc:spChg chg="del">
          <ac:chgData name="Mihai Budiu" userId="3fe408b5c12bb05c" providerId="LiveId" clId="{FDD0DA85-A19B-41B4-9FF9-8F5DBF28CF8D}" dt="2025-02-19T19:09:45.445" v="7167" actId="3680"/>
          <ac:spMkLst>
            <pc:docMk/>
            <pc:sldMk cId="2449040913" sldId="2147309379"/>
            <ac:spMk id="3" creationId="{C4BF7698-E8CA-7D35-2445-248987FDA0D6}"/>
          </ac:spMkLst>
        </pc:spChg>
        <pc:spChg chg="add del mod">
          <ac:chgData name="Mihai Budiu" userId="3fe408b5c12bb05c" providerId="LiveId" clId="{FDD0DA85-A19B-41B4-9FF9-8F5DBF28CF8D}" dt="2025-02-19T19:10:58.822" v="7370" actId="478"/>
          <ac:spMkLst>
            <pc:docMk/>
            <pc:sldMk cId="2449040913" sldId="2147309379"/>
            <ac:spMk id="6" creationId="{B97D06A9-CD2C-412D-B4C2-9D67D9E9B401}"/>
          </ac:spMkLst>
        </pc:spChg>
        <pc:graphicFrameChg chg="add mod ord modGraphic">
          <ac:chgData name="Mihai Budiu" userId="3fe408b5c12bb05c" providerId="LiveId" clId="{FDD0DA85-A19B-41B4-9FF9-8F5DBF28CF8D}" dt="2025-02-19T20:16:08.936" v="8231" actId="6549"/>
          <ac:graphicFrameMkLst>
            <pc:docMk/>
            <pc:sldMk cId="2449040913" sldId="2147309379"/>
            <ac:graphicFrameMk id="5" creationId="{03E688E8-5CF0-0417-300E-43E75258AE1A}"/>
          </ac:graphicFrameMkLst>
        </pc:graphicFrameChg>
      </pc:sldChg>
      <pc:sldChg chg="addSp delSp modSp add mod modAnim">
        <pc:chgData name="Mihai Budiu" userId="3fe408b5c12bb05c" providerId="LiveId" clId="{FDD0DA85-A19B-41B4-9FF9-8F5DBF28CF8D}" dt="2025-02-20T19:53:57.691" v="8291" actId="166"/>
        <pc:sldMkLst>
          <pc:docMk/>
          <pc:sldMk cId="2787024600" sldId="2147309380"/>
        </pc:sldMkLst>
        <pc:spChg chg="mod">
          <ac:chgData name="Mihai Budiu" userId="3fe408b5c12bb05c" providerId="LiveId" clId="{FDD0DA85-A19B-41B4-9FF9-8F5DBF28CF8D}" dt="2025-02-19T19:42:09.492" v="8075" actId="20577"/>
          <ac:spMkLst>
            <pc:docMk/>
            <pc:sldMk cId="2787024600" sldId="2147309380"/>
            <ac:spMk id="2" creationId="{88C994AD-994C-7573-A067-84FB3A8AA5E6}"/>
          </ac:spMkLst>
        </pc:spChg>
        <pc:spChg chg="mod">
          <ac:chgData name="Mihai Budiu" userId="3fe408b5c12bb05c" providerId="LiveId" clId="{FDD0DA85-A19B-41B4-9FF9-8F5DBF28CF8D}" dt="2025-02-19T19:34:10.561" v="7951" actId="1076"/>
          <ac:spMkLst>
            <pc:docMk/>
            <pc:sldMk cId="2787024600" sldId="2147309380"/>
            <ac:spMk id="10" creationId="{834E92B4-9E17-BD23-EFFC-FF48C9E609D8}"/>
          </ac:spMkLst>
        </pc:spChg>
        <pc:spChg chg="add mod">
          <ac:chgData name="Mihai Budiu" userId="3fe408b5c12bb05c" providerId="LiveId" clId="{FDD0DA85-A19B-41B4-9FF9-8F5DBF28CF8D}" dt="2025-02-19T19:42:21.215" v="8076" actId="20577"/>
          <ac:spMkLst>
            <pc:docMk/>
            <pc:sldMk cId="2787024600" sldId="2147309380"/>
            <ac:spMk id="20" creationId="{B8BCBE23-650C-9FA6-675B-D2D64DE71EB5}"/>
          </ac:spMkLst>
        </pc:spChg>
        <pc:spChg chg="add mod">
          <ac:chgData name="Mihai Budiu" userId="3fe408b5c12bb05c" providerId="LiveId" clId="{FDD0DA85-A19B-41B4-9FF9-8F5DBF28CF8D}" dt="2025-02-19T19:42:28.019" v="8079" actId="20577"/>
          <ac:spMkLst>
            <pc:docMk/>
            <pc:sldMk cId="2787024600" sldId="2147309380"/>
            <ac:spMk id="21" creationId="{E84748D0-9374-100E-E406-AC5411ADCC2D}"/>
          </ac:spMkLst>
        </pc:spChg>
        <pc:spChg chg="del">
          <ac:chgData name="Mihai Budiu" userId="3fe408b5c12bb05c" providerId="LiveId" clId="{FDD0DA85-A19B-41B4-9FF9-8F5DBF28CF8D}" dt="2025-02-19T19:34:29.271" v="7961" actId="478"/>
          <ac:spMkLst>
            <pc:docMk/>
            <pc:sldMk cId="2787024600" sldId="2147309380"/>
            <ac:spMk id="114" creationId="{EF76FE96-AC99-206D-95B8-2238F72A33FC}"/>
          </ac:spMkLst>
        </pc:spChg>
        <pc:spChg chg="del">
          <ac:chgData name="Mihai Budiu" userId="3fe408b5c12bb05c" providerId="LiveId" clId="{FDD0DA85-A19B-41B4-9FF9-8F5DBF28CF8D}" dt="2025-02-19T19:42:37.255" v="8080" actId="478"/>
          <ac:spMkLst>
            <pc:docMk/>
            <pc:sldMk cId="2787024600" sldId="2147309380"/>
            <ac:spMk id="117" creationId="{7354E78E-3A1B-7709-5549-0D8B817190BB}"/>
          </ac:spMkLst>
        </pc:spChg>
        <pc:cxnChg chg="add mod">
          <ac:chgData name="Mihai Budiu" userId="3fe408b5c12bb05c" providerId="LiveId" clId="{FDD0DA85-A19B-41B4-9FF9-8F5DBF28CF8D}" dt="2025-02-20T19:53:29.581" v="8281" actId="14100"/>
          <ac:cxnSpMkLst>
            <pc:docMk/>
            <pc:sldMk cId="2787024600" sldId="2147309380"/>
            <ac:cxnSpMk id="3" creationId="{B64C20ED-6B7C-76B1-7F72-C2CE3FC72886}"/>
          </ac:cxnSpMkLst>
        </pc:cxnChg>
        <pc:cxnChg chg="del mod">
          <ac:chgData name="Mihai Budiu" userId="3fe408b5c12bb05c" providerId="LiveId" clId="{FDD0DA85-A19B-41B4-9FF9-8F5DBF28CF8D}" dt="2025-02-19T19:34:21.599" v="7956" actId="478"/>
          <ac:cxnSpMkLst>
            <pc:docMk/>
            <pc:sldMk cId="2787024600" sldId="2147309380"/>
            <ac:cxnSpMk id="6" creationId="{61812B5F-39C9-C150-166C-533FACF1CDE6}"/>
          </ac:cxnSpMkLst>
        </pc:cxnChg>
        <pc:cxnChg chg="del mod">
          <ac:chgData name="Mihai Budiu" userId="3fe408b5c12bb05c" providerId="LiveId" clId="{FDD0DA85-A19B-41B4-9FF9-8F5DBF28CF8D}" dt="2025-02-19T19:34:19.984" v="7954" actId="478"/>
          <ac:cxnSpMkLst>
            <pc:docMk/>
            <pc:sldMk cId="2787024600" sldId="2147309380"/>
            <ac:cxnSpMk id="12" creationId="{67B94DC6-BC71-94D2-BCB8-439F9B410BDC}"/>
          </ac:cxnSpMkLst>
        </pc:cxnChg>
        <pc:cxnChg chg="add mod">
          <ac:chgData name="Mihai Budiu" userId="3fe408b5c12bb05c" providerId="LiveId" clId="{FDD0DA85-A19B-41B4-9FF9-8F5DBF28CF8D}" dt="2025-02-20T19:53:35.063" v="8284" actId="14100"/>
          <ac:cxnSpMkLst>
            <pc:docMk/>
            <pc:sldMk cId="2787024600" sldId="2147309380"/>
            <ac:cxnSpMk id="13" creationId="{00CA7B38-1983-3872-E396-6701524F1F19}"/>
          </ac:cxnSpMkLst>
        </pc:cxnChg>
        <pc:cxnChg chg="del mod">
          <ac:chgData name="Mihai Budiu" userId="3fe408b5c12bb05c" providerId="LiveId" clId="{FDD0DA85-A19B-41B4-9FF9-8F5DBF28CF8D}" dt="2025-02-19T19:34:20.800" v="7955" actId="478"/>
          <ac:cxnSpMkLst>
            <pc:docMk/>
            <pc:sldMk cId="2787024600" sldId="2147309380"/>
            <ac:cxnSpMk id="13" creationId="{2C5BA44B-0E7F-971F-2BAC-A270DF6BDD96}"/>
          </ac:cxnSpMkLst>
        </pc:cxnChg>
        <pc:cxnChg chg="mod">
          <ac:chgData name="Mihai Budiu" userId="3fe408b5c12bb05c" providerId="LiveId" clId="{FDD0DA85-A19B-41B4-9FF9-8F5DBF28CF8D}" dt="2025-02-19T19:34:10.561" v="7951" actId="1076"/>
          <ac:cxnSpMkLst>
            <pc:docMk/>
            <pc:sldMk cId="2787024600" sldId="2147309380"/>
            <ac:cxnSpMk id="14" creationId="{2BBC52CC-6043-596E-698B-BE87432F0749}"/>
          </ac:cxnSpMkLst>
        </pc:cxnChg>
        <pc:cxnChg chg="mod">
          <ac:chgData name="Mihai Budiu" userId="3fe408b5c12bb05c" providerId="LiveId" clId="{FDD0DA85-A19B-41B4-9FF9-8F5DBF28CF8D}" dt="2025-02-19T19:34:10.561" v="7951" actId="1076"/>
          <ac:cxnSpMkLst>
            <pc:docMk/>
            <pc:sldMk cId="2787024600" sldId="2147309380"/>
            <ac:cxnSpMk id="15" creationId="{823E009B-ECCA-E8D6-6A6A-A93B1E9BFA85}"/>
          </ac:cxnSpMkLst>
        </pc:cxnChg>
        <pc:cxnChg chg="del mod">
          <ac:chgData name="Mihai Budiu" userId="3fe408b5c12bb05c" providerId="LiveId" clId="{FDD0DA85-A19B-41B4-9FF9-8F5DBF28CF8D}" dt="2025-02-19T19:34:22.101" v="7957" actId="478"/>
          <ac:cxnSpMkLst>
            <pc:docMk/>
            <pc:sldMk cId="2787024600" sldId="2147309380"/>
            <ac:cxnSpMk id="16" creationId="{23E51320-1537-FD34-2453-EE161FE207D2}"/>
          </ac:cxnSpMkLst>
        </pc:cxnChg>
        <pc:cxnChg chg="add mod">
          <ac:chgData name="Mihai Budiu" userId="3fe408b5c12bb05c" providerId="LiveId" clId="{FDD0DA85-A19B-41B4-9FF9-8F5DBF28CF8D}" dt="2025-02-20T19:53:43.004" v="8287" actId="14100"/>
          <ac:cxnSpMkLst>
            <pc:docMk/>
            <pc:sldMk cId="2787024600" sldId="2147309380"/>
            <ac:cxnSpMk id="19" creationId="{09154AFB-8C06-352F-4C04-203B09DB4116}"/>
          </ac:cxnSpMkLst>
        </pc:cxnChg>
        <pc:cxnChg chg="add mod">
          <ac:chgData name="Mihai Budiu" userId="3fe408b5c12bb05c" providerId="LiveId" clId="{FDD0DA85-A19B-41B4-9FF9-8F5DBF28CF8D}" dt="2025-02-19T19:36:33.598" v="7986" actId="14100"/>
          <ac:cxnSpMkLst>
            <pc:docMk/>
            <pc:sldMk cId="2787024600" sldId="2147309380"/>
            <ac:cxnSpMk id="22" creationId="{AFF06EEF-FE73-9C9E-CDAF-BA2E6405FDDD}"/>
          </ac:cxnSpMkLst>
        </pc:cxnChg>
        <pc:cxnChg chg="add mod">
          <ac:chgData name="Mihai Budiu" userId="3fe408b5c12bb05c" providerId="LiveId" clId="{FDD0DA85-A19B-41B4-9FF9-8F5DBF28CF8D}" dt="2025-02-19T19:36:42.653" v="7989" actId="14100"/>
          <ac:cxnSpMkLst>
            <pc:docMk/>
            <pc:sldMk cId="2787024600" sldId="2147309380"/>
            <ac:cxnSpMk id="25" creationId="{D13FB890-96D1-1CF4-5670-06CD52C3F680}"/>
          </ac:cxnSpMkLst>
        </pc:cxnChg>
        <pc:cxnChg chg="add mod">
          <ac:chgData name="Mihai Budiu" userId="3fe408b5c12bb05c" providerId="LiveId" clId="{FDD0DA85-A19B-41B4-9FF9-8F5DBF28CF8D}" dt="2025-02-20T19:53:50.907" v="8290" actId="14100"/>
          <ac:cxnSpMkLst>
            <pc:docMk/>
            <pc:sldMk cId="2787024600" sldId="2147309380"/>
            <ac:cxnSpMk id="26" creationId="{1C3C44A3-9FEC-8852-659B-8BF1223CB97C}"/>
          </ac:cxnSpMkLst>
        </pc:cxnChg>
        <pc:cxnChg chg="add mod">
          <ac:chgData name="Mihai Budiu" userId="3fe408b5c12bb05c" providerId="LiveId" clId="{FDD0DA85-A19B-41B4-9FF9-8F5DBF28CF8D}" dt="2025-02-19T19:37:08.087" v="8002" actId="14100"/>
          <ac:cxnSpMkLst>
            <pc:docMk/>
            <pc:sldMk cId="2787024600" sldId="2147309380"/>
            <ac:cxnSpMk id="28" creationId="{C5A2387F-7547-DA8A-2BA9-66A8455C4F84}"/>
          </ac:cxnSpMkLst>
        </pc:cxnChg>
        <pc:cxnChg chg="add mod">
          <ac:chgData name="Mihai Budiu" userId="3fe408b5c12bb05c" providerId="LiveId" clId="{FDD0DA85-A19B-41B4-9FF9-8F5DBF28CF8D}" dt="2025-02-19T19:37:03.841" v="8000" actId="14100"/>
          <ac:cxnSpMkLst>
            <pc:docMk/>
            <pc:sldMk cId="2787024600" sldId="2147309380"/>
            <ac:cxnSpMk id="29" creationId="{40394233-1673-25A4-BB70-77094EEF12BD}"/>
          </ac:cxnSpMkLst>
        </pc:cxnChg>
        <pc:cxnChg chg="add mod">
          <ac:chgData name="Mihai Budiu" userId="3fe408b5c12bb05c" providerId="LiveId" clId="{FDD0DA85-A19B-41B4-9FF9-8F5DBF28CF8D}" dt="2025-02-19T19:36:55.172" v="7998" actId="14100"/>
          <ac:cxnSpMkLst>
            <pc:docMk/>
            <pc:sldMk cId="2787024600" sldId="2147309380"/>
            <ac:cxnSpMk id="30" creationId="{75478410-C737-EF0A-BCFE-AD8FEC24C259}"/>
          </ac:cxnSpMkLst>
        </pc:cxnChg>
        <pc:cxnChg chg="add mod">
          <ac:chgData name="Mihai Budiu" userId="3fe408b5c12bb05c" providerId="LiveId" clId="{FDD0DA85-A19B-41B4-9FF9-8F5DBF28CF8D}" dt="2025-02-19T19:36:50.432" v="7995" actId="14100"/>
          <ac:cxnSpMkLst>
            <pc:docMk/>
            <pc:sldMk cId="2787024600" sldId="2147309380"/>
            <ac:cxnSpMk id="31" creationId="{38B2005B-69E5-61AC-B12E-4976ADAFDC07}"/>
          </ac:cxnSpMkLst>
        </pc:cxnChg>
        <pc:cxnChg chg="add mod">
          <ac:chgData name="Mihai Budiu" userId="3fe408b5c12bb05c" providerId="LiveId" clId="{FDD0DA85-A19B-41B4-9FF9-8F5DBF28CF8D}" dt="2025-02-19T19:37:15.939" v="8005" actId="14100"/>
          <ac:cxnSpMkLst>
            <pc:docMk/>
            <pc:sldMk cId="2787024600" sldId="2147309380"/>
            <ac:cxnSpMk id="42" creationId="{97C65B47-2CAA-4B46-B722-22491D3DF2BF}"/>
          </ac:cxnSpMkLst>
        </pc:cxnChg>
        <pc:cxnChg chg="add mod">
          <ac:chgData name="Mihai Budiu" userId="3fe408b5c12bb05c" providerId="LiveId" clId="{FDD0DA85-A19B-41B4-9FF9-8F5DBF28CF8D}" dt="2025-02-19T19:37:23.304" v="8008" actId="14100"/>
          <ac:cxnSpMkLst>
            <pc:docMk/>
            <pc:sldMk cId="2787024600" sldId="2147309380"/>
            <ac:cxnSpMk id="45" creationId="{3F696462-4EE9-7A08-D50F-0E0574158CD5}"/>
          </ac:cxnSpMkLst>
        </pc:cxnChg>
        <pc:cxnChg chg="add mod ord">
          <ac:chgData name="Mihai Budiu" userId="3fe408b5c12bb05c" providerId="LiveId" clId="{FDD0DA85-A19B-41B4-9FF9-8F5DBF28CF8D}" dt="2025-02-20T19:53:57.691" v="8291" actId="166"/>
          <ac:cxnSpMkLst>
            <pc:docMk/>
            <pc:sldMk cId="2787024600" sldId="2147309380"/>
            <ac:cxnSpMk id="48" creationId="{839758BC-3FB1-DD05-97FC-EC9AEBD71DF1}"/>
          </ac:cxnSpMkLst>
        </pc:cxnChg>
        <pc:cxnChg chg="add mod">
          <ac:chgData name="Mihai Budiu" userId="3fe408b5c12bb05c" providerId="LiveId" clId="{FDD0DA85-A19B-41B4-9FF9-8F5DBF28CF8D}" dt="2025-02-19T20:10:55.788" v="8190" actId="14100"/>
          <ac:cxnSpMkLst>
            <pc:docMk/>
            <pc:sldMk cId="2787024600" sldId="2147309380"/>
            <ac:cxnSpMk id="52" creationId="{7DD7B717-491B-9F96-5DA8-5FA64FCFBF7E}"/>
          </ac:cxnSpMkLst>
        </pc:cxnChg>
        <pc:cxnChg chg="add mod">
          <ac:chgData name="Mihai Budiu" userId="3fe408b5c12bb05c" providerId="LiveId" clId="{FDD0DA85-A19B-41B4-9FF9-8F5DBF28CF8D}" dt="2025-02-19T19:43:22.319" v="8091" actId="1036"/>
          <ac:cxnSpMkLst>
            <pc:docMk/>
            <pc:sldMk cId="2787024600" sldId="2147309380"/>
            <ac:cxnSpMk id="57" creationId="{953117FB-4211-2F07-C559-708FEB6DA803}"/>
          </ac:cxnSpMkLst>
        </pc:cxnChg>
        <pc:cxnChg chg="add mod">
          <ac:chgData name="Mihai Budiu" userId="3fe408b5c12bb05c" providerId="LiveId" clId="{FDD0DA85-A19B-41B4-9FF9-8F5DBF28CF8D}" dt="2025-02-19T19:43:17.523" v="8090" actId="1076"/>
          <ac:cxnSpMkLst>
            <pc:docMk/>
            <pc:sldMk cId="2787024600" sldId="2147309380"/>
            <ac:cxnSpMk id="60" creationId="{E1B96A04-0AEB-B643-6010-F790C9CF6A24}"/>
          </ac:cxnSpMkLst>
        </pc:cxnChg>
        <pc:cxnChg chg="add mod">
          <ac:chgData name="Mihai Budiu" userId="3fe408b5c12bb05c" providerId="LiveId" clId="{FDD0DA85-A19B-41B4-9FF9-8F5DBF28CF8D}" dt="2025-02-19T19:43:36.007" v="8093" actId="1076"/>
          <ac:cxnSpMkLst>
            <pc:docMk/>
            <pc:sldMk cId="2787024600" sldId="2147309380"/>
            <ac:cxnSpMk id="61" creationId="{F977D89A-ACDF-9DF5-88B2-8BA63CF91201}"/>
          </ac:cxnSpMkLst>
        </pc:cxnChg>
        <pc:cxnChg chg="del mod">
          <ac:chgData name="Mihai Budiu" userId="3fe408b5c12bb05c" providerId="LiveId" clId="{FDD0DA85-A19B-41B4-9FF9-8F5DBF28CF8D}" dt="2025-02-19T19:34:28.096" v="7960" actId="478"/>
          <ac:cxnSpMkLst>
            <pc:docMk/>
            <pc:sldMk cId="2787024600" sldId="2147309380"/>
            <ac:cxnSpMk id="116" creationId="{1CC1E319-2CE2-3841-1D88-60F6AEB6C6D9}"/>
          </ac:cxnSpMkLst>
        </pc:cxnChg>
        <pc:cxnChg chg="del mod">
          <ac:chgData name="Mihai Budiu" userId="3fe408b5c12bb05c" providerId="LiveId" clId="{FDD0DA85-A19B-41B4-9FF9-8F5DBF28CF8D}" dt="2025-02-19T19:42:38.291" v="8081" actId="478"/>
          <ac:cxnSpMkLst>
            <pc:docMk/>
            <pc:sldMk cId="2787024600" sldId="2147309380"/>
            <ac:cxnSpMk id="118" creationId="{D0F2065E-52DA-07DE-FE24-11910F8E328F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D252A-4558-49EB-BAA0-2017EE1B8F5C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45A1F-87C3-4C71-A84B-1481B9046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71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45A1F-87C3-4C71-A84B-1481B90464C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554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654E9-2522-4EAF-A630-0ED9C304D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2E309B-7BCA-4C54-9984-2D3AE5B264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074F0-1656-4003-8E7D-90B4842A5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10A7A-D070-4CB5-A3C3-75FE2F7641E5}" type="datetime1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0FDE7-603C-4012-BAFE-D52EFFE49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C22B9-A914-43FC-A8BE-BFFF296EB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60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AB41C-1FB4-40D2-9D2B-28418F7D8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0693B8-AD92-43B2-A464-2A5EC04CA3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0DCAD-8C42-4704-A35D-0CABC5B4C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763A-6043-4AB7-B185-95FC055892CF}" type="datetime1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9381D-DDBF-468C-8726-9815DBE6F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5BA4F2-8327-418A-A517-7A4B098C2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67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B3CDCB-3026-4687-8AA6-12519C3DAB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FF39CD-875B-4987-9598-38262EF06B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FAE51-35EA-48E1-8E31-9C64A22E9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781B8-7679-481E-8FE0-53F7282CA20B}" type="datetime1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4B6F6-F3E7-4DC2-AFA9-E8458F455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A9757-2431-48B5-8559-F2A988571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9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D4516-CBCA-4B01-A4BB-E45B1BA35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B9BCF-FBB4-4544-BB51-27DE5C845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D3B0D-FA8D-4599-A82F-D5929625A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6268" y="6356350"/>
            <a:ext cx="387531" cy="365125"/>
          </a:xfrm>
        </p:spPr>
        <p:txBody>
          <a:bodyPr/>
          <a:lstStyle/>
          <a:p>
            <a:fld id="{AC1FE16C-6F57-447F-9868-CA3471E9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544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6E9F7-4A14-418C-B9EB-5FF2873D7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01348D-3CC1-44BA-AFD8-ACE030361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451E1-EFA0-4AC3-A840-E419D58A5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19BC-7F86-4B8B-BD75-2A3A46BAE648}" type="datetime1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249A9-C2A3-497D-8370-A6100A7CA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EDCC8-64CA-4215-B00E-845D11F35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789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B7D37-96A2-4CD1-B0A7-0F79B248E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BF235-9420-4146-AF3A-4E18D5F084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20EBC7-05F8-458C-9674-88A81C2E7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FD0715-C563-4260-A98A-DD5618F2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6AD31-84CF-4F28-B147-DED29A687AFD}" type="datetime1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DE6238-296A-43CB-9B81-8AF4178C6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60B209-2192-4E76-9160-0C93AED9F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36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FF207-B756-49FC-80DA-DE251BE41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2588-9AF2-47A8-8D45-D3E7382C4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D44C77-5B17-47B4-A2CC-786BE3155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1A6226-B772-4ABB-BCCB-38D65CBC31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E97E51-48F0-4492-A8BD-2AF8CA5719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E1E13B-4BE4-4D1E-B553-5C1D4D31F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32DA-CE9D-4E77-BADA-EACAD6676384}" type="datetime1">
              <a:rPr lang="en-US" smtClean="0"/>
              <a:t>2/20/2025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69A641-75CE-4A81-8C36-9FE505CE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C90580-C1E7-40A0-849A-117D95BBF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92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8ED81-E0AD-4A37-8789-3B6B80A01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E9E158-BC16-43F4-BC96-D69906E53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2C79-FC3C-453B-A21D-C6E6891341AF}" type="datetime1">
              <a:rPr lang="en-US" smtClean="0"/>
              <a:t>2/20/2025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76D1D7-16F3-409B-B91E-514C16893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EA6B8-7890-4759-A782-7C301F930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10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4A8905-8A62-4A63-B56A-2C240732B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F3FB0-68BA-4414-8419-18DA49F88477}" type="datetime1">
              <a:rPr lang="en-US" smtClean="0"/>
              <a:t>2/20/2025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D6BAF4-7BF6-4446-A019-C7E4DB05E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81D4EE-F2C4-43B5-A8C4-4DF910354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96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36644-BA4B-4CA7-ABDD-98FAD0906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02F4A-FF97-4668-9DFB-E20D700BD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DB0DDB-88ED-49EA-A410-103E539E1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A5C599-B42C-4EBB-BED6-9EE07A2CD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0C85-BE13-457A-8953-3703DF9D31E5}" type="datetime1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BF8E10-5AEF-4357-8380-230C5CC24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041FD8-830C-4893-9E7F-7AB715D4E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37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3EA48-AEB2-40EA-AAA6-5A4A59404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9769BB-7413-45A6-9224-BD3F9067C2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E35230-9B68-4BAE-87D7-B7D9B8026E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852093-001D-4C2B-8E38-240593A28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BBEB-9E56-461C-9DB8-2F76A26B19EE}" type="datetime1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0A3ABA-A661-471C-A3FB-F85F82CC0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5052F4-B4C4-4BBB-9FA4-923719611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7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4124BB-8949-4EEA-A91F-62F9A91AC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D9FBDB-909A-4FB5-BB7B-D9FA032BC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C381A-96CA-4A05-B1B2-5ADC3C5B09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22666-A00C-416E-871F-165B7C761A54}" type="datetime1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295EF-F337-4128-AB24-1E262545F8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920E7-9A28-41CA-AF07-7B47A56BF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FE16C-6F57-447F-9868-CA3471E9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04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hyperlink" Target="https://pixabay.com/en/database-schematic-server-computing-33410/" TargetMode="External"/><Relationship Id="rId7" Type="http://schemas.openxmlformats.org/officeDocument/2006/relationships/image" Target="../media/image6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67.png"/><Relationship Id="rId9" Type="http://schemas.openxmlformats.org/officeDocument/2006/relationships/image" Target="../media/image7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12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1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10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5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4.png"/><Relationship Id="rId2" Type="http://schemas.openxmlformats.org/officeDocument/2006/relationships/image" Target="../media/image5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7" Type="http://schemas.openxmlformats.org/officeDocument/2006/relationships/image" Target="../media/image440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5.png"/><Relationship Id="rId6" Type="http://schemas.openxmlformats.org/officeDocument/2006/relationships/image" Target="../media/image430.png"/><Relationship Id="rId5" Type="http://schemas.openxmlformats.org/officeDocument/2006/relationships/image" Target="../media/image420.png"/><Relationship Id="rId10" Type="http://schemas.openxmlformats.org/officeDocument/2006/relationships/image" Target="../media/image360.png"/><Relationship Id="rId4" Type="http://schemas.openxmlformats.org/officeDocument/2006/relationships/image" Target="../media/image4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66.png"/><Relationship Id="rId7" Type="http://schemas.openxmlformats.org/officeDocument/2006/relationships/image" Target="../media/image7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1.png"/><Relationship Id="rId4" Type="http://schemas.openxmlformats.org/officeDocument/2006/relationships/image" Target="../media/image72.png"/><Relationship Id="rId9" Type="http://schemas.openxmlformats.org/officeDocument/2006/relationships/image" Target="../media/image7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johnbeagle/977539376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8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hyperlink" Target="https://pixabay.com/en/database-schematic-server-computing-33410/" TargetMode="Externa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NULL"/><Relationship Id="rId5" Type="http://schemas.openxmlformats.org/officeDocument/2006/relationships/image" Target="../media/image6.png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1.png"/><Relationship Id="rId13" Type="http://schemas.openxmlformats.org/officeDocument/2006/relationships/image" Target="../media/image580.png"/><Relationship Id="rId3" Type="http://schemas.openxmlformats.org/officeDocument/2006/relationships/hyperlink" Target="https://pixabay.com/en/database-schematic-server-computing-33410/" TargetMode="External"/><Relationship Id="rId7" Type="http://schemas.openxmlformats.org/officeDocument/2006/relationships/image" Target="../media/image521.png"/><Relationship Id="rId12" Type="http://schemas.openxmlformats.org/officeDocument/2006/relationships/image" Target="../media/image57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1.png"/><Relationship Id="rId11" Type="http://schemas.openxmlformats.org/officeDocument/2006/relationships/image" Target="../media/image560.png"/><Relationship Id="rId5" Type="http://schemas.openxmlformats.org/officeDocument/2006/relationships/image" Target="../media/image7.svg"/><Relationship Id="rId10" Type="http://schemas.openxmlformats.org/officeDocument/2006/relationships/image" Target="../media/image550.png"/><Relationship Id="rId4" Type="http://schemas.openxmlformats.org/officeDocument/2006/relationships/image" Target="../media/image6.png"/><Relationship Id="rId9" Type="http://schemas.openxmlformats.org/officeDocument/2006/relationships/image" Target="../media/image5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hyperlink" Target="https://mihaibudiu.github.io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0.png"/><Relationship Id="rId3" Type="http://schemas.openxmlformats.org/officeDocument/2006/relationships/image" Target="../media/image5.png"/><Relationship Id="rId7" Type="http://schemas.openxmlformats.org/officeDocument/2006/relationships/image" Target="../media/image730.png"/><Relationship Id="rId12" Type="http://schemas.openxmlformats.org/officeDocument/2006/relationships/image" Target="../media/image78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0.png"/><Relationship Id="rId11" Type="http://schemas.openxmlformats.org/officeDocument/2006/relationships/image" Target="../media/image770.png"/><Relationship Id="rId5" Type="http://schemas.openxmlformats.org/officeDocument/2006/relationships/image" Target="../media/image710.png"/><Relationship Id="rId10" Type="http://schemas.openxmlformats.org/officeDocument/2006/relationships/image" Target="../media/image760.png"/><Relationship Id="rId4" Type="http://schemas.openxmlformats.org/officeDocument/2006/relationships/hyperlink" Target="https://pixabay.com/en/database-schematic-server-computing-33410/" TargetMode="External"/><Relationship Id="rId9" Type="http://schemas.openxmlformats.org/officeDocument/2006/relationships/image" Target="../media/image75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0.png"/><Relationship Id="rId13" Type="http://schemas.openxmlformats.org/officeDocument/2006/relationships/image" Target="../media/image911.png"/><Relationship Id="rId3" Type="http://schemas.openxmlformats.org/officeDocument/2006/relationships/hyperlink" Target="https://pixabay.com/en/database-schematic-server-computing-33410/" TargetMode="External"/><Relationship Id="rId7" Type="http://schemas.openxmlformats.org/officeDocument/2006/relationships/image" Target="../media/image850.png"/><Relationship Id="rId12" Type="http://schemas.openxmlformats.org/officeDocument/2006/relationships/image" Target="../media/image90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890.png"/><Relationship Id="rId5" Type="http://schemas.openxmlformats.org/officeDocument/2006/relationships/image" Target="../media/image6.png"/><Relationship Id="rId15" Type="http://schemas.openxmlformats.org/officeDocument/2006/relationships/image" Target="../media/image790.png"/><Relationship Id="rId10" Type="http://schemas.openxmlformats.org/officeDocument/2006/relationships/image" Target="../media/image880.png"/><Relationship Id="rId4" Type="http://schemas.openxmlformats.org/officeDocument/2006/relationships/image" Target="../media/image840.png"/><Relationship Id="rId9" Type="http://schemas.openxmlformats.org/officeDocument/2006/relationships/image" Target="../media/image870.png"/><Relationship Id="rId14" Type="http://schemas.openxmlformats.org/officeDocument/2006/relationships/image" Target="../media/image66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0.png"/><Relationship Id="rId3" Type="http://schemas.openxmlformats.org/officeDocument/2006/relationships/hyperlink" Target="https://pixabay.com/en/database-schematic-server-computing-33410/" TargetMode="External"/><Relationship Id="rId7" Type="http://schemas.openxmlformats.org/officeDocument/2006/relationships/image" Target="../media/image6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1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hyperlink" Target="https://www.deviantart.com/barrymieny/art/Layered-Database-Source-Documents-348798124" TargetMode="External"/><Relationship Id="rId4" Type="http://schemas.openxmlformats.org/officeDocument/2006/relationships/image" Target="../media/image103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3" Type="http://schemas.openxmlformats.org/officeDocument/2006/relationships/hyperlink" Target="https://pixabay.com/en/database-schematic-server-computing-33410/" TargetMode="External"/><Relationship Id="rId7" Type="http://schemas.openxmlformats.org/officeDocument/2006/relationships/image" Target="../media/image490.png"/><Relationship Id="rId12" Type="http://schemas.openxmlformats.org/officeDocument/2006/relationships/image" Target="../media/image5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530.png"/><Relationship Id="rId5" Type="http://schemas.openxmlformats.org/officeDocument/2006/relationships/image" Target="../media/image6.png"/><Relationship Id="rId10" Type="http://schemas.openxmlformats.org/officeDocument/2006/relationships/image" Target="../media/image520.png"/><Relationship Id="rId4" Type="http://schemas.openxmlformats.org/officeDocument/2006/relationships/image" Target="../media/image480.png"/><Relationship Id="rId9" Type="http://schemas.openxmlformats.org/officeDocument/2006/relationships/image" Target="../media/image51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database-schematic-server-computing-33410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8.png"/><Relationship Id="rId3" Type="http://schemas.openxmlformats.org/officeDocument/2006/relationships/hyperlink" Target="https://pixabay.com/en/database-schematic-server-computing-33410/" TargetMode="External"/><Relationship Id="rId7" Type="http://schemas.openxmlformats.org/officeDocument/2006/relationships/image" Target="../media/image1210.png"/><Relationship Id="rId12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0.png"/><Relationship Id="rId11" Type="http://schemas.openxmlformats.org/officeDocument/2006/relationships/image" Target="../media/image16.png"/><Relationship Id="rId5" Type="http://schemas.openxmlformats.org/officeDocument/2006/relationships/image" Target="../media/image1010.png"/><Relationship Id="rId15" Type="http://schemas.openxmlformats.org/officeDocument/2006/relationships/image" Target="../media/image20.png"/><Relationship Id="rId10" Type="http://schemas.openxmlformats.org/officeDocument/2006/relationships/image" Target="../media/image7.svg"/><Relationship Id="rId4" Type="http://schemas.openxmlformats.org/officeDocument/2006/relationships/image" Target="../media/image910.png"/><Relationship Id="rId9" Type="http://schemas.openxmlformats.org/officeDocument/2006/relationships/image" Target="../media/image6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010.png"/><Relationship Id="rId18" Type="http://schemas.openxmlformats.org/officeDocument/2006/relationships/image" Target="../media/image29.png"/><Relationship Id="rId3" Type="http://schemas.openxmlformats.org/officeDocument/2006/relationships/hyperlink" Target="https://pixabay.com/en/database-schematic-server-computing-33410/" TargetMode="External"/><Relationship Id="rId21" Type="http://schemas.openxmlformats.org/officeDocument/2006/relationships/image" Target="../media/image21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5.png"/><Relationship Id="rId16" Type="http://schemas.openxmlformats.org/officeDocument/2006/relationships/image" Target="../media/image20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26.png"/><Relationship Id="rId5" Type="http://schemas.openxmlformats.org/officeDocument/2006/relationships/image" Target="../media/image6.png"/><Relationship Id="rId15" Type="http://schemas.openxmlformats.org/officeDocument/2006/relationships/image" Target="../media/image1210.png"/><Relationship Id="rId23" Type="http://schemas.openxmlformats.org/officeDocument/2006/relationships/image" Target="../media/image7.png"/><Relationship Id="rId10" Type="http://schemas.openxmlformats.org/officeDocument/2006/relationships/image" Target="../media/image25.png"/><Relationship Id="rId19" Type="http://schemas.openxmlformats.org/officeDocument/2006/relationships/image" Target="../media/image30.png"/><Relationship Id="rId4" Type="http://schemas.openxmlformats.org/officeDocument/2006/relationships/image" Target="../media/image130.png"/><Relationship Id="rId9" Type="http://schemas.openxmlformats.org/officeDocument/2006/relationships/image" Target="../media/image24.png"/><Relationship Id="rId14" Type="http://schemas.openxmlformats.org/officeDocument/2006/relationships/image" Target="../media/image1110.png"/><Relationship Id="rId22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pixabay.com/en/database-schematic-server-computing-33410/" TargetMode="Externa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20E4E-D145-46CD-AB9B-3663C5A7F3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4634"/>
            <a:ext cx="11786886" cy="2398668"/>
          </a:xfrm>
        </p:spPr>
        <p:txBody>
          <a:bodyPr>
            <a:normAutofit fontScale="90000"/>
          </a:bodyPr>
          <a:lstStyle/>
          <a:p>
            <a:r>
              <a:rPr lang="en-US" b="0" i="0" dirty="0">
                <a:effectLst/>
                <a:latin typeface="Monaco"/>
              </a:rPr>
              <a:t>Streaming, incremental, finite-memory computations in SQL </a:t>
            </a:r>
            <a:br>
              <a:rPr lang="en-US" b="0" i="0" dirty="0">
                <a:effectLst/>
                <a:latin typeface="Monaco"/>
              </a:rPr>
            </a:br>
            <a:r>
              <a:rPr lang="en-US" b="0" i="0" dirty="0">
                <a:effectLst/>
                <a:latin typeface="Monaco"/>
              </a:rPr>
              <a:t>over unbounded streams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98FC00-57FC-44CF-92E8-56E4B9431A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94" y="3429000"/>
            <a:ext cx="11372646" cy="2824280"/>
          </a:xfrm>
        </p:spPr>
        <p:txBody>
          <a:bodyPr>
            <a:normAutofit/>
          </a:bodyPr>
          <a:lstStyle/>
          <a:p>
            <a:r>
              <a:rPr lang="en-US" sz="3200" dirty="0"/>
              <a:t>Mihai Budiu –                   .                         </a:t>
            </a:r>
          </a:p>
          <a:p>
            <a:r>
              <a:rPr lang="en-US" sz="3200" dirty="0"/>
              <a:t>February 20, 2025</a:t>
            </a:r>
          </a:p>
          <a:p>
            <a:endParaRPr lang="en-US" sz="3200" dirty="0"/>
          </a:p>
          <a:p>
            <a:r>
              <a:rPr lang="en-US" sz="3200" dirty="0"/>
              <a:t>                             meetup, Santa Clara, CA</a:t>
            </a:r>
          </a:p>
          <a:p>
            <a:endParaRPr lang="en-US" sz="3200" dirty="0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29823930-A3B1-B9A0-BFDC-D4381397B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129" y="4997302"/>
            <a:ext cx="2638776" cy="62533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DB61D1D-457D-52AA-4A89-9D638CD1B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06717" y="3096242"/>
            <a:ext cx="1728518" cy="75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28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ED842-CA5D-495A-98CB-012D07F87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Z-sets are everywhere!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EF090-BCB7-4D08-AAF8-499EEDB69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27" y="1853009"/>
            <a:ext cx="8077620" cy="4104038"/>
          </a:xfrm>
        </p:spPr>
        <p:txBody>
          <a:bodyPr>
            <a:normAutofit lnSpcReduction="10000"/>
          </a:bodyPr>
          <a:lstStyle/>
          <a:p>
            <a:r>
              <a:rPr lang="en-US" sz="4400" dirty="0"/>
              <a:t>Tables and views</a:t>
            </a:r>
          </a:p>
          <a:p>
            <a:r>
              <a:rPr lang="en-US" sz="4400" dirty="0"/>
              <a:t>Table and view </a:t>
            </a:r>
            <a:r>
              <a:rPr lang="en-US" sz="4400" b="1" dirty="0">
                <a:solidFill>
                  <a:srgbClr val="FF0000"/>
                </a:solidFill>
              </a:rPr>
              <a:t>changes</a:t>
            </a:r>
          </a:p>
          <a:p>
            <a:r>
              <a:rPr lang="en-US" sz="4400" dirty="0"/>
              <a:t>Change Data Capture streams</a:t>
            </a:r>
          </a:p>
          <a:p>
            <a:r>
              <a:rPr lang="en-US" sz="4400" dirty="0"/>
              <a:t>Database logs</a:t>
            </a:r>
          </a:p>
          <a:p>
            <a:r>
              <a:rPr lang="en-US" sz="4400" dirty="0"/>
              <a:t>INSERT and DELETE statements</a:t>
            </a:r>
          </a:p>
          <a:p>
            <a:r>
              <a:rPr lang="en-US" sz="4400" dirty="0"/>
              <a:t>Transactions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9BA6E4-B552-4893-876C-019BB2375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 descr="A close up of a cylinder&#10;&#10;Description automatically generated">
            <a:extLst>
              <a:ext uri="{FF2B5EF4-FFF2-40B4-BE49-F238E27FC236}">
                <a16:creationId xmlns:a16="http://schemas.microsoft.com/office/drawing/2014/main" id="{9A377DB2-4406-045E-CC0E-9130AA2B2F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64103" y="4174738"/>
            <a:ext cx="417834" cy="594253"/>
          </a:xfrm>
          <a:prstGeom prst="rect">
            <a:avLst/>
          </a:prstGeom>
        </p:spPr>
      </p:pic>
      <p:pic>
        <p:nvPicPr>
          <p:cNvPr id="6" name="Picture 5" descr="A close up of a cylinder&#10;&#10;Description automatically generated">
            <a:extLst>
              <a:ext uri="{FF2B5EF4-FFF2-40B4-BE49-F238E27FC236}">
                <a16:creationId xmlns:a16="http://schemas.microsoft.com/office/drawing/2014/main" id="{167F9DAB-109B-BFDB-F2A7-667905311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262792" y="4174738"/>
            <a:ext cx="417834" cy="5942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Arrow: Up 6">
                <a:extLst>
                  <a:ext uri="{FF2B5EF4-FFF2-40B4-BE49-F238E27FC236}">
                    <a16:creationId xmlns:a16="http://schemas.microsoft.com/office/drawing/2014/main" id="{11A65DFA-F071-C64D-4D13-6AC76F652439}"/>
                  </a:ext>
                </a:extLst>
              </p:cNvPr>
              <p:cNvSpPr/>
              <p:nvPr/>
            </p:nvSpPr>
            <p:spPr>
              <a:xfrm>
                <a:off x="9164103" y="2645078"/>
                <a:ext cx="417834" cy="1397783"/>
              </a:xfrm>
              <a:prstGeom prst="upArrow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Arrow: Up 6">
                <a:extLst>
                  <a:ext uri="{FF2B5EF4-FFF2-40B4-BE49-F238E27FC236}">
                    <a16:creationId xmlns:a16="http://schemas.microsoft.com/office/drawing/2014/main" id="{11A65DFA-F071-C64D-4D13-6AC76F6524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4103" y="2645078"/>
                <a:ext cx="417834" cy="1397783"/>
              </a:xfrm>
              <a:prstGeom prst="upArrow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phic 7" descr="Table with solid fill">
            <a:extLst>
              <a:ext uri="{FF2B5EF4-FFF2-40B4-BE49-F238E27FC236}">
                <a16:creationId xmlns:a16="http://schemas.microsoft.com/office/drawing/2014/main" id="{F66EE6FB-4390-2D90-12D1-8AEF38BDEA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15820" y="1696253"/>
            <a:ext cx="914400" cy="914400"/>
          </a:xfrm>
          <a:prstGeom prst="rect">
            <a:avLst/>
          </a:prstGeom>
        </p:spPr>
      </p:pic>
      <p:pic>
        <p:nvPicPr>
          <p:cNvPr id="9" name="Graphic 8" descr="Table with solid fill">
            <a:extLst>
              <a:ext uri="{FF2B5EF4-FFF2-40B4-BE49-F238E27FC236}">
                <a16:creationId xmlns:a16="http://schemas.microsoft.com/office/drawing/2014/main" id="{CD187ED7-2C17-70BB-44D5-2881DA7201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4086" y="1696253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rrow: Up 9">
                <a:extLst>
                  <a:ext uri="{FF2B5EF4-FFF2-40B4-BE49-F238E27FC236}">
                    <a16:creationId xmlns:a16="http://schemas.microsoft.com/office/drawing/2014/main" id="{2A42D8C0-786F-FCB2-AA9C-410801129DBB}"/>
                  </a:ext>
                </a:extLst>
              </p:cNvPr>
              <p:cNvSpPr/>
              <p:nvPr/>
            </p:nvSpPr>
            <p:spPr>
              <a:xfrm>
                <a:off x="10183237" y="2645078"/>
                <a:ext cx="417834" cy="1397783"/>
              </a:xfrm>
              <a:prstGeom prst="upArrow">
                <a:avLst/>
              </a:prstGeom>
              <a:solidFill>
                <a:srgbClr val="00B0F0"/>
              </a:solidFill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sup>
                      </m:sSup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Arrow: Up 9">
                <a:extLst>
                  <a:ext uri="{FF2B5EF4-FFF2-40B4-BE49-F238E27FC236}">
                    <a16:creationId xmlns:a16="http://schemas.microsoft.com/office/drawing/2014/main" id="{2A42D8C0-786F-FCB2-AA9C-410801129D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3237" y="2645078"/>
                <a:ext cx="417834" cy="1397783"/>
              </a:xfrm>
              <a:prstGeom prst="upArrow">
                <a:avLst/>
              </a:prstGeom>
              <a:blipFill>
                <a:blip r:embed="rId7"/>
                <a:stretch>
                  <a:fillRect l="-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C1CC3743-59DF-5136-7533-8D34C957283C}"/>
              </a:ext>
            </a:extLst>
          </p:cNvPr>
          <p:cNvSpPr txBox="1"/>
          <p:nvPr/>
        </p:nvSpPr>
        <p:spPr>
          <a:xfrm>
            <a:off x="9217585" y="1519603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C8BA5C-F25B-6BDA-9452-F2A458E1716D}"/>
              </a:ext>
            </a:extLst>
          </p:cNvPr>
          <p:cNvSpPr txBox="1"/>
          <p:nvPr/>
        </p:nvSpPr>
        <p:spPr>
          <a:xfrm>
            <a:off x="11261775" y="1519603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rrow: Right 12">
                <a:extLst>
                  <a:ext uri="{FF2B5EF4-FFF2-40B4-BE49-F238E27FC236}">
                    <a16:creationId xmlns:a16="http://schemas.microsoft.com/office/drawing/2014/main" id="{9F948560-0392-ACF8-100C-4E70EE1900E8}"/>
                  </a:ext>
                </a:extLst>
              </p:cNvPr>
              <p:cNvSpPr/>
              <p:nvPr/>
            </p:nvSpPr>
            <p:spPr>
              <a:xfrm>
                <a:off x="9787257" y="4174736"/>
                <a:ext cx="1362745" cy="594256"/>
              </a:xfrm>
              <a:prstGeom prst="rightArrow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ΔDB</m:t>
                      </m:r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Arrow: Right 12">
                <a:extLst>
                  <a:ext uri="{FF2B5EF4-FFF2-40B4-BE49-F238E27FC236}">
                    <a16:creationId xmlns:a16="http://schemas.microsoft.com/office/drawing/2014/main" id="{9F948560-0392-ACF8-100C-4E70EE1900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7257" y="4174736"/>
                <a:ext cx="1362745" cy="594256"/>
              </a:xfrm>
              <a:prstGeom prst="rightArrow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Arrow: Right 13">
                <a:extLst>
                  <a:ext uri="{FF2B5EF4-FFF2-40B4-BE49-F238E27FC236}">
                    <a16:creationId xmlns:a16="http://schemas.microsoft.com/office/drawing/2014/main" id="{039C0273-5DC8-3D80-73BA-37455B6CBBAC}"/>
                  </a:ext>
                </a:extLst>
              </p:cNvPr>
              <p:cNvSpPr/>
              <p:nvPr/>
            </p:nvSpPr>
            <p:spPr>
              <a:xfrm>
                <a:off x="9860426" y="1853009"/>
                <a:ext cx="1144756" cy="594256"/>
              </a:xfrm>
              <a:prstGeom prst="rightArrow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ΔV</m:t>
                      </m:r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Arrow: Right 13">
                <a:extLst>
                  <a:ext uri="{FF2B5EF4-FFF2-40B4-BE49-F238E27FC236}">
                    <a16:creationId xmlns:a16="http://schemas.microsoft.com/office/drawing/2014/main" id="{039C0273-5DC8-3D80-73BA-37455B6CBB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0426" y="1853009"/>
                <a:ext cx="1144756" cy="594256"/>
              </a:xfrm>
              <a:prstGeom prst="rightArrow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9514E065-85C0-B3EE-7607-194FCE2D24E0}"/>
              </a:ext>
            </a:extLst>
          </p:cNvPr>
          <p:cNvSpPr txBox="1"/>
          <p:nvPr/>
        </p:nvSpPr>
        <p:spPr>
          <a:xfrm>
            <a:off x="621324" y="6130924"/>
            <a:ext cx="115296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Z-sets should be </a:t>
            </a:r>
            <a:r>
              <a:rPr lang="en-US" sz="3600" b="1" dirty="0">
                <a:solidFill>
                  <a:srgbClr val="FF0000"/>
                </a:solidFill>
              </a:rPr>
              <a:t>a</a:t>
            </a:r>
            <a:r>
              <a:rPr lang="en-US" sz="3600" dirty="0">
                <a:solidFill>
                  <a:srgbClr val="FF0000"/>
                </a:solidFill>
              </a:rPr>
              <a:t> standard data exchange format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A334A4E-8E7B-33DF-6D24-2FD85847DE9D}"/>
              </a:ext>
            </a:extLst>
          </p:cNvPr>
          <p:cNvCxnSpPr/>
          <p:nvPr/>
        </p:nvCxnSpPr>
        <p:spPr>
          <a:xfrm>
            <a:off x="5638800" y="2157046"/>
            <a:ext cx="3525303" cy="21922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9129AB3-698F-F971-7C91-053C30EB7F40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5638800" y="2151481"/>
            <a:ext cx="3277020" cy="19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FA0F7C6-315C-07F7-F089-8BFDA7B6FD64}"/>
              </a:ext>
            </a:extLst>
          </p:cNvPr>
          <p:cNvCxnSpPr>
            <a:cxnSpLocks/>
          </p:cNvCxnSpPr>
          <p:nvPr/>
        </p:nvCxnSpPr>
        <p:spPr>
          <a:xfrm>
            <a:off x="5844120" y="2776567"/>
            <a:ext cx="4339117" cy="15316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F20D969-CBE5-570D-8B73-F4EB678C6252}"/>
              </a:ext>
            </a:extLst>
          </p:cNvPr>
          <p:cNvCxnSpPr>
            <a:cxnSpLocks/>
          </p:cNvCxnSpPr>
          <p:nvPr/>
        </p:nvCxnSpPr>
        <p:spPr>
          <a:xfrm flipV="1">
            <a:off x="5844120" y="2293804"/>
            <a:ext cx="4016306" cy="4771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847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D7276-D14A-4D34-A879-77D79FC74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792" y="365125"/>
            <a:ext cx="10868416" cy="1325563"/>
          </a:xfrm>
        </p:spPr>
        <p:txBody>
          <a:bodyPr>
            <a:normAutofit fontScale="90000"/>
          </a:bodyPr>
          <a:lstStyle/>
          <a:p>
            <a:r>
              <a:rPr lang="en-US" sz="6600" b="1" dirty="0"/>
              <a:t>Standard operators work on Z-sets!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D178E5-FD07-46C1-B7E1-195BFA03B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0E0E73F-81C7-4E11-AE79-4E4F04191B41}"/>
                  </a:ext>
                </a:extLst>
              </p:cNvPr>
              <p:cNvSpPr/>
              <p:nvPr/>
            </p:nvSpPr>
            <p:spPr>
              <a:xfrm>
                <a:off x="4455246" y="3976657"/>
                <a:ext cx="732366" cy="51646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0E0E73F-81C7-4E11-AE79-4E4F04191B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5246" y="3976657"/>
                <a:ext cx="732366" cy="5164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246396B-A576-4DCF-8B6E-7B420D61CD97}"/>
                  </a:ext>
                </a:extLst>
              </p:cNvPr>
              <p:cNvSpPr txBox="1"/>
              <p:nvPr/>
            </p:nvSpPr>
            <p:spPr>
              <a:xfrm>
                <a:off x="3582295" y="3976657"/>
                <a:ext cx="390382" cy="513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i="1" baseline="-25000" dirty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i="1" baseline="-250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246396B-A576-4DCF-8B6E-7B420D61C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295" y="3976657"/>
                <a:ext cx="390382" cy="5132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683BDAC-F865-441F-8723-AA0391D31EB3}"/>
                  </a:ext>
                </a:extLst>
              </p:cNvPr>
              <p:cNvSpPr/>
              <p:nvPr/>
            </p:nvSpPr>
            <p:spPr>
              <a:xfrm>
                <a:off x="5670181" y="4373199"/>
                <a:ext cx="732366" cy="51646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28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683BDAC-F865-441F-8723-AA0391D31E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0181" y="4373199"/>
                <a:ext cx="732366" cy="5164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97D6C1F0-3FB8-4096-8A3D-FB7A6C792B7C}"/>
              </a:ext>
            </a:extLst>
          </p:cNvPr>
          <p:cNvSpPr txBox="1"/>
          <p:nvPr/>
        </p:nvSpPr>
        <p:spPr>
          <a:xfrm>
            <a:off x="6824015" y="4297756"/>
            <a:ext cx="237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60B1E4F-D6DC-4AEA-A4E1-5CAE5DDF92F3}"/>
                  </a:ext>
                </a:extLst>
              </p:cNvPr>
              <p:cNvSpPr/>
              <p:nvPr/>
            </p:nvSpPr>
            <p:spPr>
              <a:xfrm>
                <a:off x="4455246" y="4733030"/>
                <a:ext cx="732366" cy="51646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US" sz="28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60B1E4F-D6DC-4AEA-A4E1-5CAE5DDF92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5246" y="4733030"/>
                <a:ext cx="732366" cy="5164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64D4D04-C0F1-49FC-9A36-3178B35D0158}"/>
                  </a:ext>
                </a:extLst>
              </p:cNvPr>
              <p:cNvSpPr txBox="1"/>
              <p:nvPr/>
            </p:nvSpPr>
            <p:spPr>
              <a:xfrm>
                <a:off x="3582295" y="4733030"/>
                <a:ext cx="390382" cy="513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i="1" baseline="-25000" dirty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i="1" baseline="-25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64D4D04-C0F1-49FC-9A36-3178B35D0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295" y="4733030"/>
                <a:ext cx="390382" cy="5132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9868D5ED-0751-B18C-BEFD-A36539F80879}"/>
              </a:ext>
            </a:extLst>
          </p:cNvPr>
          <p:cNvSpPr txBox="1"/>
          <p:nvPr/>
        </p:nvSpPr>
        <p:spPr>
          <a:xfrm>
            <a:off x="908756" y="1772356"/>
            <a:ext cx="49054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Boxes = computations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Arrows = values (Z-sets)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6456360-8759-D4EF-D01F-95624FB6208C}"/>
              </a:ext>
            </a:extLst>
          </p:cNvPr>
          <p:cNvCxnSpPr>
            <a:cxnSpLocks/>
            <a:stCxn id="8" idx="3"/>
            <a:endCxn id="5" idx="1"/>
          </p:cNvCxnSpPr>
          <p:nvPr/>
        </p:nvCxnSpPr>
        <p:spPr>
          <a:xfrm>
            <a:off x="3972677" y="4233298"/>
            <a:ext cx="482569" cy="159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2FBB9B4-40F4-F864-E276-6D439AB630F0}"/>
              </a:ext>
            </a:extLst>
          </p:cNvPr>
          <p:cNvCxnSpPr>
            <a:cxnSpLocks/>
          </p:cNvCxnSpPr>
          <p:nvPr/>
        </p:nvCxnSpPr>
        <p:spPr>
          <a:xfrm>
            <a:off x="3972676" y="4989671"/>
            <a:ext cx="482569" cy="159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33B630A-F8DA-AC2B-2449-9A014BD6AA6A}"/>
              </a:ext>
            </a:extLst>
          </p:cNvPr>
          <p:cNvCxnSpPr>
            <a:cxnSpLocks/>
            <a:stCxn id="5" idx="3"/>
            <a:endCxn id="9" idx="1"/>
          </p:cNvCxnSpPr>
          <p:nvPr/>
        </p:nvCxnSpPr>
        <p:spPr>
          <a:xfrm>
            <a:off x="5187612" y="4234891"/>
            <a:ext cx="482569" cy="3965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7C83E28-F137-F650-023E-14D53F2DDFEB}"/>
              </a:ext>
            </a:extLst>
          </p:cNvPr>
          <p:cNvCxnSpPr>
            <a:cxnSpLocks/>
            <a:stCxn id="20" idx="3"/>
            <a:endCxn id="9" idx="1"/>
          </p:cNvCxnSpPr>
          <p:nvPr/>
        </p:nvCxnSpPr>
        <p:spPr>
          <a:xfrm flipV="1">
            <a:off x="5187612" y="4631433"/>
            <a:ext cx="482569" cy="35983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27861A5-ADD9-77A9-FFBB-DBE65BE38D18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6402547" y="4625883"/>
            <a:ext cx="421468" cy="555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C260953-A5CD-0A7E-5D2C-662624A9275D}"/>
              </a:ext>
            </a:extLst>
          </p:cNvPr>
          <p:cNvCxnSpPr/>
          <p:nvPr/>
        </p:nvCxnSpPr>
        <p:spPr>
          <a:xfrm>
            <a:off x="3889332" y="3006247"/>
            <a:ext cx="237994" cy="12270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963963-9B18-F155-50F9-8E55793F325D}"/>
              </a:ext>
            </a:extLst>
          </p:cNvPr>
          <p:cNvCxnSpPr>
            <a:cxnSpLocks/>
          </p:cNvCxnSpPr>
          <p:nvPr/>
        </p:nvCxnSpPr>
        <p:spPr>
          <a:xfrm>
            <a:off x="3889332" y="3006247"/>
            <a:ext cx="1515649" cy="18147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518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FF5CCC-B576-28D5-4794-69374B43E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30AB5-96BE-7AAB-264A-A45148A1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792" y="365125"/>
            <a:ext cx="10868416" cy="1325563"/>
          </a:xfrm>
        </p:spPr>
        <p:txBody>
          <a:bodyPr>
            <a:normAutofit fontScale="90000"/>
          </a:bodyPr>
          <a:lstStyle/>
          <a:p>
            <a:r>
              <a:rPr lang="en-US" sz="6600" b="1" dirty="0"/>
              <a:t>Standard operators work on  Z-sets!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8F20D8-60F4-58BF-7F5C-B9C5BF87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11CC54-3866-1E29-44E6-8695FFD32EF4}"/>
              </a:ext>
            </a:extLst>
          </p:cNvPr>
          <p:cNvSpPr txBox="1"/>
          <p:nvPr/>
        </p:nvSpPr>
        <p:spPr>
          <a:xfrm>
            <a:off x="7962314" y="1589892"/>
            <a:ext cx="31277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latin typeface="+mj-lt"/>
              </a:rPr>
              <a:t>streams of</a:t>
            </a:r>
            <a:endParaRPr lang="en-US" sz="5400" dirty="0">
              <a:latin typeface="+mj-lt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9A86F54-EF92-1C0C-3263-2E924459897E}"/>
              </a:ext>
            </a:extLst>
          </p:cNvPr>
          <p:cNvSpPr/>
          <p:nvPr/>
        </p:nvSpPr>
        <p:spPr>
          <a:xfrm>
            <a:off x="8023274" y="1257625"/>
            <a:ext cx="3005797" cy="515815"/>
          </a:xfrm>
          <a:custGeom>
            <a:avLst/>
            <a:gdLst>
              <a:gd name="connsiteX0" fmla="*/ 0 w 3577883"/>
              <a:gd name="connsiteY0" fmla="*/ 647114 h 647114"/>
              <a:gd name="connsiteX1" fmla="*/ 23446 w 3577883"/>
              <a:gd name="connsiteY1" fmla="*/ 642425 h 647114"/>
              <a:gd name="connsiteX2" fmla="*/ 520504 w 3577883"/>
              <a:gd name="connsiteY2" fmla="*/ 492370 h 647114"/>
              <a:gd name="connsiteX3" fmla="*/ 698695 w 3577883"/>
              <a:gd name="connsiteY3" fmla="*/ 389207 h 647114"/>
              <a:gd name="connsiteX4" fmla="*/ 1116037 w 3577883"/>
              <a:gd name="connsiteY4" fmla="*/ 182880 h 647114"/>
              <a:gd name="connsiteX5" fmla="*/ 1233267 w 3577883"/>
              <a:gd name="connsiteY5" fmla="*/ 75028 h 647114"/>
              <a:gd name="connsiteX6" fmla="*/ 1280160 w 3577883"/>
              <a:gd name="connsiteY6" fmla="*/ 0 h 647114"/>
              <a:gd name="connsiteX7" fmla="*/ 1552135 w 3577883"/>
              <a:gd name="connsiteY7" fmla="*/ 126610 h 647114"/>
              <a:gd name="connsiteX8" fmla="*/ 2663483 w 3577883"/>
              <a:gd name="connsiteY8" fmla="*/ 403274 h 647114"/>
              <a:gd name="connsiteX9" fmla="*/ 3268394 w 3577883"/>
              <a:gd name="connsiteY9" fmla="*/ 450167 h 647114"/>
              <a:gd name="connsiteX10" fmla="*/ 3577883 w 3577883"/>
              <a:gd name="connsiteY10" fmla="*/ 468923 h 64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77883" h="647114">
                <a:moveTo>
                  <a:pt x="0" y="647114"/>
                </a:moveTo>
                <a:cubicBezTo>
                  <a:pt x="7815" y="645551"/>
                  <a:pt x="15729" y="644417"/>
                  <a:pt x="23446" y="642425"/>
                </a:cubicBezTo>
                <a:cubicBezTo>
                  <a:pt x="152438" y="609137"/>
                  <a:pt x="476967" y="517575"/>
                  <a:pt x="520504" y="492370"/>
                </a:cubicBezTo>
                <a:cubicBezTo>
                  <a:pt x="579901" y="457982"/>
                  <a:pt x="637308" y="419901"/>
                  <a:pt x="698695" y="389207"/>
                </a:cubicBezTo>
                <a:cubicBezTo>
                  <a:pt x="788372" y="344369"/>
                  <a:pt x="1009169" y="264100"/>
                  <a:pt x="1116037" y="182880"/>
                </a:cubicBezTo>
                <a:cubicBezTo>
                  <a:pt x="1158312" y="150751"/>
                  <a:pt x="1197802" y="114546"/>
                  <a:pt x="1233267" y="75028"/>
                </a:cubicBezTo>
                <a:cubicBezTo>
                  <a:pt x="1252965" y="53079"/>
                  <a:pt x="1264529" y="25009"/>
                  <a:pt x="1280160" y="0"/>
                </a:cubicBezTo>
                <a:cubicBezTo>
                  <a:pt x="1370818" y="42203"/>
                  <a:pt x="1458222" y="92252"/>
                  <a:pt x="1552135" y="126610"/>
                </a:cubicBezTo>
                <a:cubicBezTo>
                  <a:pt x="1909404" y="257318"/>
                  <a:pt x="2286937" y="351137"/>
                  <a:pt x="2663483" y="403274"/>
                </a:cubicBezTo>
                <a:cubicBezTo>
                  <a:pt x="2863814" y="431012"/>
                  <a:pt x="3066624" y="436362"/>
                  <a:pt x="3268394" y="450167"/>
                </a:cubicBezTo>
                <a:cubicBezTo>
                  <a:pt x="3605398" y="473225"/>
                  <a:pt x="3457238" y="444795"/>
                  <a:pt x="3577883" y="468923"/>
                </a:cubicBezTo>
              </a:path>
            </a:pathLst>
          </a:cu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BDFCB47-9BB6-2F81-1039-590B629254AA}"/>
              </a:ext>
            </a:extLst>
          </p:cNvPr>
          <p:cNvCxnSpPr>
            <a:cxnSpLocks/>
            <a:stCxn id="58" idx="3"/>
          </p:cNvCxnSpPr>
          <p:nvPr/>
        </p:nvCxnSpPr>
        <p:spPr>
          <a:xfrm>
            <a:off x="4583673" y="3911283"/>
            <a:ext cx="732366" cy="2817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028252E-21FE-7EC6-F42C-EB2FDD58DA16}"/>
              </a:ext>
            </a:extLst>
          </p:cNvPr>
          <p:cNvCxnSpPr>
            <a:cxnSpLocks/>
            <a:stCxn id="68" idx="3"/>
            <a:endCxn id="73" idx="1"/>
          </p:cNvCxnSpPr>
          <p:nvPr/>
        </p:nvCxnSpPr>
        <p:spPr>
          <a:xfrm>
            <a:off x="4583673" y="4701389"/>
            <a:ext cx="732366" cy="423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F4BDA94-0E22-0A8B-B768-ECC9C37B684A}"/>
              </a:ext>
            </a:extLst>
          </p:cNvPr>
          <p:cNvGrpSpPr/>
          <p:nvPr/>
        </p:nvGrpSpPr>
        <p:grpSpPr>
          <a:xfrm>
            <a:off x="3009517" y="3680450"/>
            <a:ext cx="1574156" cy="461665"/>
            <a:chOff x="3345083" y="365125"/>
            <a:chExt cx="1574156" cy="461665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22AC532-D0CE-8596-40C8-7290B7AB7143}"/>
                </a:ext>
              </a:extLst>
            </p:cNvPr>
            <p:cNvSpPr txBox="1"/>
            <p:nvPr/>
          </p:nvSpPr>
          <p:spPr>
            <a:xfrm>
              <a:off x="3345083" y="365125"/>
              <a:ext cx="39353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/>
                <a:t>…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CCDE2E0C-222C-B97A-A992-D4C79FB9D945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4616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F4DBF4C2-D04F-4C13-BC13-6FBB527733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461665"/>
                </a:xfrm>
                <a:prstGeom prst="rect">
                  <a:avLst/>
                </a:prstGeom>
                <a:blipFill>
                  <a:blip r:embed="rId2"/>
                  <a:stretch>
                    <a:fillRect l="-1493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38267364-E120-4F24-728A-62F1C471B871}"/>
                    </a:ext>
                  </a:extLst>
                </p:cNvPr>
                <p:cNvSpPr txBox="1"/>
                <p:nvPr/>
              </p:nvSpPr>
              <p:spPr>
                <a:xfrm>
                  <a:off x="4132161" y="365125"/>
                  <a:ext cx="393539" cy="4616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23F489A-6989-42EF-9C33-FFA4BF432D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2161" y="365125"/>
                  <a:ext cx="393539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1493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E530BDF7-4FA1-7DAC-9C6D-ECB6C13163C4}"/>
                    </a:ext>
                  </a:extLst>
                </p:cNvPr>
                <p:cNvSpPr txBox="1"/>
                <p:nvPr/>
              </p:nvSpPr>
              <p:spPr>
                <a:xfrm>
                  <a:off x="4525700" y="365125"/>
                  <a:ext cx="393539" cy="4616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822DFC6-98A1-4DC3-B020-EF4AE43708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5700" y="365125"/>
                  <a:ext cx="393539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303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E6A3AB2-C742-9A22-6F70-290D13DE266D}"/>
              </a:ext>
            </a:extLst>
          </p:cNvPr>
          <p:cNvGrpSpPr/>
          <p:nvPr/>
        </p:nvGrpSpPr>
        <p:grpSpPr>
          <a:xfrm>
            <a:off x="7864650" y="4109410"/>
            <a:ext cx="1574156" cy="461665"/>
            <a:chOff x="3345083" y="365125"/>
            <a:chExt cx="1574156" cy="461665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0889F59-25AB-05B8-E0DD-D5A561297617}"/>
                </a:ext>
              </a:extLst>
            </p:cNvPr>
            <p:cNvSpPr txBox="1"/>
            <p:nvPr/>
          </p:nvSpPr>
          <p:spPr>
            <a:xfrm>
              <a:off x="3345083" y="365125"/>
              <a:ext cx="39353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/>
                <a:t>…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FC3FDA35-13FF-1C15-3445-906E5ABB2583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4616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4E9A3FD0-576A-FB97-46A1-177C6BBFF0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461665"/>
                </a:xfrm>
                <a:prstGeom prst="rect">
                  <a:avLst/>
                </a:prstGeom>
                <a:blipFill>
                  <a:blip r:embed="rId5"/>
                  <a:stretch>
                    <a:fillRect r="-1212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0F54C612-E75B-D7F0-25C7-F8C3ADE12086}"/>
                    </a:ext>
                  </a:extLst>
                </p:cNvPr>
                <p:cNvSpPr txBox="1"/>
                <p:nvPr/>
              </p:nvSpPr>
              <p:spPr>
                <a:xfrm>
                  <a:off x="4132161" y="365125"/>
                  <a:ext cx="393539" cy="4616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229C76E-7A79-8E39-2F77-6BBA9ADD39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2161" y="365125"/>
                  <a:ext cx="393539" cy="461665"/>
                </a:xfrm>
                <a:prstGeom prst="rect">
                  <a:avLst/>
                </a:prstGeom>
                <a:blipFill>
                  <a:blip r:embed="rId6"/>
                  <a:stretch>
                    <a:fillRect r="-8955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472C5A93-9B9B-A363-363F-A35780ADD365}"/>
                    </a:ext>
                  </a:extLst>
                </p:cNvPr>
                <p:cNvSpPr txBox="1"/>
                <p:nvPr/>
              </p:nvSpPr>
              <p:spPr>
                <a:xfrm>
                  <a:off x="4525700" y="365125"/>
                  <a:ext cx="393539" cy="4616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EE11BB4-C519-6CF9-ED7A-8368594C6D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5700" y="365125"/>
                  <a:ext cx="393539" cy="461665"/>
                </a:xfrm>
                <a:prstGeom prst="rect">
                  <a:avLst/>
                </a:prstGeom>
                <a:blipFill>
                  <a:blip r:embed="rId7"/>
                  <a:stretch>
                    <a:fillRect r="-1044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3D143E5-F616-6405-D299-F14C6EA70B20}"/>
              </a:ext>
            </a:extLst>
          </p:cNvPr>
          <p:cNvGrpSpPr/>
          <p:nvPr/>
        </p:nvGrpSpPr>
        <p:grpSpPr>
          <a:xfrm>
            <a:off x="3009517" y="4470556"/>
            <a:ext cx="1574156" cy="461665"/>
            <a:chOff x="3345083" y="365125"/>
            <a:chExt cx="1574156" cy="461665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F864902-44FE-BD0B-64B2-E2B7E8E019C2}"/>
                </a:ext>
              </a:extLst>
            </p:cNvPr>
            <p:cNvSpPr txBox="1"/>
            <p:nvPr/>
          </p:nvSpPr>
          <p:spPr>
            <a:xfrm>
              <a:off x="3345083" y="365125"/>
              <a:ext cx="39353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/>
                <a:t>…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88C68A22-2758-687A-F97E-2BA60DB41DD6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4616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63E11326-67CD-08D1-49EB-1A82D2FCC2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10448" b="-15385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84A61742-56C7-D551-7C2E-B406EBD3D543}"/>
                    </a:ext>
                  </a:extLst>
                </p:cNvPr>
                <p:cNvSpPr txBox="1"/>
                <p:nvPr/>
              </p:nvSpPr>
              <p:spPr>
                <a:xfrm>
                  <a:off x="4132161" y="365125"/>
                  <a:ext cx="393539" cy="4616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2E9200D5-02E9-4DDF-B124-E17C3B732A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2161" y="365125"/>
                  <a:ext cx="393539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10448" b="-15385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4AEEF5DC-96AD-E494-69BC-0ECA986A6892}"/>
                    </a:ext>
                  </a:extLst>
                </p:cNvPr>
                <p:cNvSpPr txBox="1"/>
                <p:nvPr/>
              </p:nvSpPr>
              <p:spPr>
                <a:xfrm>
                  <a:off x="4525700" y="365125"/>
                  <a:ext cx="393539" cy="4616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0D0AFB6-9454-8F60-F685-9C51D6530F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5700" y="365125"/>
                  <a:ext cx="393539" cy="461665"/>
                </a:xfrm>
                <a:prstGeom prst="rect">
                  <a:avLst/>
                </a:prstGeom>
                <a:blipFill>
                  <a:blip r:embed="rId10"/>
                  <a:stretch>
                    <a:fillRect l="-10606" b="-15385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33656A7-4D4B-3ADF-38E6-4E2CAE8C4FE4}"/>
              </a:ext>
            </a:extLst>
          </p:cNvPr>
          <p:cNvCxnSpPr>
            <a:cxnSpLocks/>
            <a:stCxn id="68" idx="3"/>
          </p:cNvCxnSpPr>
          <p:nvPr/>
        </p:nvCxnSpPr>
        <p:spPr>
          <a:xfrm>
            <a:off x="4583673" y="4701389"/>
            <a:ext cx="604858" cy="423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1D7F68B0-E518-D6C6-C7AB-2E13C8E52473}"/>
              </a:ext>
            </a:extLst>
          </p:cNvPr>
          <p:cNvCxnSpPr>
            <a:cxnSpLocks/>
            <a:stCxn id="58" idx="3"/>
          </p:cNvCxnSpPr>
          <p:nvPr/>
        </p:nvCxnSpPr>
        <p:spPr>
          <a:xfrm>
            <a:off x="4583673" y="3911283"/>
            <a:ext cx="580634" cy="1408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238B2639-5814-5D97-AF5A-741BBF8B004C}"/>
                  </a:ext>
                </a:extLst>
              </p:cNvPr>
              <p:cNvSpPr/>
              <p:nvPr/>
            </p:nvSpPr>
            <p:spPr>
              <a:xfrm>
                <a:off x="5316039" y="3691017"/>
                <a:ext cx="732366" cy="51646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238B2639-5814-5D97-AF5A-741BBF8B00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6039" y="3691017"/>
                <a:ext cx="732366" cy="51646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AD33CDF8-9F71-D6B7-6E2F-A18E44554E31}"/>
                  </a:ext>
                </a:extLst>
              </p:cNvPr>
              <p:cNvSpPr/>
              <p:nvPr/>
            </p:nvSpPr>
            <p:spPr>
              <a:xfrm>
                <a:off x="6530974" y="4087559"/>
                <a:ext cx="732366" cy="51646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28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AD33CDF8-9F71-D6B7-6E2F-A18E44554E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0974" y="4087559"/>
                <a:ext cx="732366" cy="51646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2736F909-D177-1D01-27FF-2639B3B3D2C0}"/>
                  </a:ext>
                </a:extLst>
              </p:cNvPr>
              <p:cNvSpPr/>
              <p:nvPr/>
            </p:nvSpPr>
            <p:spPr>
              <a:xfrm>
                <a:off x="5316039" y="4447390"/>
                <a:ext cx="732366" cy="51646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US" sz="28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2736F909-D177-1D01-27FF-2639B3B3D2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6039" y="4447390"/>
                <a:ext cx="732366" cy="51646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96347FCD-A54F-D173-4D02-5F0FBC7B73DB}"/>
              </a:ext>
            </a:extLst>
          </p:cNvPr>
          <p:cNvCxnSpPr>
            <a:cxnSpLocks/>
            <a:stCxn id="71" idx="3"/>
            <a:endCxn id="72" idx="1"/>
          </p:cNvCxnSpPr>
          <p:nvPr/>
        </p:nvCxnSpPr>
        <p:spPr>
          <a:xfrm>
            <a:off x="6048405" y="3949251"/>
            <a:ext cx="482569" cy="3965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738870A0-EE60-E82E-4A02-6B95C72E7199}"/>
              </a:ext>
            </a:extLst>
          </p:cNvPr>
          <p:cNvCxnSpPr>
            <a:cxnSpLocks/>
            <a:stCxn id="73" idx="3"/>
            <a:endCxn id="72" idx="1"/>
          </p:cNvCxnSpPr>
          <p:nvPr/>
        </p:nvCxnSpPr>
        <p:spPr>
          <a:xfrm flipV="1">
            <a:off x="6048405" y="4345793"/>
            <a:ext cx="482569" cy="35983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33B85DE0-B215-8EDA-678A-D6C6ED10A553}"/>
              </a:ext>
            </a:extLst>
          </p:cNvPr>
          <p:cNvCxnSpPr>
            <a:cxnSpLocks/>
            <a:stCxn id="72" idx="3"/>
            <a:endCxn id="60" idx="1"/>
          </p:cNvCxnSpPr>
          <p:nvPr/>
        </p:nvCxnSpPr>
        <p:spPr>
          <a:xfrm flipV="1">
            <a:off x="7263340" y="4340243"/>
            <a:ext cx="601310" cy="555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CE2E7CC2-BB68-F164-7631-876FA9BACD5B}"/>
              </a:ext>
            </a:extLst>
          </p:cNvPr>
          <p:cNvCxnSpPr>
            <a:cxnSpLocks/>
          </p:cNvCxnSpPr>
          <p:nvPr/>
        </p:nvCxnSpPr>
        <p:spPr>
          <a:xfrm>
            <a:off x="7263340" y="4340242"/>
            <a:ext cx="42122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87DAD021-19C1-4879-CD72-F28AEA5D5BEB}"/>
              </a:ext>
            </a:extLst>
          </p:cNvPr>
          <p:cNvCxnSpPr>
            <a:cxnSpLocks/>
            <a:stCxn id="71" idx="3"/>
          </p:cNvCxnSpPr>
          <p:nvPr/>
        </p:nvCxnSpPr>
        <p:spPr>
          <a:xfrm>
            <a:off x="6048405" y="3949251"/>
            <a:ext cx="352395" cy="29450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0CDB34D-D8E9-66DD-25D7-D584F2F28F24}"/>
              </a:ext>
            </a:extLst>
          </p:cNvPr>
          <p:cNvCxnSpPr>
            <a:cxnSpLocks/>
          </p:cNvCxnSpPr>
          <p:nvPr/>
        </p:nvCxnSpPr>
        <p:spPr>
          <a:xfrm flipV="1">
            <a:off x="6048405" y="4447390"/>
            <a:ext cx="352395" cy="25823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BC514D51-6901-3D94-0169-CE02DB2B57A7}"/>
              </a:ext>
            </a:extLst>
          </p:cNvPr>
          <p:cNvCxnSpPr/>
          <p:nvPr/>
        </p:nvCxnSpPr>
        <p:spPr>
          <a:xfrm flipH="1">
            <a:off x="6175717" y="2443089"/>
            <a:ext cx="3146474" cy="156620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645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87D92-D2E3-4A42-87EA-E8085153D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The delay stream operator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9702C-78C2-4FAC-A417-9403F2C84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3486" y="5079843"/>
            <a:ext cx="8562822" cy="7113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i="1" dirty="0"/>
              <a:t>Stores internal state (the </a:t>
            </a:r>
            <a:r>
              <a:rPr lang="en-US" sz="3200" i="1" dirty="0">
                <a:solidFill>
                  <a:srgbClr val="FF0000"/>
                </a:solidFill>
              </a:rPr>
              <a:t>only</a:t>
            </a:r>
            <a:r>
              <a:rPr lang="en-US" sz="3200" i="1" dirty="0"/>
              <a:t> operator with state)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75B894-C680-4CC9-B40B-3E50CFEA0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5765F2DB-01DE-4EC1-6268-196BECA731D9}"/>
                  </a:ext>
                </a:extLst>
              </p:cNvPr>
              <p:cNvSpPr/>
              <p:nvPr/>
            </p:nvSpPr>
            <p:spPr>
              <a:xfrm>
                <a:off x="5649363" y="3324257"/>
                <a:ext cx="893274" cy="595096"/>
              </a:xfrm>
              <a:prstGeom prst="roundRect">
                <a:avLst/>
              </a:prstGeom>
              <a:solidFill>
                <a:srgbClr val="92D05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5765F2DB-01DE-4EC1-6268-196BECA731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9363" y="3324257"/>
                <a:ext cx="893274" cy="5950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E61C539-A518-E7B8-39A2-EE04C99C9E1E}"/>
              </a:ext>
            </a:extLst>
          </p:cNvPr>
          <p:cNvCxnSpPr>
            <a:cxnSpLocks/>
            <a:stCxn id="13" idx="3"/>
            <a:endCxn id="5" idx="1"/>
          </p:cNvCxnSpPr>
          <p:nvPr/>
        </p:nvCxnSpPr>
        <p:spPr>
          <a:xfrm flipV="1">
            <a:off x="4804068" y="3621805"/>
            <a:ext cx="845295" cy="51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3F4D6A24-FF56-03E6-2F80-F887E1C212FB}"/>
              </a:ext>
            </a:extLst>
          </p:cNvPr>
          <p:cNvGrpSpPr/>
          <p:nvPr/>
        </p:nvGrpSpPr>
        <p:grpSpPr>
          <a:xfrm>
            <a:off x="3229912" y="3391486"/>
            <a:ext cx="1574156" cy="461665"/>
            <a:chOff x="3345083" y="365125"/>
            <a:chExt cx="1574156" cy="46166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91E6F59-7FE0-1D43-DC45-7AB000D10DB0}"/>
                </a:ext>
              </a:extLst>
            </p:cNvPr>
            <p:cNvSpPr txBox="1"/>
            <p:nvPr/>
          </p:nvSpPr>
          <p:spPr>
            <a:xfrm>
              <a:off x="3345083" y="365125"/>
              <a:ext cx="39353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/>
                <a:t>…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D4C0E3E-AB9E-F8B8-877F-041627196D4D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4616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F4DBF4C2-D04F-4C13-BC13-6FBB527733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1493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746035B2-D833-7766-8B83-BE2F6FF62098}"/>
                    </a:ext>
                  </a:extLst>
                </p:cNvPr>
                <p:cNvSpPr txBox="1"/>
                <p:nvPr/>
              </p:nvSpPr>
              <p:spPr>
                <a:xfrm>
                  <a:off x="4132161" y="365125"/>
                  <a:ext cx="393539" cy="4616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23F489A-6989-42EF-9C33-FFA4BF432D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2161" y="365125"/>
                  <a:ext cx="393539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1493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FEBF640-F4CF-446B-3388-CFAEB1A1D661}"/>
                    </a:ext>
                  </a:extLst>
                </p:cNvPr>
                <p:cNvSpPr txBox="1"/>
                <p:nvPr/>
              </p:nvSpPr>
              <p:spPr>
                <a:xfrm>
                  <a:off x="4525700" y="365125"/>
                  <a:ext cx="393539" cy="4616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822DFC6-98A1-4DC3-B020-EF4AE43708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5700" y="365125"/>
                  <a:ext cx="393539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303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4F5A615-C367-7A71-87AE-879768CCE71C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4804068" y="3622319"/>
            <a:ext cx="66357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97FCBE8-C772-1CBC-1F23-53DB012658FB}"/>
              </a:ext>
            </a:extLst>
          </p:cNvPr>
          <p:cNvGrpSpPr/>
          <p:nvPr/>
        </p:nvGrpSpPr>
        <p:grpSpPr>
          <a:xfrm>
            <a:off x="7281736" y="3390972"/>
            <a:ext cx="1574156" cy="461665"/>
            <a:chOff x="3345083" y="365125"/>
            <a:chExt cx="1574156" cy="46166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CD96ED7-F44B-6017-63F5-8954F7707B80}"/>
                </a:ext>
              </a:extLst>
            </p:cNvPr>
            <p:cNvSpPr txBox="1"/>
            <p:nvPr/>
          </p:nvSpPr>
          <p:spPr>
            <a:xfrm>
              <a:off x="3345083" y="365125"/>
              <a:ext cx="39353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/>
                <a:t>…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4A43B2E-0B50-A30E-E0C0-19A6B4792822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4616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F4DBF4C2-D04F-4C13-BC13-6FBB527733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1493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D3B0BEF-21B0-5F84-E0E0-A6D6CF72EBDE}"/>
                    </a:ext>
                  </a:extLst>
                </p:cNvPr>
                <p:cNvSpPr txBox="1"/>
                <p:nvPr/>
              </p:nvSpPr>
              <p:spPr>
                <a:xfrm>
                  <a:off x="4132161" y="365125"/>
                  <a:ext cx="393539" cy="4616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23F489A-6989-42EF-9C33-FFA4BF432D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2161" y="365125"/>
                  <a:ext cx="393539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1493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6CA9B78B-C81A-8D74-5F17-A2008DFB1192}"/>
                    </a:ext>
                  </a:extLst>
                </p:cNvPr>
                <p:cNvSpPr txBox="1"/>
                <p:nvPr/>
              </p:nvSpPr>
              <p:spPr>
                <a:xfrm>
                  <a:off x="4525700" y="365125"/>
                  <a:ext cx="393539" cy="4616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822DFC6-98A1-4DC3-B020-EF4AE43708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5700" y="365125"/>
                  <a:ext cx="393539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303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CB4F9B2-7C8C-5E1A-A5C6-6399A9181778}"/>
                  </a:ext>
                </a:extLst>
              </p:cNvPr>
              <p:cNvSpPr txBox="1"/>
              <p:nvPr/>
            </p:nvSpPr>
            <p:spPr>
              <a:xfrm>
                <a:off x="8855892" y="3390972"/>
                <a:ext cx="393539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CB4F9B2-7C8C-5E1A-A5C6-6399A9181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5892" y="3390972"/>
                <a:ext cx="393539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9B1A37D-2175-0ED4-5D78-2857B517E9F7}"/>
              </a:ext>
            </a:extLst>
          </p:cNvPr>
          <p:cNvCxnSpPr>
            <a:cxnSpLocks/>
          </p:cNvCxnSpPr>
          <p:nvPr/>
        </p:nvCxnSpPr>
        <p:spPr>
          <a:xfrm flipV="1">
            <a:off x="6542637" y="3621805"/>
            <a:ext cx="845295" cy="51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06C6F5C-9654-0073-34A6-C546D1FF72D8}"/>
              </a:ext>
            </a:extLst>
          </p:cNvPr>
          <p:cNvCxnSpPr>
            <a:cxnSpLocks/>
          </p:cNvCxnSpPr>
          <p:nvPr/>
        </p:nvCxnSpPr>
        <p:spPr>
          <a:xfrm>
            <a:off x="6542637" y="3622319"/>
            <a:ext cx="66357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52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F4050-B9AE-4194-91CB-8241B9FF8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/>
              <a:t>Integration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EA3A62-F76A-4D53-BA81-35C8CE449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5B69E32-06EE-733B-2ED4-C2A2E2E74AD9}"/>
                  </a:ext>
                </a:extLst>
              </p:cNvPr>
              <p:cNvSpPr/>
              <p:nvPr/>
            </p:nvSpPr>
            <p:spPr>
              <a:xfrm>
                <a:off x="5988873" y="2955836"/>
                <a:ext cx="604870" cy="548191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5B69E32-06EE-733B-2ED4-C2A2E2E74A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8873" y="2955836"/>
                <a:ext cx="604870" cy="5481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26CBBE5-F754-EFAE-00F1-1308A6A812C5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6593743" y="3225320"/>
            <a:ext cx="702753" cy="461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6833C797-DF5E-664E-0CE2-28E80909ADF7}"/>
              </a:ext>
            </a:extLst>
          </p:cNvPr>
          <p:cNvCxnSpPr>
            <a:cxnSpLocks/>
            <a:stCxn id="14" idx="3"/>
            <a:endCxn id="18" idx="3"/>
          </p:cNvCxnSpPr>
          <p:nvPr/>
        </p:nvCxnSpPr>
        <p:spPr>
          <a:xfrm>
            <a:off x="6593743" y="3229932"/>
            <a:ext cx="144201" cy="832661"/>
          </a:xfrm>
          <a:prstGeom prst="bentConnector3">
            <a:avLst>
              <a:gd name="adj1" fmla="val 255277"/>
            </a:avLst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AED54D39-7289-F49B-5C5C-9CE9185999D0}"/>
                  </a:ext>
                </a:extLst>
              </p:cNvPr>
              <p:cNvSpPr/>
              <p:nvPr/>
            </p:nvSpPr>
            <p:spPr>
              <a:xfrm>
                <a:off x="5844670" y="3765045"/>
                <a:ext cx="893274" cy="595096"/>
              </a:xfrm>
              <a:prstGeom prst="roundRect">
                <a:avLst/>
              </a:prstGeom>
              <a:solidFill>
                <a:srgbClr val="92D05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AED54D39-7289-F49B-5C5C-9CE9185999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4670" y="3765045"/>
                <a:ext cx="893274" cy="59509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6531957-2F85-A838-F1C6-00C4B59CC1A3}"/>
              </a:ext>
            </a:extLst>
          </p:cNvPr>
          <p:cNvCxnSpPr>
            <a:cxnSpLocks/>
          </p:cNvCxnSpPr>
          <p:nvPr/>
        </p:nvCxnSpPr>
        <p:spPr>
          <a:xfrm>
            <a:off x="5286120" y="3042437"/>
            <a:ext cx="686119" cy="832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3BDE76C-74CF-CA28-CF40-BFAB2DCE83E6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6593743" y="3225320"/>
            <a:ext cx="604870" cy="461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2604884C-223F-6409-EA3D-681A1D7DE23B}"/>
              </a:ext>
            </a:extLst>
          </p:cNvPr>
          <p:cNvCxnSpPr>
            <a:cxnSpLocks/>
            <a:stCxn id="18" idx="1"/>
            <a:endCxn id="14" idx="1"/>
          </p:cNvCxnSpPr>
          <p:nvPr/>
        </p:nvCxnSpPr>
        <p:spPr>
          <a:xfrm rot="10800000" flipH="1">
            <a:off x="5844669" y="3229933"/>
            <a:ext cx="144203" cy="832661"/>
          </a:xfrm>
          <a:prstGeom prst="bentConnector3">
            <a:avLst>
              <a:gd name="adj1" fmla="val -158527"/>
            </a:avLst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4C4B2D33-A6D1-172C-E765-B4DE7087B9DB}"/>
              </a:ext>
            </a:extLst>
          </p:cNvPr>
          <p:cNvCxnSpPr>
            <a:cxnSpLocks/>
          </p:cNvCxnSpPr>
          <p:nvPr/>
        </p:nvCxnSpPr>
        <p:spPr>
          <a:xfrm flipH="1">
            <a:off x="6823958" y="4062593"/>
            <a:ext cx="14574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792E940-EEB4-C8FA-0725-F4AA285834A7}"/>
              </a:ext>
            </a:extLst>
          </p:cNvPr>
          <p:cNvCxnSpPr>
            <a:cxnSpLocks/>
          </p:cNvCxnSpPr>
          <p:nvPr/>
        </p:nvCxnSpPr>
        <p:spPr>
          <a:xfrm>
            <a:off x="5191372" y="3044442"/>
            <a:ext cx="686119" cy="832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889555F-7D1C-6437-E0E6-D7EAD324172D}"/>
              </a:ext>
            </a:extLst>
          </p:cNvPr>
          <p:cNvCxnSpPr>
            <a:cxnSpLocks/>
          </p:cNvCxnSpPr>
          <p:nvPr/>
        </p:nvCxnSpPr>
        <p:spPr>
          <a:xfrm>
            <a:off x="5752010" y="3230009"/>
            <a:ext cx="1524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52DCD7B-174D-3B1E-7EA2-084F70C3EF88}"/>
                  </a:ext>
                </a:extLst>
              </p:cNvPr>
              <p:cNvSpPr txBox="1"/>
              <p:nvPr/>
            </p:nvSpPr>
            <p:spPr>
              <a:xfrm>
                <a:off x="4881914" y="4738606"/>
                <a:ext cx="281878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US" sz="40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4000" i="1" dirty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4000" i="1" dirty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US" sz="4000" i="1" dirty="0" smtClean="0"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en-US" sz="4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i="1" dirty="0" err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52DCD7B-174D-3B1E-7EA2-084F70C3E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1914" y="4738606"/>
                <a:ext cx="2818785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65E2F10F-09AE-2665-F6C9-C6E3C21B90A7}"/>
                  </a:ext>
                </a:extLst>
              </p:cNvPr>
              <p:cNvSpPr txBox="1"/>
              <p:nvPr/>
            </p:nvSpPr>
            <p:spPr>
              <a:xfrm>
                <a:off x="7296496" y="2857696"/>
                <a:ext cx="34764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𝑜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65E2F10F-09AE-2665-F6C9-C6E3C21B90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496" y="2857696"/>
                <a:ext cx="347646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FD8CD4E-C918-11A9-F11B-FA866552223F}"/>
                  </a:ext>
                </a:extLst>
              </p:cNvPr>
              <p:cNvSpPr txBox="1"/>
              <p:nvPr/>
            </p:nvSpPr>
            <p:spPr>
              <a:xfrm>
                <a:off x="4764651" y="2632670"/>
                <a:ext cx="34764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FD8CD4E-C918-11A9-F11B-FA86655222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651" y="2632670"/>
                <a:ext cx="347646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Rectangle 75">
            <a:extLst>
              <a:ext uri="{FF2B5EF4-FFF2-40B4-BE49-F238E27FC236}">
                <a16:creationId xmlns:a16="http://schemas.microsoft.com/office/drawing/2014/main" id="{8D84B9F4-D363-A646-368A-2B017696712F}"/>
              </a:ext>
            </a:extLst>
          </p:cNvPr>
          <p:cNvSpPr/>
          <p:nvPr/>
        </p:nvSpPr>
        <p:spPr>
          <a:xfrm>
            <a:off x="5350413" y="2681180"/>
            <a:ext cx="1689412" cy="185637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DAFB7BFF-6073-3FA6-407D-66C73D4F7C52}"/>
                  </a:ext>
                </a:extLst>
              </p:cNvPr>
              <p:cNvSpPr txBox="1"/>
              <p:nvPr/>
            </p:nvSpPr>
            <p:spPr>
              <a:xfrm>
                <a:off x="6705131" y="2233907"/>
                <a:ext cx="4140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DAFB7BFF-6073-3FA6-407D-66C73D4F7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131" y="2233907"/>
                <a:ext cx="414088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9889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profile of a person&#10;&#10;Description automatically generated">
            <a:extLst>
              <a:ext uri="{FF2B5EF4-FFF2-40B4-BE49-F238E27FC236}">
                <a16:creationId xmlns:a16="http://schemas.microsoft.com/office/drawing/2014/main" id="{C8A8BF55-2443-C995-9011-758F977307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7" r="29826"/>
          <a:stretch/>
        </p:blipFill>
        <p:spPr>
          <a:xfrm flipH="1">
            <a:off x="6629398" y="312205"/>
            <a:ext cx="4121525" cy="614691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C04266-C06D-398C-1FC1-5104A283A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rrow: Right 12">
                <a:extLst>
                  <a:ext uri="{FF2B5EF4-FFF2-40B4-BE49-F238E27FC236}">
                    <a16:creationId xmlns:a16="http://schemas.microsoft.com/office/drawing/2014/main" id="{96827BCA-BF75-0F8F-8EEF-C6BACE035524}"/>
                  </a:ext>
                </a:extLst>
              </p:cNvPr>
              <p:cNvSpPr/>
              <p:nvPr/>
            </p:nvSpPr>
            <p:spPr>
              <a:xfrm>
                <a:off x="1234994" y="1685020"/>
                <a:ext cx="1362745" cy="594256"/>
              </a:xfrm>
              <a:prstGeom prst="rightArrow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0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[2]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Arrow: Right 12">
                <a:extLst>
                  <a:ext uri="{FF2B5EF4-FFF2-40B4-BE49-F238E27FC236}">
                    <a16:creationId xmlns:a16="http://schemas.microsoft.com/office/drawing/2014/main" id="{96827BCA-BF75-0F8F-8EEF-C6BACE0355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994" y="1685020"/>
                <a:ext cx="1362745" cy="594256"/>
              </a:xfrm>
              <a:prstGeom prst="rightArrow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Arrow: Right 13">
                <a:extLst>
                  <a:ext uri="{FF2B5EF4-FFF2-40B4-BE49-F238E27FC236}">
                    <a16:creationId xmlns:a16="http://schemas.microsoft.com/office/drawing/2014/main" id="{DA4DA446-40A0-9391-2F45-EDD87FDCC7A6}"/>
                  </a:ext>
                </a:extLst>
              </p:cNvPr>
              <p:cNvSpPr/>
              <p:nvPr/>
            </p:nvSpPr>
            <p:spPr>
              <a:xfrm>
                <a:off x="3260168" y="1685020"/>
                <a:ext cx="1362745" cy="594256"/>
              </a:xfrm>
              <a:prstGeom prst="rightArrow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0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[1]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Arrow: Right 13">
                <a:extLst>
                  <a:ext uri="{FF2B5EF4-FFF2-40B4-BE49-F238E27FC236}">
                    <a16:creationId xmlns:a16="http://schemas.microsoft.com/office/drawing/2014/main" id="{DA4DA446-40A0-9391-2F45-EDD87FDCC7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0168" y="1685020"/>
                <a:ext cx="1362745" cy="594256"/>
              </a:xfrm>
              <a:prstGeom prst="rightArrow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Arrow: Right 14">
                <a:extLst>
                  <a:ext uri="{FF2B5EF4-FFF2-40B4-BE49-F238E27FC236}">
                    <a16:creationId xmlns:a16="http://schemas.microsoft.com/office/drawing/2014/main" id="{2F3982BB-1019-53DA-713D-CBC90A54F7FE}"/>
                  </a:ext>
                </a:extLst>
              </p:cNvPr>
              <p:cNvSpPr/>
              <p:nvPr/>
            </p:nvSpPr>
            <p:spPr>
              <a:xfrm>
                <a:off x="5333504" y="1685020"/>
                <a:ext cx="1362745" cy="594256"/>
              </a:xfrm>
              <a:prstGeom prst="rightArrow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0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[0]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Arrow: Right 14">
                <a:extLst>
                  <a:ext uri="{FF2B5EF4-FFF2-40B4-BE49-F238E27FC236}">
                    <a16:creationId xmlns:a16="http://schemas.microsoft.com/office/drawing/2014/main" id="{2F3982BB-1019-53DA-713D-CBC90A54F7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504" y="1685020"/>
                <a:ext cx="1362745" cy="594256"/>
              </a:xfrm>
              <a:prstGeom prst="rightArrow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1B816135-FA9E-C1BC-1A36-91BCAA7FFAE9}"/>
              </a:ext>
            </a:extLst>
          </p:cNvPr>
          <p:cNvSpPr txBox="1"/>
          <p:nvPr/>
        </p:nvSpPr>
        <p:spPr>
          <a:xfrm flipH="1">
            <a:off x="2088532" y="2279276"/>
            <a:ext cx="4400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Stream of experiences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599C5B87-9BAA-C709-C642-42213A4BDFC4}"/>
                  </a:ext>
                </a:extLst>
              </p:cNvPr>
              <p:cNvSpPr/>
              <p:nvPr/>
            </p:nvSpPr>
            <p:spPr>
              <a:xfrm>
                <a:off x="8014447" y="1140413"/>
                <a:ext cx="1724056" cy="977500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bg1"/>
                    </a:solidFill>
                  </a:rPr>
                  <a:t>DB+=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US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599C5B87-9BAA-C709-C642-42213A4BDF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4447" y="1140413"/>
                <a:ext cx="1724056" cy="977500"/>
              </a:xfrm>
              <a:prstGeom prst="roundRect">
                <a:avLst/>
              </a:prstGeom>
              <a:blipFill>
                <a:blip r:embed="rId6"/>
                <a:stretch>
                  <a:fillRect l="-5654" b="-68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795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00AB5E-2DAE-188F-15D0-AE4FA4564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57766-81EF-5827-8DFC-6E52DA808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/>
              <a:t>Forgetful integrator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00F99A-7087-0D77-D94D-A5A2B8D9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F3521CE-A58D-4DF8-D227-12FA1862BF36}"/>
                  </a:ext>
                </a:extLst>
              </p:cNvPr>
              <p:cNvSpPr/>
              <p:nvPr/>
            </p:nvSpPr>
            <p:spPr>
              <a:xfrm>
                <a:off x="5903301" y="2422484"/>
                <a:ext cx="604870" cy="548191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F3521CE-A58D-4DF8-D227-12FA1862BF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301" y="2422484"/>
                <a:ext cx="604870" cy="5481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C80050C-7DD0-A720-7D79-09BE0BD62D4C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6508171" y="2691968"/>
            <a:ext cx="702753" cy="461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or: Curved 16">
            <a:extLst>
              <a:ext uri="{FF2B5EF4-FFF2-40B4-BE49-F238E27FC236}">
                <a16:creationId xmlns:a16="http://schemas.microsoft.com/office/drawing/2014/main" id="{89AEF032-3957-E284-9C2A-7B5DBFA81868}"/>
              </a:ext>
            </a:extLst>
          </p:cNvPr>
          <p:cNvCxnSpPr>
            <a:cxnSpLocks/>
            <a:stCxn id="3" idx="3"/>
            <a:endCxn id="7" idx="3"/>
          </p:cNvCxnSpPr>
          <p:nvPr/>
        </p:nvCxnSpPr>
        <p:spPr>
          <a:xfrm>
            <a:off x="6508171" y="2696580"/>
            <a:ext cx="12700" cy="1272229"/>
          </a:xfrm>
          <a:prstGeom prst="bentConnector3">
            <a:avLst>
              <a:gd name="adj1" fmla="val 2649228"/>
            </a:avLst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FF739D95-9E59-CDED-CF3B-222FA3061276}"/>
                  </a:ext>
                </a:extLst>
              </p:cNvPr>
              <p:cNvSpPr/>
              <p:nvPr/>
            </p:nvSpPr>
            <p:spPr>
              <a:xfrm>
                <a:off x="5614897" y="3671261"/>
                <a:ext cx="893274" cy="595096"/>
              </a:xfrm>
              <a:prstGeom prst="roundRect">
                <a:avLst/>
              </a:prstGeom>
              <a:solidFill>
                <a:srgbClr val="92D05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FF739D95-9E59-CDED-CF3B-222FA30612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4897" y="3671261"/>
                <a:ext cx="893274" cy="59509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F990563-F04D-72EC-7768-026D7C28A4D8}"/>
              </a:ext>
            </a:extLst>
          </p:cNvPr>
          <p:cNvCxnSpPr>
            <a:cxnSpLocks/>
          </p:cNvCxnSpPr>
          <p:nvPr/>
        </p:nvCxnSpPr>
        <p:spPr>
          <a:xfrm>
            <a:off x="5200548" y="2509085"/>
            <a:ext cx="686119" cy="832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BB0A142-F23D-07F8-CBD6-643C99B808A0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6508171" y="2691968"/>
            <a:ext cx="604870" cy="461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Curved 22">
            <a:extLst>
              <a:ext uri="{FF2B5EF4-FFF2-40B4-BE49-F238E27FC236}">
                <a16:creationId xmlns:a16="http://schemas.microsoft.com/office/drawing/2014/main" id="{B50B8E11-A3FC-8509-1B20-2DD8FBFBC9E6}"/>
              </a:ext>
            </a:extLst>
          </p:cNvPr>
          <p:cNvCxnSpPr>
            <a:cxnSpLocks/>
            <a:stCxn id="7" idx="1"/>
            <a:endCxn id="27" idx="2"/>
          </p:cNvCxnSpPr>
          <p:nvPr/>
        </p:nvCxnSpPr>
        <p:spPr>
          <a:xfrm rot="10800000">
            <a:off x="4898113" y="3589861"/>
            <a:ext cx="716784" cy="378948"/>
          </a:xfrm>
          <a:prstGeom prst="bentConnector2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7614BD6-7A4E-A13E-4086-E89F911A926E}"/>
              </a:ext>
            </a:extLst>
          </p:cNvPr>
          <p:cNvCxnSpPr>
            <a:cxnSpLocks/>
          </p:cNvCxnSpPr>
          <p:nvPr/>
        </p:nvCxnSpPr>
        <p:spPr>
          <a:xfrm flipH="1">
            <a:off x="6594185" y="3968809"/>
            <a:ext cx="14574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75CC800-C564-552F-BF22-EA4EF9955CC2}"/>
              </a:ext>
            </a:extLst>
          </p:cNvPr>
          <p:cNvCxnSpPr>
            <a:cxnSpLocks/>
            <a:stCxn id="26" idx="3"/>
          </p:cNvCxnSpPr>
          <p:nvPr/>
        </p:nvCxnSpPr>
        <p:spPr>
          <a:xfrm>
            <a:off x="4199499" y="2501004"/>
            <a:ext cx="1592420" cy="1510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D35A90A-1B62-0FB8-58A5-1D06B9190D1D}"/>
              </a:ext>
            </a:extLst>
          </p:cNvPr>
          <p:cNvCxnSpPr>
            <a:cxnSpLocks/>
          </p:cNvCxnSpPr>
          <p:nvPr/>
        </p:nvCxnSpPr>
        <p:spPr>
          <a:xfrm>
            <a:off x="5639519" y="2691968"/>
            <a:ext cx="1524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7B778FF-90C2-92A4-9C0B-32D2C526DB12}"/>
                  </a:ext>
                </a:extLst>
              </p:cNvPr>
              <p:cNvSpPr txBox="1"/>
              <p:nvPr/>
            </p:nvSpPr>
            <p:spPr>
              <a:xfrm>
                <a:off x="7210924" y="2324344"/>
                <a:ext cx="34764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𝑜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7B778FF-90C2-92A4-9C0B-32D2C526DB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0924" y="2324344"/>
                <a:ext cx="347646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CDA8B8E-6E32-4049-2E09-B680B98EACA1}"/>
                  </a:ext>
                </a:extLst>
              </p:cNvPr>
              <p:cNvSpPr txBox="1"/>
              <p:nvPr/>
            </p:nvSpPr>
            <p:spPr>
              <a:xfrm>
                <a:off x="3851853" y="2177838"/>
                <a:ext cx="34764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CDA8B8E-6E32-4049-2E09-B680B98EAC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853" y="2177838"/>
                <a:ext cx="347646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AEB0800-27A8-088B-7617-4D3DF8FFB7FF}"/>
                  </a:ext>
                </a:extLst>
              </p:cNvPr>
              <p:cNvSpPr/>
              <p:nvPr/>
            </p:nvSpPr>
            <p:spPr>
              <a:xfrm>
                <a:off x="4595678" y="3041670"/>
                <a:ext cx="604870" cy="548191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AEB0800-27A8-088B-7617-4D3DF8FFB7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5678" y="3041670"/>
                <a:ext cx="604870" cy="5481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Connector: Curved 22">
            <a:extLst>
              <a:ext uri="{FF2B5EF4-FFF2-40B4-BE49-F238E27FC236}">
                <a16:creationId xmlns:a16="http://schemas.microsoft.com/office/drawing/2014/main" id="{F1C360FE-00D2-EC13-5D43-C151446DD41C}"/>
              </a:ext>
            </a:extLst>
          </p:cNvPr>
          <p:cNvCxnSpPr>
            <a:cxnSpLocks/>
            <a:stCxn id="27" idx="0"/>
            <a:endCxn id="3" idx="1"/>
          </p:cNvCxnSpPr>
          <p:nvPr/>
        </p:nvCxnSpPr>
        <p:spPr>
          <a:xfrm rot="5400000" flipH="1" flipV="1">
            <a:off x="5228162" y="2366531"/>
            <a:ext cx="345090" cy="1005188"/>
          </a:xfrm>
          <a:prstGeom prst="bentConnector2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32E4ED6-E128-DDC2-70DF-23D021B2A5BB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3568505" y="3041670"/>
            <a:ext cx="1027173" cy="2740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2B75BE5-4545-3DF9-ADEB-294DD15023D8}"/>
              </a:ext>
            </a:extLst>
          </p:cNvPr>
          <p:cNvSpPr txBox="1"/>
          <p:nvPr/>
        </p:nvSpPr>
        <p:spPr>
          <a:xfrm>
            <a:off x="2826701" y="2691968"/>
            <a:ext cx="780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filter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0096BE7-0FDA-1AE8-6741-4A85DAD41FED}"/>
              </a:ext>
            </a:extLst>
          </p:cNvPr>
          <p:cNvCxnSpPr>
            <a:cxnSpLocks/>
          </p:cNvCxnSpPr>
          <p:nvPr/>
        </p:nvCxnSpPr>
        <p:spPr>
          <a:xfrm flipV="1">
            <a:off x="4898112" y="3678829"/>
            <a:ext cx="0" cy="20101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92D502A-31DE-3259-2172-05D44CE7A3E7}"/>
              </a:ext>
            </a:extLst>
          </p:cNvPr>
          <p:cNvSpPr/>
          <p:nvPr/>
        </p:nvSpPr>
        <p:spPr>
          <a:xfrm>
            <a:off x="4349360" y="2246064"/>
            <a:ext cx="2628215" cy="221823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A986A0D-2A5B-92C9-A165-008B1B9B9F62}"/>
                  </a:ext>
                </a:extLst>
              </p:cNvPr>
              <p:cNvSpPr txBox="1"/>
              <p:nvPr/>
            </p:nvSpPr>
            <p:spPr>
              <a:xfrm>
                <a:off x="6495565" y="1745906"/>
                <a:ext cx="6337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A986A0D-2A5B-92C9-A165-008B1B9B9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5565" y="1745906"/>
                <a:ext cx="63370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374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5FE7F-CAC5-E5E5-8D1F-171B65EC4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Incremental </a:t>
            </a:r>
            <a:r>
              <a:rPr lang="en-US" dirty="0">
                <a:latin typeface="Consolas" panose="020B0609020204030204" pitchFamily="49" charset="0"/>
              </a:rPr>
              <a:t>DISTINCT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4C1C3-4D20-4E83-FA1A-F1C4F4F17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SELECT</a:t>
            </a:r>
            <a:r>
              <a:rPr lang="en-US" dirty="0">
                <a:latin typeface="Consolas" panose="020B0609020204030204" pitchFamily="49" charset="0"/>
              </a:rPr>
              <a:t> DISTINCT(*)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FROM</a:t>
            </a:r>
            <a:r>
              <a:rPr lang="en-US" dirty="0">
                <a:latin typeface="Consolas" panose="020B0609020204030204" pitchFamily="49" charset="0"/>
              </a:rPr>
              <a:t> data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62DD1F-0C7C-0D0C-CFAF-3328C1200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92AA3FC-4D37-2E97-E64D-4BAB2356ECF6}"/>
                  </a:ext>
                </a:extLst>
              </p:cNvPr>
              <p:cNvSpPr/>
              <p:nvPr/>
            </p:nvSpPr>
            <p:spPr>
              <a:xfrm>
                <a:off x="5130271" y="3279864"/>
                <a:ext cx="604870" cy="548191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92AA3FC-4D37-2E97-E64D-4BAB2356EC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0271" y="3279864"/>
                <a:ext cx="604870" cy="5481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6CFC070-5CE5-BF3E-8307-35CE91490F57}"/>
              </a:ext>
            </a:extLst>
          </p:cNvPr>
          <p:cNvCxnSpPr>
            <a:cxnSpLocks/>
            <a:stCxn id="5" idx="3"/>
            <a:endCxn id="8" idx="1"/>
          </p:cNvCxnSpPr>
          <p:nvPr/>
        </p:nvCxnSpPr>
        <p:spPr>
          <a:xfrm>
            <a:off x="5735141" y="3553960"/>
            <a:ext cx="1241989" cy="1051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EA02ABF5-3418-10F2-9450-F41557D63232}"/>
                  </a:ext>
                </a:extLst>
              </p:cNvPr>
              <p:cNvSpPr/>
              <p:nvPr/>
            </p:nvSpPr>
            <p:spPr>
              <a:xfrm>
                <a:off x="6977130" y="3266924"/>
                <a:ext cx="830830" cy="595096"/>
              </a:xfrm>
              <a:prstGeom prst="roundRect">
                <a:avLst/>
              </a:prstGeom>
              <a:solidFill>
                <a:srgbClr val="92D05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EA02ABF5-3418-10F2-9450-F41557D632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130" y="3266924"/>
                <a:ext cx="830830" cy="59509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DEC4867-2393-FD5B-6CDB-8C5982990907}"/>
              </a:ext>
            </a:extLst>
          </p:cNvPr>
          <p:cNvCxnSpPr>
            <a:cxnSpLocks/>
            <a:stCxn id="8" idx="2"/>
            <a:endCxn id="17" idx="0"/>
          </p:cNvCxnSpPr>
          <p:nvPr/>
        </p:nvCxnSpPr>
        <p:spPr>
          <a:xfrm>
            <a:off x="7392545" y="3862020"/>
            <a:ext cx="0" cy="66665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E14BF96-D332-C9C9-C8D2-D482F4EC89AF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5735141" y="3553960"/>
            <a:ext cx="1130607" cy="1051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Curved 22">
            <a:extLst>
              <a:ext uri="{FF2B5EF4-FFF2-40B4-BE49-F238E27FC236}">
                <a16:creationId xmlns:a16="http://schemas.microsoft.com/office/drawing/2014/main" id="{AB870591-9210-59FA-7EEE-F8EB072A3B66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>
          <a:xfrm>
            <a:off x="3876323" y="3558648"/>
            <a:ext cx="3213787" cy="1244123"/>
          </a:xfrm>
          <a:prstGeom prst="bentConnector3">
            <a:avLst>
              <a:gd name="adj1" fmla="val 17608"/>
            </a:avLst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95B225A-0FCE-50D5-FB46-2B29E7B99DB2}"/>
              </a:ext>
            </a:extLst>
          </p:cNvPr>
          <p:cNvCxnSpPr>
            <a:cxnSpLocks/>
            <a:stCxn id="16" idx="3"/>
            <a:endCxn id="5" idx="1"/>
          </p:cNvCxnSpPr>
          <p:nvPr/>
        </p:nvCxnSpPr>
        <p:spPr>
          <a:xfrm flipV="1">
            <a:off x="3876323" y="3553960"/>
            <a:ext cx="1253948" cy="468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212E7D8-C643-1464-0111-7AED86EA169B}"/>
              </a:ext>
            </a:extLst>
          </p:cNvPr>
          <p:cNvCxnSpPr>
            <a:cxnSpLocks/>
          </p:cNvCxnSpPr>
          <p:nvPr/>
        </p:nvCxnSpPr>
        <p:spPr>
          <a:xfrm>
            <a:off x="4884548" y="3555094"/>
            <a:ext cx="1524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BAFDE47-7892-D6AA-2CAF-C4A833E9BB0C}"/>
                  </a:ext>
                </a:extLst>
              </p:cNvPr>
              <p:cNvSpPr txBox="1"/>
              <p:nvPr/>
            </p:nvSpPr>
            <p:spPr>
              <a:xfrm>
                <a:off x="8708550" y="4479604"/>
                <a:ext cx="96240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dirty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𝑜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BAFDE47-7892-D6AA-2CAF-C4A833E9BB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550" y="4479604"/>
                <a:ext cx="962405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B706B89-7657-528F-678A-1CDFD7D46DAD}"/>
                  </a:ext>
                </a:extLst>
              </p:cNvPr>
              <p:cNvSpPr txBox="1"/>
              <p:nvPr/>
            </p:nvSpPr>
            <p:spPr>
              <a:xfrm>
                <a:off x="3190205" y="3235482"/>
                <a:ext cx="68611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dirty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B706B89-7657-528F-678A-1CDFD7D46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205" y="3235482"/>
                <a:ext cx="686118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C701E68-E5BD-EE8C-0C5D-D37BA5B56FD9}"/>
                  </a:ext>
                </a:extLst>
              </p:cNvPr>
              <p:cNvSpPr/>
              <p:nvPr/>
            </p:nvSpPr>
            <p:spPr>
              <a:xfrm>
                <a:off x="7090110" y="4528675"/>
                <a:ext cx="604870" cy="548191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C701E68-E5BD-EE8C-0C5D-D37BA5B56F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0110" y="4528675"/>
                <a:ext cx="604870" cy="5481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6F55DED-DFB7-0576-FBE5-18B23AB03177}"/>
              </a:ext>
            </a:extLst>
          </p:cNvPr>
          <p:cNvCxnSpPr>
            <a:cxnSpLocks/>
            <a:stCxn id="17" idx="3"/>
            <a:endCxn id="15" idx="1"/>
          </p:cNvCxnSpPr>
          <p:nvPr/>
        </p:nvCxnSpPr>
        <p:spPr>
          <a:xfrm flipV="1">
            <a:off x="7694980" y="4802770"/>
            <a:ext cx="1013570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4B36A91-F332-A865-8A8C-9663A1D0AD38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7694980" y="4802769"/>
            <a:ext cx="909753" cy="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5407A1A-E50A-DAF5-70B3-154AE4EF84C7}"/>
              </a:ext>
            </a:extLst>
          </p:cNvPr>
          <p:cNvCxnSpPr>
            <a:cxnSpLocks/>
          </p:cNvCxnSpPr>
          <p:nvPr/>
        </p:nvCxnSpPr>
        <p:spPr>
          <a:xfrm>
            <a:off x="6865748" y="4802769"/>
            <a:ext cx="1113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38E97805-5196-4413-E3F7-FFFD86A259C6}"/>
              </a:ext>
            </a:extLst>
          </p:cNvPr>
          <p:cNvSpPr txBox="1"/>
          <p:nvPr/>
        </p:nvSpPr>
        <p:spPr>
          <a:xfrm>
            <a:off x="8345014" y="3394691"/>
            <a:ext cx="10413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previous </a:t>
            </a:r>
          </a:p>
          <a:p>
            <a:pPr algn="ctr"/>
            <a:r>
              <a:rPr lang="en-US" i="1" dirty="0"/>
              <a:t>version </a:t>
            </a:r>
            <a:br>
              <a:rPr lang="en-US" i="1" dirty="0"/>
            </a:br>
            <a:r>
              <a:rPr lang="en-US" i="1" dirty="0"/>
              <a:t>of </a:t>
            </a:r>
            <a:r>
              <a:rPr lang="en-US" dirty="0">
                <a:latin typeface="Consolas" panose="020B0609020204030204" pitchFamily="49" charset="0"/>
              </a:rPr>
              <a:t>data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48306BE8-DC25-F0A1-3587-D103C741774F}"/>
              </a:ext>
            </a:extLst>
          </p:cNvPr>
          <p:cNvCxnSpPr>
            <a:cxnSpLocks/>
          </p:cNvCxnSpPr>
          <p:nvPr/>
        </p:nvCxnSpPr>
        <p:spPr>
          <a:xfrm>
            <a:off x="6025662" y="2288345"/>
            <a:ext cx="274782" cy="12731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10F90D66-192E-1D56-C7B6-96A51A04933F}"/>
              </a:ext>
            </a:extLst>
          </p:cNvPr>
          <p:cNvCxnSpPr>
            <a:cxnSpLocks/>
            <a:stCxn id="56" idx="1"/>
          </p:cNvCxnSpPr>
          <p:nvPr/>
        </p:nvCxnSpPr>
        <p:spPr>
          <a:xfrm flipH="1">
            <a:off x="7392545" y="3856356"/>
            <a:ext cx="952469" cy="3032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C8C4EBEF-3541-87E5-9C80-67C2AED81A4C}"/>
              </a:ext>
            </a:extLst>
          </p:cNvPr>
          <p:cNvSpPr txBox="1"/>
          <p:nvPr/>
        </p:nvSpPr>
        <p:spPr>
          <a:xfrm>
            <a:off x="1840570" y="3107399"/>
            <a:ext cx="12939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current</a:t>
            </a:r>
            <a:br>
              <a:rPr lang="en-US" i="1" dirty="0"/>
            </a:br>
            <a:r>
              <a:rPr lang="en-US" i="1" dirty="0"/>
              <a:t>c</a:t>
            </a:r>
            <a:r>
              <a:rPr lang="en-US" i="1" dirty="0">
                <a:latin typeface="Consolas" panose="020B0609020204030204" pitchFamily="49" charset="0"/>
              </a:rPr>
              <a:t>hange to</a:t>
            </a:r>
          </a:p>
          <a:p>
            <a:pPr algn="ctr"/>
            <a:r>
              <a:rPr lang="en-US" dirty="0">
                <a:latin typeface="Consolas" panose="020B0609020204030204" pitchFamily="49" charset="0"/>
              </a:rPr>
              <a:t>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31B80A3-86F5-E2C0-1490-563DD0E4BADD}"/>
                  </a:ext>
                </a:extLst>
              </p:cNvPr>
              <p:cNvSpPr txBox="1"/>
              <p:nvPr/>
            </p:nvSpPr>
            <p:spPr>
              <a:xfrm>
                <a:off x="5991808" y="5445973"/>
                <a:ext cx="285860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/>
                  <a:t>Check for each row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i="1" dirty="0"/>
                  <a:t> </a:t>
                </a:r>
              </a:p>
              <a:p>
                <a:r>
                  <a:rPr lang="en-US" i="1" dirty="0"/>
                  <a:t>whether it was present in</a:t>
                </a:r>
              </a:p>
              <a:p>
                <a:r>
                  <a:rPr lang="en-US" i="1" dirty="0"/>
                  <a:t>the previous version of </a:t>
                </a:r>
                <a:r>
                  <a:rPr lang="en-US" dirty="0">
                    <a:latin typeface="Consolas" panose="020B0609020204030204" pitchFamily="49" charset="0"/>
                  </a:rPr>
                  <a:t>data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31B80A3-86F5-E2C0-1490-563DD0E4BA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1808" y="5445973"/>
                <a:ext cx="2858603" cy="923330"/>
              </a:xfrm>
              <a:prstGeom prst="rect">
                <a:avLst/>
              </a:prstGeom>
              <a:blipFill>
                <a:blip r:embed="rId7"/>
                <a:stretch>
                  <a:fillRect l="-1919" t="-3289" r="-1066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AFA4AC4-B761-6200-200C-667F67F235A1}"/>
              </a:ext>
            </a:extLst>
          </p:cNvPr>
          <p:cNvCxnSpPr>
            <a:cxnSpLocks/>
            <a:stCxn id="63" idx="0"/>
            <a:endCxn id="17" idx="2"/>
          </p:cNvCxnSpPr>
          <p:nvPr/>
        </p:nvCxnSpPr>
        <p:spPr>
          <a:xfrm flipH="1" flipV="1">
            <a:off x="7392545" y="5076866"/>
            <a:ext cx="28565" cy="3691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BFA70A4A-9B5A-58CD-6DE8-C3DA736E25D5}"/>
              </a:ext>
            </a:extLst>
          </p:cNvPr>
          <p:cNvSpPr txBox="1"/>
          <p:nvPr/>
        </p:nvSpPr>
        <p:spPr>
          <a:xfrm>
            <a:off x="9618303" y="4426634"/>
            <a:ext cx="1701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rows added </a:t>
            </a:r>
            <a:br>
              <a:rPr lang="en-US" i="1" dirty="0"/>
            </a:br>
            <a:r>
              <a:rPr lang="en-US" i="1" dirty="0"/>
              <a:t>or removed</a:t>
            </a:r>
            <a:br>
              <a:rPr lang="en-US" i="1" dirty="0"/>
            </a:br>
            <a:r>
              <a:rPr lang="en-US" i="1" dirty="0"/>
              <a:t>from </a:t>
            </a:r>
            <a:r>
              <a:rPr lang="en-US" dirty="0">
                <a:latin typeface="Consolas" panose="020B0609020204030204" pitchFamily="49" charset="0"/>
              </a:rPr>
              <a:t>DISTINCT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0FF1FD58-C836-5D98-33F3-2DBBA8803683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7392545" y="3862020"/>
            <a:ext cx="0" cy="56461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53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7" grpId="0" animBg="1"/>
      <p:bldP spid="56" grpId="0"/>
      <p:bldP spid="6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817A3-D8C1-4849-8DB2-372E0D146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54" y="365125"/>
            <a:ext cx="11781692" cy="1325563"/>
          </a:xfrm>
        </p:spPr>
        <p:txBody>
          <a:bodyPr>
            <a:normAutofit/>
          </a:bodyPr>
          <a:lstStyle/>
          <a:p>
            <a:r>
              <a:rPr lang="en-US" b="1" dirty="0"/>
              <a:t>Incremental queries are stateful streaming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527578-E2F4-4129-AE88-F60549CC1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F8C3C43-4CB0-4EEF-A9DD-B951E220551F}"/>
                  </a:ext>
                </a:extLst>
              </p:cNvPr>
              <p:cNvSpPr/>
              <p:nvPr/>
            </p:nvSpPr>
            <p:spPr>
              <a:xfrm>
                <a:off x="5393247" y="1923247"/>
                <a:ext cx="512233" cy="3709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F8C3C43-4CB0-4EEF-A9DD-B951E22055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3247" y="1923247"/>
                <a:ext cx="512233" cy="370932"/>
              </a:xfrm>
              <a:prstGeom prst="rect">
                <a:avLst/>
              </a:prstGeom>
              <a:blipFill>
                <a:blip r:embed="rId10"/>
                <a:stretch>
                  <a:fillRect l="-1124" b="-7576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9C69BCD-B322-4F71-98F6-284E78393EE9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4556922" y="2107232"/>
            <a:ext cx="836325" cy="14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BF5981C-34EE-4737-AEAE-06B7BB34A90F}"/>
              </a:ext>
            </a:extLst>
          </p:cNvPr>
          <p:cNvCxnSpPr>
            <a:cxnSpLocks/>
            <a:stCxn id="17" idx="3"/>
            <a:endCxn id="32" idx="1"/>
          </p:cNvCxnSpPr>
          <p:nvPr/>
        </p:nvCxnSpPr>
        <p:spPr>
          <a:xfrm>
            <a:off x="5905480" y="2108713"/>
            <a:ext cx="749072" cy="683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8603CA54-F5BE-49E4-A229-A3ABFD8ED7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5388" y="3429001"/>
                <a:ext cx="10694415" cy="171017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Δ</m:t>
                        </m:r>
                      </m:sup>
                    </m:sSup>
                  </m:oMath>
                </a14:m>
                <a:r>
                  <a:rPr lang="en-US" dirty="0"/>
                  <a:t> is a </a:t>
                </a:r>
                <a:r>
                  <a:rPr lang="en-US" b="1" dirty="0"/>
                  <a:t>streaming system</a:t>
                </a:r>
                <a:r>
                  <a:rPr lang="en-US" dirty="0"/>
                  <a:t>:</a:t>
                </a:r>
              </a:p>
              <a:p>
                <a:r>
                  <a:rPr lang="en-US" dirty="0"/>
                  <a:t>it runs forever</a:t>
                </a:r>
              </a:p>
              <a:p>
                <a:r>
                  <a:rPr lang="en-US" dirty="0"/>
                  <a:t>it maintains internal </a:t>
                </a:r>
                <a:r>
                  <a:rPr lang="en-US" b="1" dirty="0"/>
                  <a:t>state</a:t>
                </a:r>
                <a:r>
                  <a:rPr lang="en-US" dirty="0"/>
                  <a:t> (even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is stateless)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8603CA54-F5BE-49E4-A229-A3ABFD8ED7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5388" y="3429001"/>
                <a:ext cx="10694415" cy="1710172"/>
              </a:xfrm>
              <a:blipFill>
                <a:blip r:embed="rId11"/>
                <a:stretch>
                  <a:fillRect l="-1026" t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5D1D259F-1351-5A8B-C44A-F2C673870E37}"/>
              </a:ext>
            </a:extLst>
          </p:cNvPr>
          <p:cNvCxnSpPr>
            <a:stCxn id="17" idx="3"/>
            <a:endCxn id="17" idx="1"/>
          </p:cNvCxnSpPr>
          <p:nvPr/>
        </p:nvCxnSpPr>
        <p:spPr>
          <a:xfrm flipH="1">
            <a:off x="5393247" y="2108713"/>
            <a:ext cx="512233" cy="12700"/>
          </a:xfrm>
          <a:prstGeom prst="curvedConnector5">
            <a:avLst>
              <a:gd name="adj1" fmla="val -76859"/>
              <a:gd name="adj2" fmla="val 7238787"/>
              <a:gd name="adj3" fmla="val 194215"/>
            </a:avLst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DCFEC1B-EB23-4B5A-BD2F-7F846F964AB2}"/>
              </a:ext>
            </a:extLst>
          </p:cNvPr>
          <p:cNvSpPr/>
          <p:nvPr/>
        </p:nvSpPr>
        <p:spPr>
          <a:xfrm>
            <a:off x="5202726" y="2655277"/>
            <a:ext cx="893274" cy="59509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state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E160848-27F7-F720-1DC9-67C1A56115D6}"/>
              </a:ext>
            </a:extLst>
          </p:cNvPr>
          <p:cNvCxnSpPr>
            <a:cxnSpLocks/>
          </p:cNvCxnSpPr>
          <p:nvPr/>
        </p:nvCxnSpPr>
        <p:spPr>
          <a:xfrm>
            <a:off x="4556922" y="2107232"/>
            <a:ext cx="724324" cy="1418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3FB6592-E65F-730E-16A4-B4851F1E79B4}"/>
              </a:ext>
            </a:extLst>
          </p:cNvPr>
          <p:cNvGrpSpPr/>
          <p:nvPr/>
        </p:nvGrpSpPr>
        <p:grpSpPr>
          <a:xfrm>
            <a:off x="2835244" y="1923247"/>
            <a:ext cx="1574156" cy="461665"/>
            <a:chOff x="3345083" y="365125"/>
            <a:chExt cx="1574156" cy="46166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28F56B8-0D2A-D86C-C50A-44C165406152}"/>
                </a:ext>
              </a:extLst>
            </p:cNvPr>
            <p:cNvSpPr txBox="1"/>
            <p:nvPr/>
          </p:nvSpPr>
          <p:spPr>
            <a:xfrm>
              <a:off x="3345083" y="365125"/>
              <a:ext cx="39353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/>
                <a:t>…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FE47918C-7552-A9C7-FBE1-C1FBDF282584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4616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F4DBF4C2-D04F-4C13-BC13-6FBB527733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461665"/>
                </a:xfrm>
                <a:prstGeom prst="rect">
                  <a:avLst/>
                </a:prstGeom>
                <a:blipFill>
                  <a:blip r:embed="rId2"/>
                  <a:stretch>
                    <a:fillRect l="-1493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E0F1B26C-58FA-5548-67FF-6F3AD97C9D97}"/>
                    </a:ext>
                  </a:extLst>
                </p:cNvPr>
                <p:cNvSpPr txBox="1"/>
                <p:nvPr/>
              </p:nvSpPr>
              <p:spPr>
                <a:xfrm>
                  <a:off x="4132161" y="365125"/>
                  <a:ext cx="393539" cy="4616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23F489A-6989-42EF-9C33-FFA4BF432D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2161" y="365125"/>
                  <a:ext cx="393539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1493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97F646DD-F9B4-FEF4-3FDD-AF365801E833}"/>
                    </a:ext>
                  </a:extLst>
                </p:cNvPr>
                <p:cNvSpPr txBox="1"/>
                <p:nvPr/>
              </p:nvSpPr>
              <p:spPr>
                <a:xfrm>
                  <a:off x="4525700" y="365125"/>
                  <a:ext cx="393539" cy="4616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822DFC6-98A1-4DC3-B020-EF4AE43708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5700" y="365125"/>
                  <a:ext cx="393539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303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6C43853-C7F4-B7A2-2BE3-AF8C5F3F43EF}"/>
              </a:ext>
            </a:extLst>
          </p:cNvPr>
          <p:cNvGrpSpPr/>
          <p:nvPr/>
        </p:nvGrpSpPr>
        <p:grpSpPr>
          <a:xfrm>
            <a:off x="6654552" y="1884719"/>
            <a:ext cx="1574156" cy="461665"/>
            <a:chOff x="3345083" y="365125"/>
            <a:chExt cx="1574156" cy="46166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943B603-13FB-1BF5-B41C-F6C0A6734293}"/>
                </a:ext>
              </a:extLst>
            </p:cNvPr>
            <p:cNvSpPr txBox="1"/>
            <p:nvPr/>
          </p:nvSpPr>
          <p:spPr>
            <a:xfrm>
              <a:off x="3345083" y="365125"/>
              <a:ext cx="39353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/>
                <a:t>…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1926482F-EA73-E440-FE79-CE55AB9DC58D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4616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4E9A3FD0-576A-FB97-46A1-177C6BBFF0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461665"/>
                </a:xfrm>
                <a:prstGeom prst="rect">
                  <a:avLst/>
                </a:prstGeom>
                <a:blipFill>
                  <a:blip r:embed="rId5"/>
                  <a:stretch>
                    <a:fillRect r="-1212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B442D646-1AB7-50B8-A7F8-47E5C30D48B1}"/>
                    </a:ext>
                  </a:extLst>
                </p:cNvPr>
                <p:cNvSpPr txBox="1"/>
                <p:nvPr/>
              </p:nvSpPr>
              <p:spPr>
                <a:xfrm>
                  <a:off x="4132161" y="365125"/>
                  <a:ext cx="393539" cy="4616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229C76E-7A79-8E39-2F77-6BBA9ADD39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2161" y="365125"/>
                  <a:ext cx="393539" cy="461665"/>
                </a:xfrm>
                <a:prstGeom prst="rect">
                  <a:avLst/>
                </a:prstGeom>
                <a:blipFill>
                  <a:blip r:embed="rId6"/>
                  <a:stretch>
                    <a:fillRect r="-8955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D38A7BB8-A915-4FB0-48F6-3E2297E05464}"/>
                    </a:ext>
                  </a:extLst>
                </p:cNvPr>
                <p:cNvSpPr txBox="1"/>
                <p:nvPr/>
              </p:nvSpPr>
              <p:spPr>
                <a:xfrm>
                  <a:off x="4525700" y="365125"/>
                  <a:ext cx="393539" cy="4616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EE11BB4-C519-6CF9-ED7A-8368594C6D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5700" y="365125"/>
                  <a:ext cx="393539" cy="461665"/>
                </a:xfrm>
                <a:prstGeom prst="rect">
                  <a:avLst/>
                </a:prstGeom>
                <a:blipFill>
                  <a:blip r:embed="rId7"/>
                  <a:stretch>
                    <a:fillRect r="-1044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45E63C6-B40D-8DD1-F306-EABB9FA6EDF2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5905480" y="2108713"/>
            <a:ext cx="63599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022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5E627-274B-6E4B-DDB5-CF4A29F77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LATENESS annotations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4FB08-2D98-68BF-9AD8-B9BD02AD6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CREATE TABLE data(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ts</a:t>
            </a:r>
            <a:r>
              <a:rPr lang="en-US" dirty="0">
                <a:latin typeface="Consolas" panose="020B0609020204030204" pitchFamily="49" charset="0"/>
              </a:rPr>
              <a:t> INTEGER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LATENESS</a:t>
            </a:r>
            <a:r>
              <a:rPr lang="en-US" dirty="0">
                <a:latin typeface="Consolas" panose="020B0609020204030204" pitchFamily="49" charset="0"/>
              </a:rPr>
              <a:t> 5, …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E3FFAC-8C14-640C-A5DA-0C76F1C9A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19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5EFF18F-9231-F25C-AD44-AE8CEF0E17C4}"/>
              </a:ext>
            </a:extLst>
          </p:cNvPr>
          <p:cNvCxnSpPr/>
          <p:nvPr/>
        </p:nvCxnSpPr>
        <p:spPr>
          <a:xfrm>
            <a:off x="1772529" y="6541477"/>
            <a:ext cx="822491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21F30DA-FA93-3CDA-6A6E-67BC448F1ECD}"/>
              </a:ext>
            </a:extLst>
          </p:cNvPr>
          <p:cNvSpPr txBox="1"/>
          <p:nvPr/>
        </p:nvSpPr>
        <p:spPr>
          <a:xfrm>
            <a:off x="8007153" y="6534443"/>
            <a:ext cx="2136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Order/time of arrival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FC22C57-A784-BB53-6C1D-2F5C5C2D9B1E}"/>
              </a:ext>
            </a:extLst>
          </p:cNvPr>
          <p:cNvCxnSpPr>
            <a:cxnSpLocks/>
          </p:cNvCxnSpPr>
          <p:nvPr/>
        </p:nvCxnSpPr>
        <p:spPr>
          <a:xfrm flipV="1">
            <a:off x="1854590" y="3685735"/>
            <a:ext cx="0" cy="29518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37E5B75-1F86-6E63-0024-618D995A5588}"/>
              </a:ext>
            </a:extLst>
          </p:cNvPr>
          <p:cNvSpPr txBox="1"/>
          <p:nvPr/>
        </p:nvSpPr>
        <p:spPr>
          <a:xfrm>
            <a:off x="1421151" y="370972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ts</a:t>
            </a: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3A79316-9728-6EE0-84E7-216A06A65611}"/>
              </a:ext>
            </a:extLst>
          </p:cNvPr>
          <p:cNvSpPr/>
          <p:nvPr/>
        </p:nvSpPr>
        <p:spPr>
          <a:xfrm>
            <a:off x="2185182" y="5627080"/>
            <a:ext cx="131293" cy="13129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3EEA4C7-6924-272C-24C4-F0759CB074CB}"/>
              </a:ext>
            </a:extLst>
          </p:cNvPr>
          <p:cNvSpPr/>
          <p:nvPr/>
        </p:nvSpPr>
        <p:spPr>
          <a:xfrm>
            <a:off x="2902633" y="5083129"/>
            <a:ext cx="131293" cy="13129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21A8DB0-660B-F7BC-615E-BB779DB43D3F}"/>
              </a:ext>
            </a:extLst>
          </p:cNvPr>
          <p:cNvSpPr/>
          <p:nvPr/>
        </p:nvSpPr>
        <p:spPr>
          <a:xfrm>
            <a:off x="3507545" y="5692729"/>
            <a:ext cx="131293" cy="13129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DE2D504-A9DA-5696-8F22-ACD5F45B1C1F}"/>
              </a:ext>
            </a:extLst>
          </p:cNvPr>
          <p:cNvSpPr/>
          <p:nvPr/>
        </p:nvSpPr>
        <p:spPr>
          <a:xfrm>
            <a:off x="3953022" y="5214427"/>
            <a:ext cx="131293" cy="13129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13D5D1A-9828-0A49-6398-59B504E7849F}"/>
              </a:ext>
            </a:extLst>
          </p:cNvPr>
          <p:cNvSpPr/>
          <p:nvPr/>
        </p:nvSpPr>
        <p:spPr>
          <a:xfrm>
            <a:off x="4962381" y="4917832"/>
            <a:ext cx="131293" cy="13129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F18D91D-97A3-1496-4425-2A1D37FC29C4}"/>
              </a:ext>
            </a:extLst>
          </p:cNvPr>
          <p:cNvSpPr/>
          <p:nvPr/>
        </p:nvSpPr>
        <p:spPr>
          <a:xfrm>
            <a:off x="5729076" y="5280076"/>
            <a:ext cx="131293" cy="13129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65BFB5C-8CBC-EF7E-0EE1-6A053DCC179C}"/>
              </a:ext>
            </a:extLst>
          </p:cNvPr>
          <p:cNvSpPr/>
          <p:nvPr/>
        </p:nvSpPr>
        <p:spPr>
          <a:xfrm>
            <a:off x="6472902" y="4834597"/>
            <a:ext cx="131293" cy="13129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438D362-901F-1CB4-A432-EE427EDCF3E5}"/>
              </a:ext>
            </a:extLst>
          </p:cNvPr>
          <p:cNvSpPr/>
          <p:nvPr/>
        </p:nvSpPr>
        <p:spPr>
          <a:xfrm>
            <a:off x="6843351" y="4120311"/>
            <a:ext cx="131293" cy="13129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D1293CC-130B-5276-3F20-668C59BFB420}"/>
              </a:ext>
            </a:extLst>
          </p:cNvPr>
          <p:cNvSpPr/>
          <p:nvPr/>
        </p:nvSpPr>
        <p:spPr>
          <a:xfrm>
            <a:off x="7457640" y="3750979"/>
            <a:ext cx="131293" cy="13129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7490E76-3C86-AC87-3FD5-9613A930B748}"/>
              </a:ext>
            </a:extLst>
          </p:cNvPr>
          <p:cNvSpPr/>
          <p:nvPr/>
        </p:nvSpPr>
        <p:spPr>
          <a:xfrm>
            <a:off x="8135818" y="4120311"/>
            <a:ext cx="131293" cy="13129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EB0680-6445-1F96-275A-B6435D34779A}"/>
              </a:ext>
            </a:extLst>
          </p:cNvPr>
          <p:cNvSpPr/>
          <p:nvPr/>
        </p:nvSpPr>
        <p:spPr>
          <a:xfrm>
            <a:off x="2192218" y="6079588"/>
            <a:ext cx="131293" cy="13129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F55721C-5BF7-72BC-3F5E-7464A826AD70}"/>
              </a:ext>
            </a:extLst>
          </p:cNvPr>
          <p:cNvSpPr/>
          <p:nvPr/>
        </p:nvSpPr>
        <p:spPr>
          <a:xfrm>
            <a:off x="2909669" y="5535637"/>
            <a:ext cx="131293" cy="13129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4C3B2E1-C2E9-71E7-963D-52CF2819B4ED}"/>
              </a:ext>
            </a:extLst>
          </p:cNvPr>
          <p:cNvSpPr/>
          <p:nvPr/>
        </p:nvSpPr>
        <p:spPr>
          <a:xfrm>
            <a:off x="3514581" y="6145237"/>
            <a:ext cx="131293" cy="13129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96E937E-B2A2-2B25-3C15-A8CBFDEE221B}"/>
              </a:ext>
            </a:extLst>
          </p:cNvPr>
          <p:cNvSpPr/>
          <p:nvPr/>
        </p:nvSpPr>
        <p:spPr>
          <a:xfrm>
            <a:off x="3960058" y="5666935"/>
            <a:ext cx="131293" cy="13129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B9813A6-2997-7EDD-E378-A19578F390E6}"/>
              </a:ext>
            </a:extLst>
          </p:cNvPr>
          <p:cNvSpPr/>
          <p:nvPr/>
        </p:nvSpPr>
        <p:spPr>
          <a:xfrm>
            <a:off x="4969417" y="5370340"/>
            <a:ext cx="131293" cy="13129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D4D040D-BC1C-6442-44F7-8C7A535E7100}"/>
              </a:ext>
            </a:extLst>
          </p:cNvPr>
          <p:cNvSpPr/>
          <p:nvPr/>
        </p:nvSpPr>
        <p:spPr>
          <a:xfrm>
            <a:off x="5736112" y="5732584"/>
            <a:ext cx="131293" cy="13129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1F4B9D1-FBF6-E4D6-1437-C4302F1FA70B}"/>
              </a:ext>
            </a:extLst>
          </p:cNvPr>
          <p:cNvSpPr/>
          <p:nvPr/>
        </p:nvSpPr>
        <p:spPr>
          <a:xfrm>
            <a:off x="6479938" y="5287105"/>
            <a:ext cx="131293" cy="13129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C9DBD90-582F-70BF-9FA7-E5CC7B9873B1}"/>
              </a:ext>
            </a:extLst>
          </p:cNvPr>
          <p:cNvSpPr/>
          <p:nvPr/>
        </p:nvSpPr>
        <p:spPr>
          <a:xfrm>
            <a:off x="6850387" y="4572819"/>
            <a:ext cx="131293" cy="13129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BEC5FC8-AB8F-D50C-9B6D-C032340FFA06}"/>
              </a:ext>
            </a:extLst>
          </p:cNvPr>
          <p:cNvSpPr/>
          <p:nvPr/>
        </p:nvSpPr>
        <p:spPr>
          <a:xfrm>
            <a:off x="7464676" y="4203487"/>
            <a:ext cx="131293" cy="13129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CFF1B21-B6D6-F0C2-0A54-ACC3F6F0B72F}"/>
              </a:ext>
            </a:extLst>
          </p:cNvPr>
          <p:cNvSpPr/>
          <p:nvPr/>
        </p:nvSpPr>
        <p:spPr>
          <a:xfrm>
            <a:off x="8142854" y="4572819"/>
            <a:ext cx="131293" cy="13129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47CC12F-B12C-09A9-2443-C3A05A16B6CF}"/>
              </a:ext>
            </a:extLst>
          </p:cNvPr>
          <p:cNvCxnSpPr>
            <a:cxnSpLocks/>
            <a:stCxn id="24" idx="4"/>
          </p:cNvCxnSpPr>
          <p:nvPr/>
        </p:nvCxnSpPr>
        <p:spPr>
          <a:xfrm rot="5400000">
            <a:off x="1732671" y="6332806"/>
            <a:ext cx="647114" cy="403275"/>
          </a:xfrm>
          <a:prstGeom prst="bentConnector3">
            <a:avLst>
              <a:gd name="adj1" fmla="val 97102"/>
            </a:avLst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42ACBB8-7AEB-0D59-B147-015BCCAB7A04}"/>
              </a:ext>
            </a:extLst>
          </p:cNvPr>
          <p:cNvCxnSpPr>
            <a:cxnSpLocks/>
            <a:stCxn id="25" idx="4"/>
            <a:endCxn id="24" idx="4"/>
          </p:cNvCxnSpPr>
          <p:nvPr/>
        </p:nvCxnSpPr>
        <p:spPr>
          <a:xfrm rot="5400000">
            <a:off x="2344616" y="5580185"/>
            <a:ext cx="543951" cy="717451"/>
          </a:xfrm>
          <a:prstGeom prst="bentConnector3">
            <a:avLst>
              <a:gd name="adj1" fmla="val 101509"/>
            </a:avLst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4922131-F7DE-BA00-4113-B90ECA4B2E2F}"/>
              </a:ext>
            </a:extLst>
          </p:cNvPr>
          <p:cNvCxnSpPr>
            <a:cxnSpLocks/>
            <a:stCxn id="28" idx="4"/>
            <a:endCxn id="25" idx="4"/>
          </p:cNvCxnSpPr>
          <p:nvPr/>
        </p:nvCxnSpPr>
        <p:spPr>
          <a:xfrm rot="5400000">
            <a:off x="3922542" y="4554412"/>
            <a:ext cx="165297" cy="2059748"/>
          </a:xfrm>
          <a:prstGeom prst="bentConnector3">
            <a:avLst>
              <a:gd name="adj1" fmla="val 99291"/>
            </a:avLst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47">
            <a:extLst>
              <a:ext uri="{FF2B5EF4-FFF2-40B4-BE49-F238E27FC236}">
                <a16:creationId xmlns:a16="http://schemas.microsoft.com/office/drawing/2014/main" id="{7FB1B5DC-6A0A-5C4B-17D2-C34BB5172CDC}"/>
              </a:ext>
            </a:extLst>
          </p:cNvPr>
          <p:cNvCxnSpPr>
            <a:cxnSpLocks/>
            <a:stCxn id="30" idx="4"/>
            <a:endCxn id="28" idx="4"/>
          </p:cNvCxnSpPr>
          <p:nvPr/>
        </p:nvCxnSpPr>
        <p:spPr>
          <a:xfrm rot="5400000">
            <a:off x="5748708" y="4704760"/>
            <a:ext cx="83235" cy="1510521"/>
          </a:xfrm>
          <a:prstGeom prst="bentConnector3">
            <a:avLst>
              <a:gd name="adj1" fmla="val 98591"/>
            </a:avLst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47">
            <a:extLst>
              <a:ext uri="{FF2B5EF4-FFF2-40B4-BE49-F238E27FC236}">
                <a16:creationId xmlns:a16="http://schemas.microsoft.com/office/drawing/2014/main" id="{716A4041-9FA0-51A9-8E28-FFC2ADA6688B}"/>
              </a:ext>
            </a:extLst>
          </p:cNvPr>
          <p:cNvCxnSpPr>
            <a:cxnSpLocks/>
            <a:stCxn id="31" idx="4"/>
            <a:endCxn id="30" idx="4"/>
          </p:cNvCxnSpPr>
          <p:nvPr/>
        </p:nvCxnSpPr>
        <p:spPr>
          <a:xfrm rot="5400000">
            <a:off x="6373667" y="4876036"/>
            <a:ext cx="714286" cy="370449"/>
          </a:xfrm>
          <a:prstGeom prst="bentConnector3">
            <a:avLst>
              <a:gd name="adj1" fmla="val 99179"/>
            </a:avLst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47">
            <a:extLst>
              <a:ext uri="{FF2B5EF4-FFF2-40B4-BE49-F238E27FC236}">
                <a16:creationId xmlns:a16="http://schemas.microsoft.com/office/drawing/2014/main" id="{0084B140-E03F-5FB0-E437-72B42EDA23BA}"/>
              </a:ext>
            </a:extLst>
          </p:cNvPr>
          <p:cNvCxnSpPr>
            <a:cxnSpLocks/>
            <a:stCxn id="32" idx="4"/>
            <a:endCxn id="31" idx="4"/>
          </p:cNvCxnSpPr>
          <p:nvPr/>
        </p:nvCxnSpPr>
        <p:spPr>
          <a:xfrm rot="5400000">
            <a:off x="7038513" y="4212307"/>
            <a:ext cx="369332" cy="614289"/>
          </a:xfrm>
          <a:prstGeom prst="bentConnector3">
            <a:avLst>
              <a:gd name="adj1" fmla="val 98413"/>
            </a:avLst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47">
            <a:extLst>
              <a:ext uri="{FF2B5EF4-FFF2-40B4-BE49-F238E27FC236}">
                <a16:creationId xmlns:a16="http://schemas.microsoft.com/office/drawing/2014/main" id="{51C4A878-830C-2597-91D6-FBA8646AAAB8}"/>
              </a:ext>
            </a:extLst>
          </p:cNvPr>
          <p:cNvCxnSpPr>
            <a:cxnSpLocks/>
            <a:stCxn id="78" idx="2"/>
            <a:endCxn id="32" idx="4"/>
          </p:cNvCxnSpPr>
          <p:nvPr/>
        </p:nvCxnSpPr>
        <p:spPr>
          <a:xfrm rot="5400000">
            <a:off x="8369650" y="3441215"/>
            <a:ext cx="54244" cy="1732897"/>
          </a:xfrm>
          <a:prstGeom prst="bentConnector3">
            <a:avLst>
              <a:gd name="adj1" fmla="val 80545"/>
            </a:avLst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DAE19C45-7683-9E74-7F87-1268B8771651}"/>
              </a:ext>
            </a:extLst>
          </p:cNvPr>
          <p:cNvSpPr/>
          <p:nvPr/>
        </p:nvSpPr>
        <p:spPr>
          <a:xfrm>
            <a:off x="9075651" y="3778793"/>
            <a:ext cx="375138" cy="501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FCBCA01-C64E-1C1C-985C-05F6EE51C360}"/>
              </a:ext>
            </a:extLst>
          </p:cNvPr>
          <p:cNvCxnSpPr>
            <a:cxnSpLocks/>
            <a:stCxn id="21" idx="4"/>
            <a:endCxn id="33" idx="0"/>
          </p:cNvCxnSpPr>
          <p:nvPr/>
        </p:nvCxnSpPr>
        <p:spPr>
          <a:xfrm>
            <a:off x="8201465" y="4251609"/>
            <a:ext cx="7036" cy="32121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5CD1E82A-6C93-0F65-37E8-E13022CD1031}"/>
              </a:ext>
            </a:extLst>
          </p:cNvPr>
          <p:cNvSpPr txBox="1"/>
          <p:nvPr/>
        </p:nvSpPr>
        <p:spPr>
          <a:xfrm>
            <a:off x="8290204" y="42090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613669C-DCA5-697C-C22B-5F7C00BF08A1}"/>
              </a:ext>
            </a:extLst>
          </p:cNvPr>
          <p:cNvSpPr txBox="1"/>
          <p:nvPr/>
        </p:nvSpPr>
        <p:spPr>
          <a:xfrm>
            <a:off x="7595969" y="3517638"/>
            <a:ext cx="614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data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36A7999-1EBD-E5BE-A2E5-C12FA276CD6E}"/>
              </a:ext>
            </a:extLst>
          </p:cNvPr>
          <p:cNvSpPr txBox="1"/>
          <p:nvPr/>
        </p:nvSpPr>
        <p:spPr>
          <a:xfrm>
            <a:off x="9219452" y="4102909"/>
            <a:ext cx="1068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waterline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33932B5-0D5E-E368-54FE-1AD1B658CB2A}"/>
              </a:ext>
            </a:extLst>
          </p:cNvPr>
          <p:cNvSpPr txBox="1"/>
          <p:nvPr/>
        </p:nvSpPr>
        <p:spPr>
          <a:xfrm>
            <a:off x="4219639" y="6107770"/>
            <a:ext cx="141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late item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48A5EA2C-6943-227A-FDAD-2D0289668513}"/>
              </a:ext>
            </a:extLst>
          </p:cNvPr>
          <p:cNvCxnSpPr>
            <a:stCxn id="84" idx="1"/>
            <a:endCxn id="14" idx="5"/>
          </p:cNvCxnSpPr>
          <p:nvPr/>
        </p:nvCxnSpPr>
        <p:spPr>
          <a:xfrm flipH="1" flipV="1">
            <a:off x="3619611" y="5804799"/>
            <a:ext cx="600028" cy="487637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9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9" grpId="0"/>
      <p:bldP spid="83" grpId="0"/>
      <p:bldP spid="8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8949C1-8D1B-9589-2AA7-737F3E24F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7E458-09B6-8CCF-7D64-7BD6E1DFE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768" y="365125"/>
            <a:ext cx="10764032" cy="1325563"/>
          </a:xfrm>
        </p:spPr>
        <p:txBody>
          <a:bodyPr>
            <a:normAutofit fontScale="90000"/>
          </a:bodyPr>
          <a:lstStyle/>
          <a:p>
            <a:r>
              <a:rPr lang="en-US" sz="6000" b="1" dirty="0"/>
              <a:t>Problem statement: streaming queries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FA7F0-E899-ECFB-FC8F-07A552F45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984" y="1453662"/>
            <a:ext cx="10764032" cy="472330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CREATE VIEW </a:t>
            </a:r>
            <a:r>
              <a:rPr lang="en-US" dirty="0">
                <a:latin typeface="Consolas" panose="020B0609020204030204" pitchFamily="49" charset="0"/>
              </a:rPr>
              <a:t>V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AS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SELECT</a:t>
            </a:r>
            <a:r>
              <a:rPr lang="en-US" dirty="0">
                <a:latin typeface="Consolas" panose="020B0609020204030204" pitchFamily="49" charset="0"/>
              </a:rPr>
              <a:t> DATE_TRUNC(timestamp,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MONTH</a:t>
            </a:r>
            <a:r>
              <a:rPr lang="en-US" dirty="0">
                <a:latin typeface="Consolas" panose="020B0609020204030204" pitchFamily="49" charset="0"/>
              </a:rPr>
              <a:t>), AVG(price), item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FROM</a:t>
            </a:r>
            <a:r>
              <a:rPr lang="en-US" dirty="0">
                <a:latin typeface="Consolas" panose="020B0609020204030204" pitchFamily="49" charset="0"/>
              </a:rPr>
              <a:t> purchases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GROUP BY </a:t>
            </a:r>
            <a:r>
              <a:rPr lang="en-US" dirty="0">
                <a:latin typeface="Consolas" panose="020B0609020204030204" pitchFamily="49" charset="0"/>
              </a:rPr>
              <a:t>DATE_TRUNC(timestamp,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MONTH</a:t>
            </a:r>
            <a:r>
              <a:rPr lang="en-US" dirty="0">
                <a:latin typeface="Consolas" panose="020B0609020204030204" pitchFamily="49" charset="0"/>
              </a:rPr>
              <a:t>), item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8BC1A0-60C9-0631-7ED2-25163820D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2</a:t>
            </a:fld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CB40CD4B-8A65-A29F-A1F7-090B3CC645A6}"/>
              </a:ext>
            </a:extLst>
          </p:cNvPr>
          <p:cNvSpPr/>
          <p:nvPr/>
        </p:nvSpPr>
        <p:spPr>
          <a:xfrm>
            <a:off x="1127593" y="4521607"/>
            <a:ext cx="1767464" cy="73277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340A22-5492-4441-50D4-BAC81357C878}"/>
              </a:ext>
            </a:extLst>
          </p:cNvPr>
          <p:cNvSpPr txBox="1"/>
          <p:nvPr/>
        </p:nvSpPr>
        <p:spPr>
          <a:xfrm>
            <a:off x="1198323" y="4625375"/>
            <a:ext cx="1655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purchases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8CFB7EE-6057-92F6-C1C8-99F1DDF4EB7F}"/>
              </a:ext>
            </a:extLst>
          </p:cNvPr>
          <p:cNvSpPr/>
          <p:nvPr/>
        </p:nvSpPr>
        <p:spPr>
          <a:xfrm>
            <a:off x="2895057" y="3550840"/>
            <a:ext cx="1730679" cy="2060531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Standing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query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9F1DDEBF-11CD-B5C6-6F03-91E5A0D03ED6}"/>
              </a:ext>
            </a:extLst>
          </p:cNvPr>
          <p:cNvSpPr/>
          <p:nvPr/>
        </p:nvSpPr>
        <p:spPr>
          <a:xfrm>
            <a:off x="4690454" y="4521607"/>
            <a:ext cx="1396652" cy="73277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E82AC3-2AC5-FED7-FF72-34CE1A4ED705}"/>
              </a:ext>
            </a:extLst>
          </p:cNvPr>
          <p:cNvSpPr txBox="1"/>
          <p:nvPr/>
        </p:nvSpPr>
        <p:spPr>
          <a:xfrm>
            <a:off x="4625736" y="4625375"/>
            <a:ext cx="1355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updates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7C9499-C16F-9E75-B1F3-BD726AECC4D0}"/>
              </a:ext>
            </a:extLst>
          </p:cNvPr>
          <p:cNvSpPr txBox="1"/>
          <p:nvPr/>
        </p:nvSpPr>
        <p:spPr>
          <a:xfrm>
            <a:off x="2797217" y="6122810"/>
            <a:ext cx="2098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Data streams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A2EF85D-983C-ADC3-57BE-D37A716EB404}"/>
              </a:ext>
            </a:extLst>
          </p:cNvPr>
          <p:cNvCxnSpPr>
            <a:cxnSpLocks/>
            <a:endCxn id="7" idx="2"/>
          </p:cNvCxnSpPr>
          <p:nvPr/>
        </p:nvCxnSpPr>
        <p:spPr>
          <a:xfrm flipH="1" flipV="1">
            <a:off x="2026210" y="5148595"/>
            <a:ext cx="1820109" cy="10323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A975BF5-8251-F151-2C9D-DE37F785FBF7}"/>
              </a:ext>
            </a:extLst>
          </p:cNvPr>
          <p:cNvCxnSpPr>
            <a:cxnSpLocks/>
            <a:endCxn id="10" idx="2"/>
          </p:cNvCxnSpPr>
          <p:nvPr/>
        </p:nvCxnSpPr>
        <p:spPr>
          <a:xfrm flipV="1">
            <a:off x="3846319" y="5148595"/>
            <a:ext cx="1457263" cy="10323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381B869-89E1-521D-21A5-08D7FCF15F08}"/>
              </a:ext>
            </a:extLst>
          </p:cNvPr>
          <p:cNvSpPr txBox="1"/>
          <p:nvPr/>
        </p:nvSpPr>
        <p:spPr>
          <a:xfrm>
            <a:off x="4814670" y="3429000"/>
            <a:ext cx="16017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Grows</a:t>
            </a:r>
          </a:p>
          <a:p>
            <a:r>
              <a:rPr lang="en-US" sz="2400" i="1" dirty="0"/>
              <a:t>unbounded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82EB3B1E-ABB3-E452-6390-C4891D360968}"/>
              </a:ext>
            </a:extLst>
          </p:cNvPr>
          <p:cNvGraphicFramePr>
            <a:graphicFrameLocks noGrp="1"/>
          </p:cNvGraphicFramePr>
          <p:nvPr/>
        </p:nvGraphicFramePr>
        <p:xfrm>
          <a:off x="3083991" y="3668167"/>
          <a:ext cx="1386379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505">
                  <a:extLst>
                    <a:ext uri="{9D8B030D-6E8A-4147-A177-3AD203B41FA5}">
                      <a16:colId xmlns:a16="http://schemas.microsoft.com/office/drawing/2014/main" val="126770574"/>
                    </a:ext>
                  </a:extLst>
                </a:gridCol>
                <a:gridCol w="450937">
                  <a:extLst>
                    <a:ext uri="{9D8B030D-6E8A-4147-A177-3AD203B41FA5}">
                      <a16:colId xmlns:a16="http://schemas.microsoft.com/office/drawing/2014/main" val="3468032536"/>
                    </a:ext>
                  </a:extLst>
                </a:gridCol>
                <a:gridCol w="450937">
                  <a:extLst>
                    <a:ext uri="{9D8B030D-6E8A-4147-A177-3AD203B41FA5}">
                      <a16:colId xmlns:a16="http://schemas.microsoft.com/office/drawing/2014/main" val="2323570170"/>
                    </a:ext>
                  </a:extLst>
                </a:gridCol>
              </a:tblGrid>
              <a:tr h="168713">
                <a:tc>
                  <a:txBody>
                    <a:bodyPr/>
                    <a:lstStyle/>
                    <a:p>
                      <a:r>
                        <a:rPr lang="en-US" sz="800" dirty="0"/>
                        <a:t>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515408"/>
                  </a:ext>
                </a:extLst>
              </a:tr>
              <a:tr h="168713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911270"/>
                  </a:ext>
                </a:extLst>
              </a:tr>
              <a:tr h="168713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322005"/>
                  </a:ext>
                </a:extLst>
              </a:tr>
              <a:tr h="168713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2948110"/>
                  </a:ext>
                </a:extLst>
              </a:tr>
            </a:tbl>
          </a:graphicData>
        </a:graphic>
      </p:graphicFrame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AD6E0B4-02E6-3495-61B4-C855373BF5C0}"/>
              </a:ext>
            </a:extLst>
          </p:cNvPr>
          <p:cNvCxnSpPr>
            <a:cxnSpLocks/>
            <a:stCxn id="19" idx="1"/>
            <a:endCxn id="22" idx="3"/>
          </p:cNvCxnSpPr>
          <p:nvPr/>
        </p:nvCxnSpPr>
        <p:spPr>
          <a:xfrm flipH="1">
            <a:off x="4470370" y="3844499"/>
            <a:ext cx="344300" cy="2503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1B80AA8-9E5E-86FB-ACD0-A0A19C013DC5}"/>
              </a:ext>
            </a:extLst>
          </p:cNvPr>
          <p:cNvSpPr txBox="1"/>
          <p:nvPr/>
        </p:nvSpPr>
        <p:spPr>
          <a:xfrm>
            <a:off x="6715529" y="3678694"/>
            <a:ext cx="534204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Requires storing state indefinitely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if inputs come </a:t>
            </a:r>
            <a:r>
              <a:rPr lang="en-US" sz="2800" i="1" dirty="0"/>
              <a:t>out of order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Assumption</a:t>
            </a:r>
            <a:r>
              <a:rPr lang="en-US" sz="2800" dirty="0"/>
              <a:t>: inputs aren’t</a:t>
            </a:r>
            <a:br>
              <a:rPr lang="en-US" sz="2800" dirty="0"/>
            </a:br>
            <a:r>
              <a:rPr lang="en-US" sz="2800" i="1" dirty="0"/>
              <a:t>too much </a:t>
            </a:r>
            <a:r>
              <a:rPr lang="en-US" sz="2800" dirty="0"/>
              <a:t>out of order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Solution</a:t>
            </a:r>
            <a:r>
              <a:rPr lang="en-US" sz="2800" dirty="0"/>
              <a:t>: GC state that cannot</a:t>
            </a:r>
            <a:br>
              <a:rPr lang="en-US" sz="2800" dirty="0"/>
            </a:br>
            <a:r>
              <a:rPr lang="en-US" sz="2800" dirty="0"/>
              <a:t>affect any future outputs</a:t>
            </a:r>
          </a:p>
        </p:txBody>
      </p:sp>
    </p:spTree>
    <p:extLst>
      <p:ext uri="{BB962C8B-B14F-4D97-AF65-F5344CB8AC3E}">
        <p14:creationId xmlns:p14="http://schemas.microsoft.com/office/powerpoint/2010/main" val="323744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72E3E-A5FA-39E0-6C1B-7E880FBB2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the input waterline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EDB0F-4799-C767-22B0-45A01E15B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F6EF1B2-938C-609B-F32F-B54A34C89390}"/>
                  </a:ext>
                </a:extLst>
              </p:cNvPr>
              <p:cNvSpPr/>
              <p:nvPr/>
            </p:nvSpPr>
            <p:spPr>
              <a:xfrm>
                <a:off x="2074944" y="3584369"/>
                <a:ext cx="1500047" cy="54819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𝑚𝑎𝑥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F6EF1B2-938C-609B-F32F-B54A34C893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4944" y="3584369"/>
                <a:ext cx="1500047" cy="5481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A5481DD-588B-C87A-E091-D3CD26AC4387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3574991" y="3853853"/>
            <a:ext cx="376922" cy="461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or: Curved 16">
            <a:extLst>
              <a:ext uri="{FF2B5EF4-FFF2-40B4-BE49-F238E27FC236}">
                <a16:creationId xmlns:a16="http://schemas.microsoft.com/office/drawing/2014/main" id="{D14A3E61-09EB-AE7C-648F-A0994874C3AB}"/>
              </a:ext>
            </a:extLst>
          </p:cNvPr>
          <p:cNvCxnSpPr>
            <a:cxnSpLocks/>
            <a:stCxn id="33" idx="3"/>
            <a:endCxn id="8" idx="3"/>
          </p:cNvCxnSpPr>
          <p:nvPr/>
        </p:nvCxnSpPr>
        <p:spPr>
          <a:xfrm flipH="1">
            <a:off x="10358643" y="3839137"/>
            <a:ext cx="459413" cy="1152718"/>
          </a:xfrm>
          <a:prstGeom prst="bentConnector3">
            <a:avLst>
              <a:gd name="adj1" fmla="val -49759"/>
            </a:avLst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4062358-1D0D-99EC-315E-9E30295EDDEA}"/>
                  </a:ext>
                </a:extLst>
              </p:cNvPr>
              <p:cNvSpPr/>
              <p:nvPr/>
            </p:nvSpPr>
            <p:spPr>
              <a:xfrm>
                <a:off x="9465369" y="4694307"/>
                <a:ext cx="893274" cy="595096"/>
              </a:xfrm>
              <a:prstGeom prst="roundRect">
                <a:avLst/>
              </a:prstGeom>
              <a:solidFill>
                <a:srgbClr val="92D05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4062358-1D0D-99EC-315E-9E30295EDD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5369" y="4694307"/>
                <a:ext cx="893274" cy="59509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F36CD65-F1DD-2B7E-7DA7-FAF0A19F7340}"/>
              </a:ext>
            </a:extLst>
          </p:cNvPr>
          <p:cNvCxnSpPr>
            <a:cxnSpLocks/>
          </p:cNvCxnSpPr>
          <p:nvPr/>
        </p:nvCxnSpPr>
        <p:spPr>
          <a:xfrm>
            <a:off x="710194" y="3859627"/>
            <a:ext cx="33104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64360CD-EBDE-66DE-43A3-32379D94215A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3574991" y="3853853"/>
            <a:ext cx="279039" cy="461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Curved 22">
            <a:extLst>
              <a:ext uri="{FF2B5EF4-FFF2-40B4-BE49-F238E27FC236}">
                <a16:creationId xmlns:a16="http://schemas.microsoft.com/office/drawing/2014/main" id="{9A527643-3644-1064-EAFB-74DEDB2528D1}"/>
              </a:ext>
            </a:extLst>
          </p:cNvPr>
          <p:cNvCxnSpPr>
            <a:cxnSpLocks/>
            <a:stCxn id="8" idx="1"/>
            <a:endCxn id="33" idx="2"/>
          </p:cNvCxnSpPr>
          <p:nvPr/>
        </p:nvCxnSpPr>
        <p:spPr>
          <a:xfrm rot="10800000">
            <a:off x="9212613" y="4113233"/>
            <a:ext cx="252757" cy="878623"/>
          </a:xfrm>
          <a:prstGeom prst="bentConnector2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9E829DB-F60F-504E-873E-B12BB6D7B745}"/>
              </a:ext>
            </a:extLst>
          </p:cNvPr>
          <p:cNvCxnSpPr>
            <a:cxnSpLocks/>
          </p:cNvCxnSpPr>
          <p:nvPr/>
        </p:nvCxnSpPr>
        <p:spPr>
          <a:xfrm flipH="1">
            <a:off x="10458111" y="4991855"/>
            <a:ext cx="14574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7EF8166-B491-15F5-9CF2-FECBC26C4B92}"/>
              </a:ext>
            </a:extLst>
          </p:cNvPr>
          <p:cNvCxnSpPr>
            <a:cxnSpLocks/>
            <a:stCxn id="16" idx="3"/>
            <a:endCxn id="54" idx="1"/>
          </p:cNvCxnSpPr>
          <p:nvPr/>
        </p:nvCxnSpPr>
        <p:spPr>
          <a:xfrm>
            <a:off x="675272" y="3853853"/>
            <a:ext cx="446636" cy="461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FDC6885-B928-D1E5-A933-53F82937D78A}"/>
              </a:ext>
            </a:extLst>
          </p:cNvPr>
          <p:cNvCxnSpPr>
            <a:cxnSpLocks/>
          </p:cNvCxnSpPr>
          <p:nvPr/>
        </p:nvCxnSpPr>
        <p:spPr>
          <a:xfrm>
            <a:off x="10825381" y="3839136"/>
            <a:ext cx="73193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10441B0-B537-B750-3CFE-83CCE089F275}"/>
                  </a:ext>
                </a:extLst>
              </p:cNvPr>
              <p:cNvSpPr txBox="1"/>
              <p:nvPr/>
            </p:nvSpPr>
            <p:spPr>
              <a:xfrm>
                <a:off x="327626" y="3530687"/>
                <a:ext cx="34764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dirty="0" smtClean="0"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10441B0-B537-B750-3CFE-83CCE089F2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26" y="3530687"/>
                <a:ext cx="347646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0B16339-6757-CF5E-5E2A-ED9D8D16ED87}"/>
              </a:ext>
            </a:extLst>
          </p:cNvPr>
          <p:cNvCxnSpPr>
            <a:cxnSpLocks/>
          </p:cNvCxnSpPr>
          <p:nvPr/>
        </p:nvCxnSpPr>
        <p:spPr>
          <a:xfrm flipV="1">
            <a:off x="9212612" y="4214484"/>
            <a:ext cx="0" cy="20101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F9D3F155-161B-9834-6C7C-F8265CB50760}"/>
                  </a:ext>
                </a:extLst>
              </p:cNvPr>
              <p:cNvSpPr/>
              <p:nvPr/>
            </p:nvSpPr>
            <p:spPr>
              <a:xfrm>
                <a:off x="3951913" y="3565042"/>
                <a:ext cx="3117328" cy="54819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𝑚𝑎𝑝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−5)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F9D3F155-161B-9834-6C7C-F8265CB507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1913" y="3565042"/>
                <a:ext cx="3117328" cy="5481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F4DA991-D6FD-D314-5286-94F31CC5EB67}"/>
                  </a:ext>
                </a:extLst>
              </p:cNvPr>
              <p:cNvSpPr/>
              <p:nvPr/>
            </p:nvSpPr>
            <p:spPr>
              <a:xfrm>
                <a:off x="7607168" y="3565041"/>
                <a:ext cx="3210888" cy="54819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𝑚𝑎𝑥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F4DA991-D6FD-D314-5286-94F31CC5EB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7168" y="3565041"/>
                <a:ext cx="3210888" cy="5481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F5D3D19-033B-9DF3-4CEB-9D5FD34178E1}"/>
              </a:ext>
            </a:extLst>
          </p:cNvPr>
          <p:cNvCxnSpPr>
            <a:cxnSpLocks/>
            <a:stCxn id="30" idx="3"/>
            <a:endCxn id="33" idx="1"/>
          </p:cNvCxnSpPr>
          <p:nvPr/>
        </p:nvCxnSpPr>
        <p:spPr>
          <a:xfrm flipV="1">
            <a:off x="7069241" y="3839137"/>
            <a:ext cx="53792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584ECFE-4809-B12E-EB43-F78FDCF62D63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7069241" y="3839138"/>
            <a:ext cx="45697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BAB06214-97D6-F1CA-CB4E-B9704959A544}"/>
              </a:ext>
            </a:extLst>
          </p:cNvPr>
          <p:cNvCxnSpPr>
            <a:cxnSpLocks/>
          </p:cNvCxnSpPr>
          <p:nvPr/>
        </p:nvCxnSpPr>
        <p:spPr>
          <a:xfrm>
            <a:off x="11005850" y="3839136"/>
            <a:ext cx="45697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729B1409-B52B-5FD6-B141-FAECCB1B0C3A}"/>
              </a:ext>
            </a:extLst>
          </p:cNvPr>
          <p:cNvSpPr txBox="1"/>
          <p:nvPr/>
        </p:nvSpPr>
        <p:spPr>
          <a:xfrm>
            <a:off x="3008189" y="4598045"/>
            <a:ext cx="1691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largest value in </a:t>
            </a:r>
          </a:p>
          <a:p>
            <a:r>
              <a:rPr lang="en-US" i="1" dirty="0"/>
              <a:t>current change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E65A436B-FBAA-0007-E2E2-6FF0D75F034A}"/>
                  </a:ext>
                </a:extLst>
              </p:cNvPr>
              <p:cNvSpPr/>
              <p:nvPr/>
            </p:nvSpPr>
            <p:spPr>
              <a:xfrm>
                <a:off x="1121908" y="3584369"/>
                <a:ext cx="488705" cy="54819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E65A436B-FBAA-0007-E2E2-6FF0D75F03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908" y="3584369"/>
                <a:ext cx="488705" cy="5481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F51384D-86B8-903D-1CF0-EF6E680B567C}"/>
              </a:ext>
            </a:extLst>
          </p:cNvPr>
          <p:cNvCxnSpPr>
            <a:cxnSpLocks/>
            <a:stCxn id="54" idx="3"/>
            <a:endCxn id="5" idx="1"/>
          </p:cNvCxnSpPr>
          <p:nvPr/>
        </p:nvCxnSpPr>
        <p:spPr>
          <a:xfrm>
            <a:off x="1610613" y="3858465"/>
            <a:ext cx="46433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3D647972-DDA5-E8D0-31C5-6DFB65100533}"/>
              </a:ext>
            </a:extLst>
          </p:cNvPr>
          <p:cNvCxnSpPr>
            <a:cxnSpLocks/>
            <a:stCxn id="54" idx="3"/>
          </p:cNvCxnSpPr>
          <p:nvPr/>
        </p:nvCxnSpPr>
        <p:spPr>
          <a:xfrm>
            <a:off x="1610613" y="3858465"/>
            <a:ext cx="36355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65CF7B6-857B-92D4-3961-8BD67B8561DD}"/>
              </a:ext>
            </a:extLst>
          </p:cNvPr>
          <p:cNvCxnSpPr>
            <a:stCxn id="51" idx="0"/>
          </p:cNvCxnSpPr>
          <p:nvPr/>
        </p:nvCxnSpPr>
        <p:spPr>
          <a:xfrm flipH="1" flipV="1">
            <a:off x="3671668" y="3892772"/>
            <a:ext cx="182362" cy="7052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F56762A8-28E1-635D-258B-43A083DBA641}"/>
              </a:ext>
            </a:extLst>
          </p:cNvPr>
          <p:cNvSpPr txBox="1"/>
          <p:nvPr/>
        </p:nvSpPr>
        <p:spPr>
          <a:xfrm>
            <a:off x="6652946" y="4545010"/>
            <a:ext cx="11025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waterline</a:t>
            </a:r>
          </a:p>
          <a:p>
            <a:r>
              <a:rPr lang="en-US" i="1" dirty="0"/>
              <a:t>of current</a:t>
            </a:r>
          </a:p>
          <a:p>
            <a:r>
              <a:rPr lang="en-US" i="1" dirty="0"/>
              <a:t>change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09ECE87E-3B1F-6894-4571-02E09EBC1E1C}"/>
              </a:ext>
            </a:extLst>
          </p:cNvPr>
          <p:cNvCxnSpPr>
            <a:stCxn id="70" idx="0"/>
          </p:cNvCxnSpPr>
          <p:nvPr/>
        </p:nvCxnSpPr>
        <p:spPr>
          <a:xfrm flipV="1">
            <a:off x="7204219" y="3839737"/>
            <a:ext cx="112206" cy="7052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912AEFD0-83D3-A4D6-7213-E63CF3D3BA01}"/>
              </a:ext>
            </a:extLst>
          </p:cNvPr>
          <p:cNvSpPr txBox="1"/>
          <p:nvPr/>
        </p:nvSpPr>
        <p:spPr>
          <a:xfrm>
            <a:off x="10716165" y="2557198"/>
            <a:ext cx="1067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result</a:t>
            </a:r>
          </a:p>
          <a:p>
            <a:pPr algn="ctr"/>
            <a:r>
              <a:rPr lang="en-US" i="1" dirty="0"/>
              <a:t>waterline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13FAE206-A6FB-374E-EFE3-2DA6BF5C1C2E}"/>
              </a:ext>
            </a:extLst>
          </p:cNvPr>
          <p:cNvCxnSpPr>
            <a:cxnSpLocks/>
            <a:stCxn id="72" idx="2"/>
          </p:cNvCxnSpPr>
          <p:nvPr/>
        </p:nvCxnSpPr>
        <p:spPr>
          <a:xfrm flipH="1">
            <a:off x="11191350" y="3203529"/>
            <a:ext cx="58327" cy="6356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BC93615D-B2F7-B517-9FAF-061621BFBF60}"/>
              </a:ext>
            </a:extLst>
          </p:cNvPr>
          <p:cNvSpPr txBox="1"/>
          <p:nvPr/>
        </p:nvSpPr>
        <p:spPr>
          <a:xfrm>
            <a:off x="1063750" y="4588215"/>
            <a:ext cx="1378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“timestamp”</a:t>
            </a:r>
          </a:p>
          <a:p>
            <a:r>
              <a:rPr lang="en-US" i="1" dirty="0"/>
              <a:t>column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6DD8FDC1-FE5F-255C-8481-9D240762828C}"/>
              </a:ext>
            </a:extLst>
          </p:cNvPr>
          <p:cNvCxnSpPr>
            <a:stCxn id="88" idx="0"/>
          </p:cNvCxnSpPr>
          <p:nvPr/>
        </p:nvCxnSpPr>
        <p:spPr>
          <a:xfrm flipH="1" flipV="1">
            <a:off x="1727229" y="3882942"/>
            <a:ext cx="25524" cy="7052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35823EF1-2197-5F5D-FEEB-03CD662FA388}"/>
              </a:ext>
            </a:extLst>
          </p:cNvPr>
          <p:cNvSpPr txBox="1"/>
          <p:nvPr/>
        </p:nvSpPr>
        <p:spPr>
          <a:xfrm>
            <a:off x="106392" y="4588214"/>
            <a:ext cx="865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Input</a:t>
            </a:r>
          </a:p>
          <a:p>
            <a:pPr algn="ctr"/>
            <a:r>
              <a:rPr lang="en-US" i="1" dirty="0"/>
              <a:t>change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2F4A896-3CC7-0BAC-7E61-C3745BD7A743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6033878" y="3080230"/>
            <a:ext cx="292588" cy="5445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D5658FE-FBFC-CA76-D005-28A29695DF16}"/>
              </a:ext>
            </a:extLst>
          </p:cNvPr>
          <p:cNvSpPr txBox="1"/>
          <p:nvPr/>
        </p:nvSpPr>
        <p:spPr>
          <a:xfrm>
            <a:off x="5489658" y="2433899"/>
            <a:ext cx="1088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LATENESS</a:t>
            </a:r>
          </a:p>
          <a:p>
            <a:pPr algn="ctr"/>
            <a:r>
              <a:rPr lang="en-US" i="1" dirty="0"/>
              <a:t>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53863D4-C076-ABB1-3D9C-248BF5DFFD9D}"/>
                  </a:ext>
                </a:extLst>
              </p:cNvPr>
              <p:cNvSpPr txBox="1"/>
              <p:nvPr/>
            </p:nvSpPr>
            <p:spPr>
              <a:xfrm>
                <a:off x="7150194" y="3291952"/>
                <a:ext cx="49022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53863D4-C076-ABB1-3D9C-248BF5DFFD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0194" y="3291952"/>
                <a:ext cx="49022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88A1DFD-0F44-FA93-2623-7E00B9D8E34A}"/>
                  </a:ext>
                </a:extLst>
              </p:cNvPr>
              <p:cNvSpPr txBox="1"/>
              <p:nvPr/>
            </p:nvSpPr>
            <p:spPr>
              <a:xfrm>
                <a:off x="8730032" y="4357381"/>
                <a:ext cx="49022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88A1DFD-0F44-FA93-2623-7E00B9D8E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0032" y="4357381"/>
                <a:ext cx="490226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6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30" grpId="0" animBg="1"/>
      <p:bldP spid="33" grpId="0" animBg="1"/>
      <p:bldP spid="51" grpId="0"/>
      <p:bldP spid="70" grpId="0"/>
      <p:bldP spid="72" grpId="0"/>
      <p:bldP spid="17" grpId="0"/>
      <p:bldP spid="22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86CFD-9E8B-FBCC-A42C-CD22259BB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Waterline is a column property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B52EC-DF69-1551-DF44-3BB13C26B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data stream can have multiple columns with lateness</a:t>
            </a:r>
          </a:p>
          <a:p>
            <a:r>
              <a:rPr lang="en-US" dirty="0"/>
              <a:t>Lateness has nothing to do with real time</a:t>
            </a:r>
          </a:p>
          <a:p>
            <a:pPr lvl="1"/>
            <a:r>
              <a:rPr lang="en-US" dirty="0"/>
              <a:t>It works on any data type that has a “minus” and a “greater than” operation</a:t>
            </a:r>
          </a:p>
          <a:p>
            <a:r>
              <a:rPr lang="en-US" dirty="0"/>
              <a:t>The waterlines of various columns move independently</a:t>
            </a:r>
          </a:p>
          <a:p>
            <a:r>
              <a:rPr lang="en-US" dirty="0"/>
              <a:t>Data arriving below waterline will be </a:t>
            </a:r>
          </a:p>
          <a:p>
            <a:pPr lvl="1"/>
            <a:r>
              <a:rPr lang="en-US" dirty="0"/>
              <a:t>thrown away</a:t>
            </a:r>
          </a:p>
          <a:p>
            <a:pPr lvl="1"/>
            <a:r>
              <a:rPr lang="en-US" dirty="0"/>
              <a:t>logged to an error stream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CCCB2-89FD-3319-237E-2672C6EF0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 descr="A river with a rocky shore&#10;&#10;AI-generated content may be incorrect.">
            <a:extLst>
              <a:ext uri="{FF2B5EF4-FFF2-40B4-BE49-F238E27FC236}">
                <a16:creationId xmlns:a16="http://schemas.microsoft.com/office/drawing/2014/main" id="{0475ED6F-394F-017B-BE7A-3308EA4A65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15864" y="3905071"/>
            <a:ext cx="3450404" cy="258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107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8B5D1-CDD8-E853-CB73-58035F45F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Monotone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1EAE4-FCB5-11C2-DCAE-DDA1466ED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498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SELECT (</a:t>
            </a:r>
            <a:r>
              <a:rPr lang="en-US" dirty="0" err="1">
                <a:latin typeface="Consolas" panose="020B0609020204030204" pitchFamily="49" charset="0"/>
              </a:rPr>
              <a:t>ts</a:t>
            </a:r>
            <a:r>
              <a:rPr lang="en-US" dirty="0">
                <a:latin typeface="Consolas" panose="020B0609020204030204" pitchFamily="49" charset="0"/>
              </a:rPr>
              <a:t> + 10)/5 AS ts1, … FROM DATA;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ts</a:t>
            </a:r>
            <a:r>
              <a:rPr lang="en-US" dirty="0">
                <a:latin typeface="Consolas" panose="020B0609020204030204" pitchFamily="49" charset="0"/>
              </a:rPr>
              <a:t> + 10)/5 </a:t>
            </a:r>
            <a:r>
              <a:rPr lang="en-US" dirty="0"/>
              <a:t>is a monotone function of the input value </a:t>
            </a:r>
            <a:r>
              <a:rPr lang="en-US" dirty="0" err="1">
                <a:latin typeface="Consolas" panose="020B0609020204030204" pitchFamily="49" charset="0"/>
              </a:rPr>
              <a:t>ts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/>
              <a:t>(assuming no wrap-around arithmetic!)</a:t>
            </a:r>
          </a:p>
          <a:p>
            <a:r>
              <a:rPr lang="en-US" dirty="0"/>
              <a:t>The waterline is a monotone function of time</a:t>
            </a:r>
          </a:p>
          <a:p>
            <a:r>
              <a:rPr lang="en-US" dirty="0"/>
              <a:t>The ts1 column also has a waterline!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49F7F8-1C45-BC16-D3B3-64FD87FCF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44A51B0-07AF-8148-387C-2531782F6D3C}"/>
                  </a:ext>
                </a:extLst>
              </p:cNvPr>
              <p:cNvSpPr/>
              <p:nvPr/>
            </p:nvSpPr>
            <p:spPr>
              <a:xfrm>
                <a:off x="4410181" y="4777589"/>
                <a:ext cx="3826310" cy="113561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𝑚𝑎𝑝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+10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44A51B0-07AF-8148-387C-2531782F6D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181" y="4777589"/>
                <a:ext cx="3826310" cy="11356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E76D00A-57FA-4A77-EB32-E798A090C3B9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8236491" y="5345394"/>
            <a:ext cx="60270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C8C8D29-5872-9EBE-0F79-07346DFE108F}"/>
              </a:ext>
            </a:extLst>
          </p:cNvPr>
          <p:cNvCxnSpPr>
            <a:cxnSpLocks/>
          </p:cNvCxnSpPr>
          <p:nvPr/>
        </p:nvCxnSpPr>
        <p:spPr>
          <a:xfrm>
            <a:off x="3045431" y="5346556"/>
            <a:ext cx="33104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AE7815B-D331-FF23-E55E-762D3F4BBFFB}"/>
              </a:ext>
            </a:extLst>
          </p:cNvPr>
          <p:cNvCxnSpPr>
            <a:cxnSpLocks/>
          </p:cNvCxnSpPr>
          <p:nvPr/>
        </p:nvCxnSpPr>
        <p:spPr>
          <a:xfrm flipV="1">
            <a:off x="8467054" y="5340781"/>
            <a:ext cx="279039" cy="461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AD50C56-4EFF-1BBD-7E27-6E8C5381CD3B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2992813" y="5345394"/>
            <a:ext cx="46433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03B7BD3-48CA-EFB1-1C82-79758856ACBC}"/>
                  </a:ext>
                </a:extLst>
              </p:cNvPr>
              <p:cNvSpPr/>
              <p:nvPr/>
            </p:nvSpPr>
            <p:spPr>
              <a:xfrm>
                <a:off x="3457145" y="5071298"/>
                <a:ext cx="488705" cy="54819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03B7BD3-48CA-EFB1-1C82-79758856AC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7145" y="5071298"/>
                <a:ext cx="488705" cy="5481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1A3A190-0D7D-C8D3-9B5D-E52480DED247}"/>
              </a:ext>
            </a:extLst>
          </p:cNvPr>
          <p:cNvCxnSpPr>
            <a:cxnSpLocks/>
            <a:stCxn id="11" idx="3"/>
            <a:endCxn id="5" idx="1"/>
          </p:cNvCxnSpPr>
          <p:nvPr/>
        </p:nvCxnSpPr>
        <p:spPr>
          <a:xfrm>
            <a:off x="3945850" y="5345394"/>
            <a:ext cx="46433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743C2D4-0683-1393-99E3-13221A5C1F81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3945850" y="5345394"/>
            <a:ext cx="36355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051187C-B5FD-D4DE-0461-270135CCFEF4}"/>
              </a:ext>
            </a:extLst>
          </p:cNvPr>
          <p:cNvCxnSpPr/>
          <p:nvPr/>
        </p:nvCxnSpPr>
        <p:spPr>
          <a:xfrm flipH="1" flipV="1">
            <a:off x="8515392" y="5340781"/>
            <a:ext cx="182362" cy="7052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068F232-2C60-6D80-0695-8AE29C22FBC4}"/>
              </a:ext>
            </a:extLst>
          </p:cNvPr>
          <p:cNvSpPr txBox="1"/>
          <p:nvPr/>
        </p:nvSpPr>
        <p:spPr>
          <a:xfrm>
            <a:off x="8260591" y="6176325"/>
            <a:ext cx="1781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waterline of </a:t>
            </a:r>
            <a:r>
              <a:rPr lang="en-US" dirty="0">
                <a:latin typeface="Consolas" panose="020B0609020204030204" pitchFamily="49" charset="0"/>
              </a:rPr>
              <a:t>ts1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DC70F6-50B5-02ED-BDC5-F43878B69200}"/>
              </a:ext>
            </a:extLst>
          </p:cNvPr>
          <p:cNvSpPr txBox="1"/>
          <p:nvPr/>
        </p:nvSpPr>
        <p:spPr>
          <a:xfrm>
            <a:off x="1952556" y="6176325"/>
            <a:ext cx="1646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Waterline of </a:t>
            </a:r>
            <a:r>
              <a:rPr lang="en-US" dirty="0" err="1">
                <a:latin typeface="Consolas" panose="020B0609020204030204" pitchFamily="49" charset="0"/>
              </a:rPr>
              <a:t>ts</a:t>
            </a:r>
            <a:endParaRPr lang="en-US" dirty="0">
              <a:latin typeface="Consolas" panose="020B0609020204030204" pitchFamily="49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106BE91-F3BA-B632-4D14-5C28743D01F5}"/>
              </a:ext>
            </a:extLst>
          </p:cNvPr>
          <p:cNvCxnSpPr>
            <a:cxnSpLocks/>
            <a:stCxn id="17" idx="0"/>
          </p:cNvCxnSpPr>
          <p:nvPr/>
        </p:nvCxnSpPr>
        <p:spPr>
          <a:xfrm flipV="1">
            <a:off x="2775666" y="5383237"/>
            <a:ext cx="408322" cy="7930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12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F0AAE-6045-086F-11CA-5A21F8D11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/>
              <a:t>Composition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0F5D4E-9116-7C34-8524-063659ADE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23</a:t>
            </a:fld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286F764-2298-BC69-722C-71A53AF8952E}"/>
              </a:ext>
            </a:extLst>
          </p:cNvPr>
          <p:cNvCxnSpPr>
            <a:cxnSpLocks/>
            <a:stCxn id="41" idx="2"/>
            <a:endCxn id="11" idx="0"/>
          </p:cNvCxnSpPr>
          <p:nvPr/>
        </p:nvCxnSpPr>
        <p:spPr>
          <a:xfrm>
            <a:off x="4791268" y="2491440"/>
            <a:ext cx="15098" cy="66313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27507E0-7485-70B9-72A3-E7B459D63F19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4286528" y="3671040"/>
            <a:ext cx="519838" cy="53988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463B7A6-D97D-2111-6ADB-9E85D5D8EE12}"/>
              </a:ext>
            </a:extLst>
          </p:cNvPr>
          <p:cNvCxnSpPr>
            <a:cxnSpLocks/>
            <a:stCxn id="41" idx="2"/>
            <a:endCxn id="95" idx="0"/>
          </p:cNvCxnSpPr>
          <p:nvPr/>
        </p:nvCxnSpPr>
        <p:spPr>
          <a:xfrm rot="16200000" flipH="1">
            <a:off x="5907880" y="1374828"/>
            <a:ext cx="554524" cy="2787748"/>
          </a:xfrm>
          <a:prstGeom prst="bentConnector3">
            <a:avLst>
              <a:gd name="adj1" fmla="val 19557"/>
            </a:avLst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F48D14C-5862-FB66-9F0C-0A8B297143C4}"/>
              </a:ext>
            </a:extLst>
          </p:cNvPr>
          <p:cNvCxnSpPr>
            <a:cxnSpLocks/>
            <a:stCxn id="40" idx="2"/>
            <a:endCxn id="9" idx="0"/>
          </p:cNvCxnSpPr>
          <p:nvPr/>
        </p:nvCxnSpPr>
        <p:spPr>
          <a:xfrm>
            <a:off x="3423598" y="2491440"/>
            <a:ext cx="26484" cy="67040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C0E0BD5-52D7-2878-A94D-346D40A904CC}"/>
                  </a:ext>
                </a:extLst>
              </p:cNvPr>
              <p:cNvSpPr/>
              <p:nvPr/>
            </p:nvSpPr>
            <p:spPr>
              <a:xfrm>
                <a:off x="3083899" y="3161844"/>
                <a:ext cx="732366" cy="51646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C0E0BD5-52D7-2878-A94D-346D40A904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899" y="3161844"/>
                <a:ext cx="732366" cy="5164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AD1ABDA-E49B-2F6A-6142-B58C5F68395D}"/>
                  </a:ext>
                </a:extLst>
              </p:cNvPr>
              <p:cNvSpPr/>
              <p:nvPr/>
            </p:nvSpPr>
            <p:spPr>
              <a:xfrm>
                <a:off x="3816265" y="4332693"/>
                <a:ext cx="732366" cy="51646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28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AD1ABDA-E49B-2F6A-6142-B58C5F6839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265" y="4332693"/>
                <a:ext cx="732366" cy="5164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233028B-D4EC-533B-9AEE-37337F0B3007}"/>
                  </a:ext>
                </a:extLst>
              </p:cNvPr>
              <p:cNvSpPr/>
              <p:nvPr/>
            </p:nvSpPr>
            <p:spPr>
              <a:xfrm>
                <a:off x="4440183" y="3154573"/>
                <a:ext cx="732366" cy="51646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US" sz="28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233028B-D4EC-533B-9AEE-37337F0B30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0183" y="3154573"/>
                <a:ext cx="732366" cy="5164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457340F-2C02-32E5-ECAE-C7E15A87C455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>
            <a:off x="3450082" y="3678311"/>
            <a:ext cx="732366" cy="65438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F80252E-1B0B-4532-3C15-854351EBB317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4182448" y="3669560"/>
            <a:ext cx="623918" cy="66313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D932391-D73E-AAC5-0EB5-61B902B52488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4182448" y="4849160"/>
            <a:ext cx="0" cy="26581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7C6E610-A47A-A42B-A088-32CAEF0F863D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4182448" y="4849160"/>
            <a:ext cx="0" cy="43220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51FF03D-C9CC-66B8-4EF4-041C052501C5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3450082" y="3678311"/>
            <a:ext cx="605738" cy="53261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91B331F-3744-FD33-E395-BE5E2EFB2BA4}"/>
              </a:ext>
            </a:extLst>
          </p:cNvPr>
          <p:cNvCxnSpPr>
            <a:cxnSpLocks/>
            <a:stCxn id="40" idx="2"/>
          </p:cNvCxnSpPr>
          <p:nvPr/>
        </p:nvCxnSpPr>
        <p:spPr>
          <a:xfrm>
            <a:off x="3423598" y="2491440"/>
            <a:ext cx="26484" cy="50372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64D3D93D-9364-ED89-F304-897D0366779D}"/>
              </a:ext>
            </a:extLst>
          </p:cNvPr>
          <p:cNvSpPr/>
          <p:nvPr/>
        </p:nvSpPr>
        <p:spPr>
          <a:xfrm>
            <a:off x="3057415" y="1974973"/>
            <a:ext cx="732366" cy="5164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0C8F303-AAEB-BD3D-BB8E-E5CE259B6CE6}"/>
              </a:ext>
            </a:extLst>
          </p:cNvPr>
          <p:cNvSpPr/>
          <p:nvPr/>
        </p:nvSpPr>
        <p:spPr>
          <a:xfrm>
            <a:off x="4425085" y="1974973"/>
            <a:ext cx="732366" cy="5164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0" dirty="0">
              <a:solidFill>
                <a:schemeClr val="tx1"/>
              </a:solidFill>
            </a:endParaRP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E94A15D-152F-C3BB-51E9-989D138D1FDD}"/>
              </a:ext>
            </a:extLst>
          </p:cNvPr>
          <p:cNvCxnSpPr>
            <a:cxnSpLocks/>
            <a:stCxn id="95" idx="2"/>
            <a:endCxn id="87" idx="0"/>
          </p:cNvCxnSpPr>
          <p:nvPr/>
        </p:nvCxnSpPr>
        <p:spPr>
          <a:xfrm>
            <a:off x="7579016" y="3562431"/>
            <a:ext cx="15098" cy="66313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DD35EAFF-B1E0-1B32-372C-9E66B9E9F9CE}"/>
              </a:ext>
            </a:extLst>
          </p:cNvPr>
          <p:cNvCxnSpPr>
            <a:cxnSpLocks/>
            <a:stCxn id="87" idx="2"/>
          </p:cNvCxnSpPr>
          <p:nvPr/>
        </p:nvCxnSpPr>
        <p:spPr>
          <a:xfrm flipH="1">
            <a:off x="7074276" y="4742031"/>
            <a:ext cx="519838" cy="53988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31F1368-E50F-8A06-CA14-0C486E173C67}"/>
              </a:ext>
            </a:extLst>
          </p:cNvPr>
          <p:cNvCxnSpPr>
            <a:cxnSpLocks/>
            <a:stCxn id="95" idx="2"/>
          </p:cNvCxnSpPr>
          <p:nvPr/>
        </p:nvCxnSpPr>
        <p:spPr>
          <a:xfrm>
            <a:off x="7579016" y="3562431"/>
            <a:ext cx="0" cy="51646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38501C2D-9A11-EFD0-24F3-3FAD6782AABB}"/>
              </a:ext>
            </a:extLst>
          </p:cNvPr>
          <p:cNvCxnSpPr>
            <a:cxnSpLocks/>
            <a:stCxn id="94" idx="2"/>
            <a:endCxn id="85" idx="0"/>
          </p:cNvCxnSpPr>
          <p:nvPr/>
        </p:nvCxnSpPr>
        <p:spPr>
          <a:xfrm>
            <a:off x="6211346" y="3562431"/>
            <a:ext cx="26484" cy="67040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>
            <a:extLst>
              <a:ext uri="{FF2B5EF4-FFF2-40B4-BE49-F238E27FC236}">
                <a16:creationId xmlns:a16="http://schemas.microsoft.com/office/drawing/2014/main" id="{E28BB67C-1E0C-857F-2D76-A70F34361C33}"/>
              </a:ext>
            </a:extLst>
          </p:cNvPr>
          <p:cNvSpPr/>
          <p:nvPr/>
        </p:nvSpPr>
        <p:spPr>
          <a:xfrm>
            <a:off x="5871647" y="4232835"/>
            <a:ext cx="732366" cy="5164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6C54D9B8-8190-EE33-FB92-C2097A328E5A}"/>
              </a:ext>
            </a:extLst>
          </p:cNvPr>
          <p:cNvSpPr/>
          <p:nvPr/>
        </p:nvSpPr>
        <p:spPr>
          <a:xfrm>
            <a:off x="6604013" y="5403684"/>
            <a:ext cx="732366" cy="5164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FFBCE41-9067-2CBD-FF78-7FBF73D639D5}"/>
              </a:ext>
            </a:extLst>
          </p:cNvPr>
          <p:cNvSpPr/>
          <p:nvPr/>
        </p:nvSpPr>
        <p:spPr>
          <a:xfrm>
            <a:off x="7227931" y="4225564"/>
            <a:ext cx="732366" cy="5164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0" dirty="0">
              <a:solidFill>
                <a:schemeClr val="tx1"/>
              </a:solidFill>
            </a:endParaRP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7B50FABE-2D3B-75A8-0E01-5D014BE4D5F7}"/>
              </a:ext>
            </a:extLst>
          </p:cNvPr>
          <p:cNvCxnSpPr>
            <a:cxnSpLocks/>
            <a:stCxn id="85" idx="2"/>
            <a:endCxn id="86" idx="0"/>
          </p:cNvCxnSpPr>
          <p:nvPr/>
        </p:nvCxnSpPr>
        <p:spPr>
          <a:xfrm>
            <a:off x="6237830" y="4749302"/>
            <a:ext cx="732366" cy="65438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07DA0FBB-A4AA-D448-7B9A-7E6DB3A69921}"/>
              </a:ext>
            </a:extLst>
          </p:cNvPr>
          <p:cNvCxnSpPr>
            <a:cxnSpLocks/>
            <a:endCxn id="86" idx="0"/>
          </p:cNvCxnSpPr>
          <p:nvPr/>
        </p:nvCxnSpPr>
        <p:spPr>
          <a:xfrm flipH="1">
            <a:off x="6970196" y="4740551"/>
            <a:ext cx="623918" cy="66313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0CD0A4BD-2989-B5C7-7CF2-B12F84C64817}"/>
              </a:ext>
            </a:extLst>
          </p:cNvPr>
          <p:cNvCxnSpPr>
            <a:cxnSpLocks/>
            <a:stCxn id="86" idx="2"/>
          </p:cNvCxnSpPr>
          <p:nvPr/>
        </p:nvCxnSpPr>
        <p:spPr>
          <a:xfrm>
            <a:off x="6970196" y="5920151"/>
            <a:ext cx="0" cy="26581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E29292D7-B95B-3005-3F9B-230993DC369B}"/>
              </a:ext>
            </a:extLst>
          </p:cNvPr>
          <p:cNvCxnSpPr>
            <a:cxnSpLocks/>
            <a:stCxn id="86" idx="2"/>
          </p:cNvCxnSpPr>
          <p:nvPr/>
        </p:nvCxnSpPr>
        <p:spPr>
          <a:xfrm>
            <a:off x="6970196" y="5920151"/>
            <a:ext cx="0" cy="43220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E276BB67-4F8A-3D44-63A6-153ECA49E9C1}"/>
              </a:ext>
            </a:extLst>
          </p:cNvPr>
          <p:cNvCxnSpPr>
            <a:cxnSpLocks/>
            <a:stCxn id="85" idx="2"/>
          </p:cNvCxnSpPr>
          <p:nvPr/>
        </p:nvCxnSpPr>
        <p:spPr>
          <a:xfrm>
            <a:off x="6237830" y="4749302"/>
            <a:ext cx="612589" cy="53206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E9A5DF74-FD38-0364-FF9E-D33C16680EB4}"/>
              </a:ext>
            </a:extLst>
          </p:cNvPr>
          <p:cNvCxnSpPr>
            <a:cxnSpLocks/>
            <a:stCxn id="94" idx="2"/>
          </p:cNvCxnSpPr>
          <p:nvPr/>
        </p:nvCxnSpPr>
        <p:spPr>
          <a:xfrm>
            <a:off x="6211346" y="3562431"/>
            <a:ext cx="26484" cy="50372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>
            <a:extLst>
              <a:ext uri="{FF2B5EF4-FFF2-40B4-BE49-F238E27FC236}">
                <a16:creationId xmlns:a16="http://schemas.microsoft.com/office/drawing/2014/main" id="{CD85DFCD-46F6-E2F7-36BC-6567C9A7BC97}"/>
              </a:ext>
            </a:extLst>
          </p:cNvPr>
          <p:cNvSpPr/>
          <p:nvPr/>
        </p:nvSpPr>
        <p:spPr>
          <a:xfrm>
            <a:off x="5845163" y="3045964"/>
            <a:ext cx="732366" cy="5164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EA386F24-C8B6-9926-BEC3-56287E80B07E}"/>
              </a:ext>
            </a:extLst>
          </p:cNvPr>
          <p:cNvSpPr/>
          <p:nvPr/>
        </p:nvSpPr>
        <p:spPr>
          <a:xfrm>
            <a:off x="7212833" y="3045964"/>
            <a:ext cx="732366" cy="5164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0" dirty="0">
              <a:solidFill>
                <a:schemeClr val="tx1"/>
              </a:solidFill>
            </a:endParaRPr>
          </a:p>
        </p:txBody>
      </p:sp>
      <p:cxnSp>
        <p:nvCxnSpPr>
          <p:cNvPr id="99" name="Straight Arrow Connector 6">
            <a:extLst>
              <a:ext uri="{FF2B5EF4-FFF2-40B4-BE49-F238E27FC236}">
                <a16:creationId xmlns:a16="http://schemas.microsoft.com/office/drawing/2014/main" id="{95EB1A10-AB91-5FBB-27B0-C77F6F31650E}"/>
              </a:ext>
            </a:extLst>
          </p:cNvPr>
          <p:cNvCxnSpPr>
            <a:cxnSpLocks/>
            <a:stCxn id="40" idx="2"/>
            <a:endCxn id="94" idx="0"/>
          </p:cNvCxnSpPr>
          <p:nvPr/>
        </p:nvCxnSpPr>
        <p:spPr>
          <a:xfrm rot="16200000" flipH="1">
            <a:off x="4540210" y="1374828"/>
            <a:ext cx="554524" cy="2787748"/>
          </a:xfrm>
          <a:prstGeom prst="bentConnector3">
            <a:avLst>
              <a:gd name="adj1" fmla="val 37316"/>
            </a:avLst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47BFD35C-19D9-4B51-1633-300580851C4E}"/>
              </a:ext>
            </a:extLst>
          </p:cNvPr>
          <p:cNvCxnSpPr>
            <a:cxnSpLocks/>
          </p:cNvCxnSpPr>
          <p:nvPr/>
        </p:nvCxnSpPr>
        <p:spPr>
          <a:xfrm>
            <a:off x="7579016" y="2644827"/>
            <a:ext cx="0" cy="26010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4738E566-A3A9-BDF7-0164-60C5E0184837}"/>
              </a:ext>
            </a:extLst>
          </p:cNvPr>
          <p:cNvCxnSpPr>
            <a:cxnSpLocks/>
          </p:cNvCxnSpPr>
          <p:nvPr/>
        </p:nvCxnSpPr>
        <p:spPr>
          <a:xfrm>
            <a:off x="6203187" y="2710375"/>
            <a:ext cx="0" cy="19455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133CF23E-60C0-F05E-3D98-26C18F7E6A44}"/>
              </a:ext>
            </a:extLst>
          </p:cNvPr>
          <p:cNvCxnSpPr>
            <a:cxnSpLocks/>
          </p:cNvCxnSpPr>
          <p:nvPr/>
        </p:nvCxnSpPr>
        <p:spPr>
          <a:xfrm flipH="1">
            <a:off x="5536379" y="1463040"/>
            <a:ext cx="62378" cy="520973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8EDAF6BE-8DF3-1A78-ED7D-228C5AE514A2}"/>
              </a:ext>
            </a:extLst>
          </p:cNvPr>
          <p:cNvSpPr txBox="1"/>
          <p:nvPr/>
        </p:nvSpPr>
        <p:spPr>
          <a:xfrm>
            <a:off x="3393514" y="6322743"/>
            <a:ext cx="1577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data path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28314F98-71AE-FBCC-CFD9-3C6C5AE621C0}"/>
              </a:ext>
            </a:extLst>
          </p:cNvPr>
          <p:cNvSpPr txBox="1"/>
          <p:nvPr/>
        </p:nvSpPr>
        <p:spPr>
          <a:xfrm>
            <a:off x="6306463" y="6322743"/>
            <a:ext cx="1555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waterline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9C09A98C-6FDC-E962-B2A1-62FB1A05F33D}"/>
              </a:ext>
            </a:extLst>
          </p:cNvPr>
          <p:cNvSpPr txBox="1"/>
          <p:nvPr/>
        </p:nvSpPr>
        <p:spPr>
          <a:xfrm>
            <a:off x="1730695" y="4149970"/>
            <a:ext cx="1315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(streams of)</a:t>
            </a:r>
          </a:p>
          <a:p>
            <a:pPr algn="ctr"/>
            <a:r>
              <a:rPr lang="en-US" i="1" dirty="0"/>
              <a:t>collections</a:t>
            </a: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F4090939-F07C-E0A7-178B-711148153CAB}"/>
              </a:ext>
            </a:extLst>
          </p:cNvPr>
          <p:cNvCxnSpPr>
            <a:cxnSpLocks/>
            <a:stCxn id="114" idx="3"/>
          </p:cNvCxnSpPr>
          <p:nvPr/>
        </p:nvCxnSpPr>
        <p:spPr>
          <a:xfrm flipV="1">
            <a:off x="3046376" y="3844992"/>
            <a:ext cx="601079" cy="6281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F54EDA0E-71F3-43A1-1077-A3913F5F295B}"/>
              </a:ext>
            </a:extLst>
          </p:cNvPr>
          <p:cNvSpPr txBox="1"/>
          <p:nvPr/>
        </p:nvSpPr>
        <p:spPr>
          <a:xfrm>
            <a:off x="7855675" y="5114973"/>
            <a:ext cx="1166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singleton</a:t>
            </a:r>
            <a:br>
              <a:rPr lang="en-US" i="1" dirty="0"/>
            </a:br>
            <a:r>
              <a:rPr lang="en-US" i="1" dirty="0"/>
              <a:t>collections</a:t>
            </a:r>
          </a:p>
        </p:txBody>
      </p: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82E81BDC-A871-8CC6-EC71-FBF816563522}"/>
              </a:ext>
            </a:extLst>
          </p:cNvPr>
          <p:cNvCxnSpPr>
            <a:cxnSpLocks/>
            <a:stCxn id="117" idx="1"/>
          </p:cNvCxnSpPr>
          <p:nvPr/>
        </p:nvCxnSpPr>
        <p:spPr>
          <a:xfrm flipH="1" flipV="1">
            <a:off x="7385636" y="4956288"/>
            <a:ext cx="470039" cy="4818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EBFAEA3-38EB-32DD-FD16-0D96D9063E9B}"/>
              </a:ext>
            </a:extLst>
          </p:cNvPr>
          <p:cNvCxnSpPr>
            <a:cxnSpLocks/>
          </p:cNvCxnSpPr>
          <p:nvPr/>
        </p:nvCxnSpPr>
        <p:spPr>
          <a:xfrm>
            <a:off x="4806366" y="2807654"/>
            <a:ext cx="0" cy="19455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8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  <p:bldP spid="87" grpId="0" animBg="1"/>
      <p:bldP spid="94" grpId="0" animBg="1"/>
      <p:bldP spid="95" grpId="0" animBg="1"/>
      <p:bldP spid="113" grpId="0"/>
      <p:bldP spid="1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9C2ADB-091E-539B-4892-01C7BC2C1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9D5EA-03A4-74D6-0446-C8CAD3BF9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Incremental </a:t>
            </a:r>
            <a:r>
              <a:rPr lang="en-US" dirty="0">
                <a:latin typeface="Consolas" panose="020B0609020204030204" pitchFamily="49" charset="0"/>
              </a:rPr>
              <a:t>DISTINCT</a:t>
            </a:r>
            <a:r>
              <a:rPr lang="en-US" dirty="0">
                <a:latin typeface="+mn-lt"/>
              </a:rPr>
              <a:t> with GC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D5892D-59B5-1529-378E-6763A95D9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5AD403E-2CE2-5A51-652F-0A289D14D0D6}"/>
                  </a:ext>
                </a:extLst>
              </p:cNvPr>
              <p:cNvSpPr/>
              <p:nvPr/>
            </p:nvSpPr>
            <p:spPr>
              <a:xfrm>
                <a:off x="3006783" y="2232075"/>
                <a:ext cx="4176592" cy="265315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5AD403E-2CE2-5A51-652F-0A289D14D0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783" y="2232075"/>
                <a:ext cx="4176592" cy="26531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21D32E8-0A33-1905-50C7-0EA3C6EF192D}"/>
              </a:ext>
            </a:extLst>
          </p:cNvPr>
          <p:cNvCxnSpPr>
            <a:cxnSpLocks/>
            <a:stCxn id="5" idx="3"/>
            <a:endCxn id="8" idx="1"/>
          </p:cNvCxnSpPr>
          <p:nvPr/>
        </p:nvCxnSpPr>
        <p:spPr>
          <a:xfrm>
            <a:off x="7183375" y="3558650"/>
            <a:ext cx="694088" cy="582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45092FC9-2D59-86EF-2840-CA9E15DFEE88}"/>
                  </a:ext>
                </a:extLst>
              </p:cNvPr>
              <p:cNvSpPr/>
              <p:nvPr/>
            </p:nvSpPr>
            <p:spPr>
              <a:xfrm>
                <a:off x="7877463" y="3266923"/>
                <a:ext cx="830830" cy="595096"/>
              </a:xfrm>
              <a:prstGeom prst="roundRect">
                <a:avLst/>
              </a:prstGeom>
              <a:solidFill>
                <a:srgbClr val="92D05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45092FC9-2D59-86EF-2840-CA9E15DFEE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7463" y="3266923"/>
                <a:ext cx="830830" cy="59509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049331A-A869-C333-00DB-0F7D6BFD590A}"/>
              </a:ext>
            </a:extLst>
          </p:cNvPr>
          <p:cNvCxnSpPr>
            <a:cxnSpLocks/>
            <a:stCxn id="8" idx="2"/>
            <a:endCxn id="17" idx="0"/>
          </p:cNvCxnSpPr>
          <p:nvPr/>
        </p:nvCxnSpPr>
        <p:spPr>
          <a:xfrm flipH="1">
            <a:off x="8292877" y="3862019"/>
            <a:ext cx="1" cy="189707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A3DD331-012C-E5F3-2BB9-35DC29FDDDCB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7183375" y="3553959"/>
            <a:ext cx="587395" cy="469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Curved 22">
            <a:extLst>
              <a:ext uri="{FF2B5EF4-FFF2-40B4-BE49-F238E27FC236}">
                <a16:creationId xmlns:a16="http://schemas.microsoft.com/office/drawing/2014/main" id="{EBB66853-378E-2FB6-7642-677D64593372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>
          <a:xfrm>
            <a:off x="2413412" y="3553959"/>
            <a:ext cx="5577030" cy="2479226"/>
          </a:xfrm>
          <a:prstGeom prst="bentConnector3">
            <a:avLst>
              <a:gd name="adj1" fmla="val 3755"/>
            </a:avLst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E2DCC93-A436-11C2-6670-6DB30C267CAE}"/>
              </a:ext>
            </a:extLst>
          </p:cNvPr>
          <p:cNvCxnSpPr>
            <a:cxnSpLocks/>
            <a:stCxn id="16" idx="3"/>
            <a:endCxn id="5" idx="1"/>
          </p:cNvCxnSpPr>
          <p:nvPr/>
        </p:nvCxnSpPr>
        <p:spPr>
          <a:xfrm>
            <a:off x="2413412" y="3553959"/>
            <a:ext cx="593371" cy="469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8146631-43DC-0BA6-9567-94E3D8B8B695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2413412" y="3553959"/>
            <a:ext cx="50329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B532278-02CD-D6AC-DEE8-6B3F3EBC8499}"/>
                  </a:ext>
                </a:extLst>
              </p:cNvPr>
              <p:cNvSpPr txBox="1"/>
              <p:nvPr/>
            </p:nvSpPr>
            <p:spPr>
              <a:xfrm>
                <a:off x="9674353" y="5710019"/>
                <a:ext cx="96240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dirty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𝑜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B532278-02CD-D6AC-DEE8-6B3F3EBC8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4353" y="5710019"/>
                <a:ext cx="962405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213716A-E9B1-AF8F-6EBE-AD2C7F4B0D54}"/>
                  </a:ext>
                </a:extLst>
              </p:cNvPr>
              <p:cNvSpPr txBox="1"/>
              <p:nvPr/>
            </p:nvSpPr>
            <p:spPr>
              <a:xfrm>
                <a:off x="1727294" y="3230793"/>
                <a:ext cx="68611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dirty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213716A-E9B1-AF8F-6EBE-AD2C7F4B0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294" y="3230793"/>
                <a:ext cx="686118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D70DCB9-39BB-E2EF-8E26-2D5AA26496CB}"/>
                  </a:ext>
                </a:extLst>
              </p:cNvPr>
              <p:cNvSpPr/>
              <p:nvPr/>
            </p:nvSpPr>
            <p:spPr>
              <a:xfrm>
                <a:off x="7990442" y="5759089"/>
                <a:ext cx="604870" cy="548191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D70DCB9-39BB-E2EF-8E26-2D5AA26496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0442" y="5759089"/>
                <a:ext cx="604870" cy="5481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8E62937-CAB0-D971-8D2E-D8E37359D6BD}"/>
              </a:ext>
            </a:extLst>
          </p:cNvPr>
          <p:cNvCxnSpPr>
            <a:cxnSpLocks/>
            <a:stCxn id="17" idx="3"/>
            <a:endCxn id="15" idx="1"/>
          </p:cNvCxnSpPr>
          <p:nvPr/>
        </p:nvCxnSpPr>
        <p:spPr>
          <a:xfrm>
            <a:off x="8595312" y="6033185"/>
            <a:ext cx="107904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7459459-9D48-C951-C189-DED253E2FBC4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8595312" y="6033185"/>
            <a:ext cx="97143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05C7711-301B-B52F-D209-6D84333B11FC}"/>
              </a:ext>
            </a:extLst>
          </p:cNvPr>
          <p:cNvCxnSpPr>
            <a:cxnSpLocks/>
          </p:cNvCxnSpPr>
          <p:nvPr/>
        </p:nvCxnSpPr>
        <p:spPr>
          <a:xfrm>
            <a:off x="7770770" y="6033183"/>
            <a:ext cx="1113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96DBDFA5-B0E0-9498-2851-08BC598B1D46}"/>
              </a:ext>
            </a:extLst>
          </p:cNvPr>
          <p:cNvSpPr txBox="1"/>
          <p:nvPr/>
        </p:nvSpPr>
        <p:spPr>
          <a:xfrm>
            <a:off x="360994" y="3092294"/>
            <a:ext cx="12939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current</a:t>
            </a:r>
            <a:br>
              <a:rPr lang="en-US" i="1" dirty="0"/>
            </a:br>
            <a:r>
              <a:rPr lang="en-US" i="1" dirty="0"/>
              <a:t>c</a:t>
            </a:r>
            <a:r>
              <a:rPr lang="en-US" i="1" dirty="0">
                <a:latin typeface="Consolas" panose="020B0609020204030204" pitchFamily="49" charset="0"/>
              </a:rPr>
              <a:t>hange to</a:t>
            </a:r>
          </a:p>
          <a:p>
            <a:pPr algn="ctr"/>
            <a:r>
              <a:rPr lang="en-US" dirty="0">
                <a:latin typeface="Consolas" panose="020B0609020204030204" pitchFamily="49" charset="0"/>
              </a:rPr>
              <a:t>data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850C39B-5B91-82F3-B97F-60BD8F912D9F}"/>
              </a:ext>
            </a:extLst>
          </p:cNvPr>
          <p:cNvSpPr txBox="1"/>
          <p:nvPr/>
        </p:nvSpPr>
        <p:spPr>
          <a:xfrm>
            <a:off x="10368897" y="5158924"/>
            <a:ext cx="17011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rows that</a:t>
            </a:r>
          </a:p>
          <a:p>
            <a:pPr algn="ctr"/>
            <a:r>
              <a:rPr lang="en-US" i="1" dirty="0"/>
              <a:t>added or</a:t>
            </a:r>
            <a:br>
              <a:rPr lang="en-US" i="1" dirty="0"/>
            </a:br>
            <a:r>
              <a:rPr lang="en-US" i="1" dirty="0"/>
              <a:t>removed</a:t>
            </a:r>
            <a:br>
              <a:rPr lang="en-US" i="1" dirty="0"/>
            </a:br>
            <a:r>
              <a:rPr lang="en-US" i="1" dirty="0"/>
              <a:t>from </a:t>
            </a:r>
            <a:r>
              <a:rPr lang="en-US" dirty="0">
                <a:latin typeface="Consolas" panose="020B0609020204030204" pitchFamily="49" charset="0"/>
              </a:rPr>
              <a:t>DISTINCT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0ADD0CE-A704-DF72-51D0-1A8501B4DE56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8292878" y="3862019"/>
            <a:ext cx="0" cy="179319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7188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BF03A0-33F5-A066-9483-05C05AB90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C493F-2EAE-6529-A909-11956C73C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Incremental </a:t>
            </a:r>
            <a:r>
              <a:rPr lang="en-US" dirty="0">
                <a:latin typeface="Consolas" panose="020B0609020204030204" pitchFamily="49" charset="0"/>
              </a:rPr>
              <a:t>DISTINCT</a:t>
            </a:r>
            <a:r>
              <a:rPr lang="en-US" dirty="0">
                <a:latin typeface="+mn-lt"/>
              </a:rPr>
              <a:t> with GC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DDE65-0484-DC1C-827A-03683591E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25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134E1E-FCDF-0DE4-7967-B2FC67B9397B}"/>
              </a:ext>
            </a:extLst>
          </p:cNvPr>
          <p:cNvSpPr/>
          <p:nvPr/>
        </p:nvSpPr>
        <p:spPr>
          <a:xfrm>
            <a:off x="3006783" y="2205654"/>
            <a:ext cx="4176592" cy="244513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F8774C91-487F-E837-A24D-4DBB70251CA4}"/>
                  </a:ext>
                </a:extLst>
              </p:cNvPr>
              <p:cNvSpPr/>
              <p:nvPr/>
            </p:nvSpPr>
            <p:spPr>
              <a:xfrm>
                <a:off x="7877463" y="3266923"/>
                <a:ext cx="830830" cy="595096"/>
              </a:xfrm>
              <a:prstGeom prst="roundRect">
                <a:avLst/>
              </a:prstGeom>
              <a:solidFill>
                <a:srgbClr val="92D05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F8774C91-487F-E837-A24D-4DBB70251C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7463" y="3266923"/>
                <a:ext cx="830830" cy="59509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D6EBDC6-E931-06AF-98C5-14F6F50F03A6}"/>
              </a:ext>
            </a:extLst>
          </p:cNvPr>
          <p:cNvCxnSpPr>
            <a:cxnSpLocks/>
            <a:stCxn id="8" idx="2"/>
            <a:endCxn id="17" idx="0"/>
          </p:cNvCxnSpPr>
          <p:nvPr/>
        </p:nvCxnSpPr>
        <p:spPr>
          <a:xfrm flipH="1">
            <a:off x="8292877" y="3862019"/>
            <a:ext cx="1" cy="189707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Curved 22">
            <a:extLst>
              <a:ext uri="{FF2B5EF4-FFF2-40B4-BE49-F238E27FC236}">
                <a16:creationId xmlns:a16="http://schemas.microsoft.com/office/drawing/2014/main" id="{8950355B-7219-4C6F-1EB4-72E9308FB8FB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>
          <a:xfrm>
            <a:off x="2413412" y="3553959"/>
            <a:ext cx="5577030" cy="2479226"/>
          </a:xfrm>
          <a:prstGeom prst="bentConnector3">
            <a:avLst>
              <a:gd name="adj1" fmla="val 2998"/>
            </a:avLst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C98CA66-A7E0-1D15-6D72-91D25D28E953}"/>
                  </a:ext>
                </a:extLst>
              </p:cNvPr>
              <p:cNvSpPr txBox="1"/>
              <p:nvPr/>
            </p:nvSpPr>
            <p:spPr>
              <a:xfrm>
                <a:off x="9674353" y="5710019"/>
                <a:ext cx="96240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dirty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𝑜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C98CA66-A7E0-1D15-6D72-91D25D28E9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4353" y="5710019"/>
                <a:ext cx="962405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3956D95-B9DF-E1CB-8D7B-E14DFBE2BE2B}"/>
                  </a:ext>
                </a:extLst>
              </p:cNvPr>
              <p:cNvSpPr txBox="1"/>
              <p:nvPr/>
            </p:nvSpPr>
            <p:spPr>
              <a:xfrm>
                <a:off x="1727294" y="3230793"/>
                <a:ext cx="68611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dirty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3956D95-B9DF-E1CB-8D7B-E14DFBE2B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294" y="3230793"/>
                <a:ext cx="686118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81DDA7F-B4D7-49EA-C020-4BE8BD0DCC15}"/>
                  </a:ext>
                </a:extLst>
              </p:cNvPr>
              <p:cNvSpPr/>
              <p:nvPr/>
            </p:nvSpPr>
            <p:spPr>
              <a:xfrm>
                <a:off x="7990442" y="5759089"/>
                <a:ext cx="604870" cy="548191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81DDA7F-B4D7-49EA-C020-4BE8BD0DCC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0442" y="5759089"/>
                <a:ext cx="604870" cy="5481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1AA253B-B14F-DCBB-5552-DFCEE7B09741}"/>
              </a:ext>
            </a:extLst>
          </p:cNvPr>
          <p:cNvCxnSpPr>
            <a:cxnSpLocks/>
            <a:stCxn id="17" idx="3"/>
            <a:endCxn id="15" idx="1"/>
          </p:cNvCxnSpPr>
          <p:nvPr/>
        </p:nvCxnSpPr>
        <p:spPr>
          <a:xfrm>
            <a:off x="8595312" y="6033185"/>
            <a:ext cx="107904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3CA3AF22-211D-54F7-4DC9-275DF20D3C3B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8595312" y="6033185"/>
            <a:ext cx="97143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07D69A8-31DC-111D-2FE1-48B7828344FC}"/>
              </a:ext>
            </a:extLst>
          </p:cNvPr>
          <p:cNvCxnSpPr>
            <a:cxnSpLocks/>
          </p:cNvCxnSpPr>
          <p:nvPr/>
        </p:nvCxnSpPr>
        <p:spPr>
          <a:xfrm>
            <a:off x="7770770" y="6033183"/>
            <a:ext cx="1113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6CD93A2C-97BF-A369-060E-8D51D5E6025C}"/>
              </a:ext>
            </a:extLst>
          </p:cNvPr>
          <p:cNvSpPr txBox="1"/>
          <p:nvPr/>
        </p:nvSpPr>
        <p:spPr>
          <a:xfrm>
            <a:off x="360994" y="3092294"/>
            <a:ext cx="12939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current</a:t>
            </a:r>
            <a:br>
              <a:rPr lang="en-US" i="1" dirty="0"/>
            </a:br>
            <a:r>
              <a:rPr lang="en-US" i="1" dirty="0"/>
              <a:t>c</a:t>
            </a:r>
            <a:r>
              <a:rPr lang="en-US" i="1" dirty="0">
                <a:latin typeface="Consolas" panose="020B0609020204030204" pitchFamily="49" charset="0"/>
              </a:rPr>
              <a:t>hange to</a:t>
            </a:r>
          </a:p>
          <a:p>
            <a:pPr algn="ctr"/>
            <a:r>
              <a:rPr lang="en-US" dirty="0">
                <a:latin typeface="Consolas" panose="020B0609020204030204" pitchFamily="49" charset="0"/>
              </a:rPr>
              <a:t>data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C774FF6-629D-33C7-4C97-91917E367956}"/>
              </a:ext>
            </a:extLst>
          </p:cNvPr>
          <p:cNvSpPr txBox="1"/>
          <p:nvPr/>
        </p:nvSpPr>
        <p:spPr>
          <a:xfrm>
            <a:off x="10368897" y="5158924"/>
            <a:ext cx="17011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rows that</a:t>
            </a:r>
          </a:p>
          <a:p>
            <a:pPr algn="ctr"/>
            <a:r>
              <a:rPr lang="en-US" i="1" dirty="0"/>
              <a:t>added or</a:t>
            </a:r>
            <a:br>
              <a:rPr lang="en-US" i="1" dirty="0"/>
            </a:br>
            <a:r>
              <a:rPr lang="en-US" i="1" dirty="0"/>
              <a:t>removed</a:t>
            </a:r>
            <a:br>
              <a:rPr lang="en-US" i="1" dirty="0"/>
            </a:br>
            <a:r>
              <a:rPr lang="en-US" i="1" dirty="0"/>
              <a:t>from </a:t>
            </a:r>
            <a:r>
              <a:rPr lang="en-US" dirty="0">
                <a:latin typeface="Consolas" panose="020B0609020204030204" pitchFamily="49" charset="0"/>
              </a:rPr>
              <a:t>DISTINCT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3425687-D81F-C236-0267-A77E88A98A58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8292878" y="3862019"/>
            <a:ext cx="0" cy="179319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B74391E-4783-C89B-9C9C-C11EB575578C}"/>
                  </a:ext>
                </a:extLst>
              </p:cNvPr>
              <p:cNvSpPr/>
              <p:nvPr/>
            </p:nvSpPr>
            <p:spPr>
              <a:xfrm>
                <a:off x="5059171" y="2598207"/>
                <a:ext cx="604870" cy="548191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B74391E-4783-C89B-9C9C-C11EB57557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171" y="2598207"/>
                <a:ext cx="604870" cy="5481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CE70682-FEDE-97E6-8E48-4F77097A03D1}"/>
              </a:ext>
            </a:extLst>
          </p:cNvPr>
          <p:cNvCxnSpPr>
            <a:cxnSpLocks/>
            <a:stCxn id="26" idx="3"/>
            <a:endCxn id="8" idx="1"/>
          </p:cNvCxnSpPr>
          <p:nvPr/>
        </p:nvCxnSpPr>
        <p:spPr>
          <a:xfrm>
            <a:off x="5664041" y="2872303"/>
            <a:ext cx="2213422" cy="692168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Curved 16">
            <a:extLst>
              <a:ext uri="{FF2B5EF4-FFF2-40B4-BE49-F238E27FC236}">
                <a16:creationId xmlns:a16="http://schemas.microsoft.com/office/drawing/2014/main" id="{8B56449B-A930-177B-7234-3EBC5A469D6F}"/>
              </a:ext>
            </a:extLst>
          </p:cNvPr>
          <p:cNvCxnSpPr>
            <a:cxnSpLocks/>
            <a:stCxn id="26" idx="3"/>
            <a:endCxn id="29" idx="3"/>
          </p:cNvCxnSpPr>
          <p:nvPr/>
        </p:nvCxnSpPr>
        <p:spPr>
          <a:xfrm>
            <a:off x="5664041" y="2872303"/>
            <a:ext cx="12700" cy="1272229"/>
          </a:xfrm>
          <a:prstGeom prst="bentConnector3">
            <a:avLst>
              <a:gd name="adj1" fmla="val 2649228"/>
            </a:avLst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580D0A0D-FA48-EA2D-922B-A1E38ED20EAD}"/>
                  </a:ext>
                </a:extLst>
              </p:cNvPr>
              <p:cNvSpPr/>
              <p:nvPr/>
            </p:nvSpPr>
            <p:spPr>
              <a:xfrm>
                <a:off x="4770767" y="3846984"/>
                <a:ext cx="893274" cy="595096"/>
              </a:xfrm>
              <a:prstGeom prst="roundRect">
                <a:avLst/>
              </a:prstGeom>
              <a:solidFill>
                <a:srgbClr val="92D05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580D0A0D-FA48-EA2D-922B-A1E38ED20E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767" y="3846984"/>
                <a:ext cx="893274" cy="595096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A8E5003-DADE-BD0B-B5D5-6E27F5196275}"/>
              </a:ext>
            </a:extLst>
          </p:cNvPr>
          <p:cNvCxnSpPr>
            <a:cxnSpLocks/>
          </p:cNvCxnSpPr>
          <p:nvPr/>
        </p:nvCxnSpPr>
        <p:spPr>
          <a:xfrm>
            <a:off x="4746718" y="2666218"/>
            <a:ext cx="20107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3C31794-9149-CBC6-E881-C12D1E6E35E8}"/>
              </a:ext>
            </a:extLst>
          </p:cNvPr>
          <p:cNvCxnSpPr>
            <a:cxnSpLocks/>
          </p:cNvCxnSpPr>
          <p:nvPr/>
        </p:nvCxnSpPr>
        <p:spPr>
          <a:xfrm>
            <a:off x="7536705" y="3564471"/>
            <a:ext cx="23406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Curved 22">
            <a:extLst>
              <a:ext uri="{FF2B5EF4-FFF2-40B4-BE49-F238E27FC236}">
                <a16:creationId xmlns:a16="http://schemas.microsoft.com/office/drawing/2014/main" id="{67987C4B-6E41-5784-0D82-57DD2D81ED30}"/>
              </a:ext>
            </a:extLst>
          </p:cNvPr>
          <p:cNvCxnSpPr>
            <a:cxnSpLocks/>
            <a:stCxn id="29" idx="1"/>
            <a:endCxn id="38" idx="2"/>
          </p:cNvCxnSpPr>
          <p:nvPr/>
        </p:nvCxnSpPr>
        <p:spPr>
          <a:xfrm rot="10800000">
            <a:off x="4053983" y="3765584"/>
            <a:ext cx="716784" cy="378948"/>
          </a:xfrm>
          <a:prstGeom prst="bentConnector2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3423570-6900-4257-5883-499786B7189A}"/>
              </a:ext>
            </a:extLst>
          </p:cNvPr>
          <p:cNvCxnSpPr>
            <a:cxnSpLocks/>
          </p:cNvCxnSpPr>
          <p:nvPr/>
        </p:nvCxnSpPr>
        <p:spPr>
          <a:xfrm flipH="1">
            <a:off x="5750055" y="4144532"/>
            <a:ext cx="14574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6449A49-3DB4-8F14-1EDF-7319B709CE86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2413412" y="2666218"/>
            <a:ext cx="2645759" cy="887741"/>
          </a:xfrm>
          <a:prstGeom prst="bentConnector3">
            <a:avLst>
              <a:gd name="adj1" fmla="val 6256"/>
            </a:avLst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307717F-6FAB-CC68-4E3F-285F1D460BEF}"/>
              </a:ext>
            </a:extLst>
          </p:cNvPr>
          <p:cNvCxnSpPr>
            <a:cxnSpLocks/>
          </p:cNvCxnSpPr>
          <p:nvPr/>
        </p:nvCxnSpPr>
        <p:spPr>
          <a:xfrm>
            <a:off x="4795389" y="2872108"/>
            <a:ext cx="1524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5AEEDEB-917E-DEAA-F6E1-8A5D2A27F1E2}"/>
                  </a:ext>
                </a:extLst>
              </p:cNvPr>
              <p:cNvSpPr/>
              <p:nvPr/>
            </p:nvSpPr>
            <p:spPr>
              <a:xfrm>
                <a:off x="3751548" y="3217393"/>
                <a:ext cx="604870" cy="548191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5AEEDEB-917E-DEAA-F6E1-8A5D2A27F1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548" y="3217393"/>
                <a:ext cx="604870" cy="54819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Connector: Curved 22">
            <a:extLst>
              <a:ext uri="{FF2B5EF4-FFF2-40B4-BE49-F238E27FC236}">
                <a16:creationId xmlns:a16="http://schemas.microsoft.com/office/drawing/2014/main" id="{9BFAB3D3-2CB5-5619-B7F2-0C0921785B9B}"/>
              </a:ext>
            </a:extLst>
          </p:cNvPr>
          <p:cNvCxnSpPr>
            <a:cxnSpLocks/>
            <a:stCxn id="38" idx="0"/>
            <a:endCxn id="26" idx="1"/>
          </p:cNvCxnSpPr>
          <p:nvPr/>
        </p:nvCxnSpPr>
        <p:spPr>
          <a:xfrm rot="5400000" flipH="1" flipV="1">
            <a:off x="4384032" y="2542254"/>
            <a:ext cx="345090" cy="1005188"/>
          </a:xfrm>
          <a:prstGeom prst="bentConnector2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C7A40C7-9C4B-038E-28D8-98EFFDB0BB58}"/>
              </a:ext>
            </a:extLst>
          </p:cNvPr>
          <p:cNvCxnSpPr>
            <a:cxnSpLocks/>
          </p:cNvCxnSpPr>
          <p:nvPr/>
        </p:nvCxnSpPr>
        <p:spPr>
          <a:xfrm flipV="1">
            <a:off x="4053982" y="3854552"/>
            <a:ext cx="0" cy="20101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C982AB6E-1C35-8E8F-E4AE-5A312A04BB6D}"/>
              </a:ext>
            </a:extLst>
          </p:cNvPr>
          <p:cNvSpPr/>
          <p:nvPr/>
        </p:nvSpPr>
        <p:spPr>
          <a:xfrm>
            <a:off x="3066041" y="5406918"/>
            <a:ext cx="732366" cy="5164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0" dirty="0">
              <a:solidFill>
                <a:schemeClr val="tx1"/>
              </a:solidFill>
            </a:endParaRPr>
          </a:p>
        </p:txBody>
      </p:sp>
      <p:cxnSp>
        <p:nvCxnSpPr>
          <p:cNvPr id="20" name="Connector: Curved 22">
            <a:extLst>
              <a:ext uri="{FF2B5EF4-FFF2-40B4-BE49-F238E27FC236}">
                <a16:creationId xmlns:a16="http://schemas.microsoft.com/office/drawing/2014/main" id="{D2AB0996-C54A-2267-DA61-A8F33AD2D4AA}"/>
              </a:ext>
            </a:extLst>
          </p:cNvPr>
          <p:cNvCxnSpPr>
            <a:cxnSpLocks/>
            <a:stCxn id="16" idx="3"/>
            <a:endCxn id="18" idx="1"/>
          </p:cNvCxnSpPr>
          <p:nvPr/>
        </p:nvCxnSpPr>
        <p:spPr>
          <a:xfrm>
            <a:off x="2413412" y="3553959"/>
            <a:ext cx="652629" cy="2111193"/>
          </a:xfrm>
          <a:prstGeom prst="bentConnector3">
            <a:avLst>
              <a:gd name="adj1" fmla="val 50000"/>
            </a:avLst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Curved 22">
            <a:extLst>
              <a:ext uri="{FF2B5EF4-FFF2-40B4-BE49-F238E27FC236}">
                <a16:creationId xmlns:a16="http://schemas.microsoft.com/office/drawing/2014/main" id="{C7329AF2-E76E-09DD-F3F2-276CA65E72C3}"/>
              </a:ext>
            </a:extLst>
          </p:cNvPr>
          <p:cNvCxnSpPr>
            <a:cxnSpLocks/>
            <a:stCxn id="18" idx="0"/>
            <a:endCxn id="38" idx="1"/>
          </p:cNvCxnSpPr>
          <p:nvPr/>
        </p:nvCxnSpPr>
        <p:spPr>
          <a:xfrm rot="5400000" flipH="1" flipV="1">
            <a:off x="2634172" y="4289542"/>
            <a:ext cx="1915429" cy="319324"/>
          </a:xfrm>
          <a:prstGeom prst="bentConnector2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0E559716-D41C-E8FE-9342-B568EC26824E}"/>
              </a:ext>
            </a:extLst>
          </p:cNvPr>
          <p:cNvSpPr txBox="1"/>
          <p:nvPr/>
        </p:nvSpPr>
        <p:spPr>
          <a:xfrm>
            <a:off x="3783892" y="5018821"/>
            <a:ext cx="1324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Input</a:t>
            </a:r>
          </a:p>
          <a:p>
            <a:pPr algn="ctr"/>
            <a:r>
              <a:rPr lang="en-US" i="1" dirty="0">
                <a:latin typeface="Consolas" panose="020B0609020204030204" pitchFamily="49" charset="0"/>
              </a:rPr>
              <a:t>waterline</a:t>
            </a:r>
            <a:endParaRPr lang="en-US" dirty="0"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A910DB0-CEFE-C662-5135-0B2D2682A9C3}"/>
                  </a:ext>
                </a:extLst>
              </p:cNvPr>
              <p:cNvSpPr txBox="1"/>
              <p:nvPr/>
            </p:nvSpPr>
            <p:spPr>
              <a:xfrm>
                <a:off x="6579119" y="2228875"/>
                <a:ext cx="74911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𝐹𝐼</m:t>
                      </m:r>
                    </m:oMath>
                  </m:oMathPara>
                </a14:m>
                <a:endParaRPr lang="en-US" sz="28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A910DB0-CEFE-C662-5135-0B2D2682A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9119" y="2228875"/>
                <a:ext cx="749115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EAFE12B1-07C2-A118-618A-6A2125D86E91}"/>
              </a:ext>
            </a:extLst>
          </p:cNvPr>
          <p:cNvSpPr txBox="1"/>
          <p:nvPr/>
        </p:nvSpPr>
        <p:spPr>
          <a:xfrm>
            <a:off x="4325553" y="3144709"/>
            <a:ext cx="1149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Controlled</a:t>
            </a:r>
          </a:p>
          <a:p>
            <a:pPr algn="ctr"/>
            <a:r>
              <a:rPr lang="en-US" i="1" dirty="0"/>
              <a:t>filter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AC299143-4938-4CC5-090C-B571E059D522}"/>
                  </a:ext>
                </a:extLst>
              </p:cNvPr>
              <p:cNvSpPr/>
              <p:nvPr/>
            </p:nvSpPr>
            <p:spPr>
              <a:xfrm>
                <a:off x="3110867" y="4801772"/>
                <a:ext cx="687540" cy="434098"/>
              </a:xfrm>
              <a:prstGeom prst="roundRect">
                <a:avLst/>
              </a:prstGeom>
              <a:solidFill>
                <a:srgbClr val="92D05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AC299143-4938-4CC5-090C-B571E059D5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867" y="4801772"/>
                <a:ext cx="687540" cy="434098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534A498B-7029-9DF3-3C84-6FEF128E357A}"/>
              </a:ext>
            </a:extLst>
          </p:cNvPr>
          <p:cNvCxnSpPr>
            <a:cxnSpLocks/>
          </p:cNvCxnSpPr>
          <p:nvPr/>
        </p:nvCxnSpPr>
        <p:spPr>
          <a:xfrm>
            <a:off x="2728957" y="5666770"/>
            <a:ext cx="23406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Curved 22">
            <a:extLst>
              <a:ext uri="{FF2B5EF4-FFF2-40B4-BE49-F238E27FC236}">
                <a16:creationId xmlns:a16="http://schemas.microsoft.com/office/drawing/2014/main" id="{305E6F9F-54D9-FE1B-4951-D1386DBFD6B0}"/>
              </a:ext>
            </a:extLst>
          </p:cNvPr>
          <p:cNvCxnSpPr>
            <a:cxnSpLocks/>
          </p:cNvCxnSpPr>
          <p:nvPr/>
        </p:nvCxnSpPr>
        <p:spPr>
          <a:xfrm>
            <a:off x="3485663" y="3486799"/>
            <a:ext cx="175489" cy="169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65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8" grpId="0" animBg="1"/>
      <p:bldP spid="18" grpId="0" animBg="1"/>
      <p:bldP spid="60" grpId="0"/>
      <p:bldP spid="61" grpId="0"/>
      <p:bldP spid="63" grpId="0"/>
      <p:bldP spid="6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A45A10-D789-B921-1D87-00C44D442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994AD-994C-7573-A067-84FB3A8AA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/>
              <a:t>Circuits with GC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0101F5-1CAB-1FC2-9452-534A8D041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26</a:t>
            </a:fld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9E800BF-7176-DA5F-54C0-465FD48215D9}"/>
              </a:ext>
            </a:extLst>
          </p:cNvPr>
          <p:cNvCxnSpPr>
            <a:cxnSpLocks/>
            <a:stCxn id="41" idx="2"/>
            <a:endCxn id="11" idx="0"/>
          </p:cNvCxnSpPr>
          <p:nvPr/>
        </p:nvCxnSpPr>
        <p:spPr>
          <a:xfrm>
            <a:off x="4791268" y="2491440"/>
            <a:ext cx="15098" cy="66313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F13CC37-6AD2-7DA0-FAA4-30CD093FD57B}"/>
              </a:ext>
            </a:extLst>
          </p:cNvPr>
          <p:cNvCxnSpPr>
            <a:cxnSpLocks/>
            <a:stCxn id="41" idx="2"/>
            <a:endCxn id="95" idx="0"/>
          </p:cNvCxnSpPr>
          <p:nvPr/>
        </p:nvCxnSpPr>
        <p:spPr>
          <a:xfrm rot="16200000" flipH="1">
            <a:off x="5907880" y="1374828"/>
            <a:ext cx="554524" cy="2787748"/>
          </a:xfrm>
          <a:prstGeom prst="bentConnector3">
            <a:avLst>
              <a:gd name="adj1" fmla="val 19557"/>
            </a:avLst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16D5DCB-6310-3DBF-63FD-238D420E7D29}"/>
              </a:ext>
            </a:extLst>
          </p:cNvPr>
          <p:cNvCxnSpPr>
            <a:cxnSpLocks/>
            <a:stCxn id="40" idx="2"/>
            <a:endCxn id="9" idx="0"/>
          </p:cNvCxnSpPr>
          <p:nvPr/>
        </p:nvCxnSpPr>
        <p:spPr>
          <a:xfrm>
            <a:off x="3423598" y="2491440"/>
            <a:ext cx="26484" cy="67040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9F8B67C-65C9-8433-8849-CB9467FCCB77}"/>
                  </a:ext>
                </a:extLst>
              </p:cNvPr>
              <p:cNvSpPr/>
              <p:nvPr/>
            </p:nvSpPr>
            <p:spPr>
              <a:xfrm>
                <a:off x="3083899" y="3161844"/>
                <a:ext cx="732366" cy="51646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C0E0BD5-52D7-2878-A94D-346D40A904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899" y="3161844"/>
                <a:ext cx="732366" cy="5164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34E92B4-9E17-BD23-EFFC-FF48C9E609D8}"/>
                  </a:ext>
                </a:extLst>
              </p:cNvPr>
              <p:cNvSpPr/>
              <p:nvPr/>
            </p:nvSpPr>
            <p:spPr>
              <a:xfrm>
                <a:off x="3868136" y="5340169"/>
                <a:ext cx="732366" cy="51646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28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34E92B4-9E17-BD23-EFFC-FF48C9E609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8136" y="5340169"/>
                <a:ext cx="732366" cy="5164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1F77542-F9AA-8905-72AB-CAB9BC245773}"/>
                  </a:ext>
                </a:extLst>
              </p:cNvPr>
              <p:cNvSpPr/>
              <p:nvPr/>
            </p:nvSpPr>
            <p:spPr>
              <a:xfrm>
                <a:off x="4440183" y="3154573"/>
                <a:ext cx="732366" cy="51646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US" sz="28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233028B-D4EC-533B-9AEE-37337F0B30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0183" y="3154573"/>
                <a:ext cx="732366" cy="5164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BBC52CC-6043-596E-698B-BE87432F0749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4234319" y="5856636"/>
            <a:ext cx="0" cy="26581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23E009B-ECCA-E8D6-6A6A-A93B1E9BFA85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4234319" y="5856636"/>
            <a:ext cx="0" cy="43220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F4E9DC9-DB83-8967-1077-D34D6E211E27}"/>
              </a:ext>
            </a:extLst>
          </p:cNvPr>
          <p:cNvCxnSpPr>
            <a:cxnSpLocks/>
            <a:stCxn id="40" idx="2"/>
          </p:cNvCxnSpPr>
          <p:nvPr/>
        </p:nvCxnSpPr>
        <p:spPr>
          <a:xfrm>
            <a:off x="3423598" y="2491440"/>
            <a:ext cx="26484" cy="50372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8C17BA52-90D0-94C5-78BC-7570919C591F}"/>
              </a:ext>
            </a:extLst>
          </p:cNvPr>
          <p:cNvSpPr/>
          <p:nvPr/>
        </p:nvSpPr>
        <p:spPr>
          <a:xfrm>
            <a:off x="3057415" y="1974973"/>
            <a:ext cx="732366" cy="5164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51D7904-63CE-E0AC-A58B-838CE48E0DC4}"/>
              </a:ext>
            </a:extLst>
          </p:cNvPr>
          <p:cNvSpPr/>
          <p:nvPr/>
        </p:nvSpPr>
        <p:spPr>
          <a:xfrm>
            <a:off x="4425085" y="1974973"/>
            <a:ext cx="732366" cy="5164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0" dirty="0">
              <a:solidFill>
                <a:schemeClr val="tx1"/>
              </a:solidFill>
            </a:endParaRP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3B020C0E-3787-5FF5-B73F-149BD838C7F5}"/>
              </a:ext>
            </a:extLst>
          </p:cNvPr>
          <p:cNvCxnSpPr>
            <a:cxnSpLocks/>
            <a:stCxn id="95" idx="2"/>
            <a:endCxn id="87" idx="0"/>
          </p:cNvCxnSpPr>
          <p:nvPr/>
        </p:nvCxnSpPr>
        <p:spPr>
          <a:xfrm>
            <a:off x="7579016" y="3562431"/>
            <a:ext cx="15098" cy="66313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AFF5D4C9-D56E-5668-B79D-9857A4A261CA}"/>
              </a:ext>
            </a:extLst>
          </p:cNvPr>
          <p:cNvCxnSpPr>
            <a:cxnSpLocks/>
            <a:stCxn id="87" idx="2"/>
          </p:cNvCxnSpPr>
          <p:nvPr/>
        </p:nvCxnSpPr>
        <p:spPr>
          <a:xfrm flipH="1">
            <a:off x="7074276" y="4742031"/>
            <a:ext cx="519838" cy="53988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ACF1C219-0565-E29A-0BEC-B2319421B439}"/>
              </a:ext>
            </a:extLst>
          </p:cNvPr>
          <p:cNvCxnSpPr>
            <a:cxnSpLocks/>
            <a:stCxn id="95" idx="2"/>
          </p:cNvCxnSpPr>
          <p:nvPr/>
        </p:nvCxnSpPr>
        <p:spPr>
          <a:xfrm>
            <a:off x="7579016" y="3562431"/>
            <a:ext cx="0" cy="51646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F5668E59-E719-78E4-1BED-DFDE4122E530}"/>
              </a:ext>
            </a:extLst>
          </p:cNvPr>
          <p:cNvCxnSpPr>
            <a:cxnSpLocks/>
            <a:stCxn id="94" idx="2"/>
            <a:endCxn id="85" idx="0"/>
          </p:cNvCxnSpPr>
          <p:nvPr/>
        </p:nvCxnSpPr>
        <p:spPr>
          <a:xfrm>
            <a:off x="6211346" y="3562431"/>
            <a:ext cx="26484" cy="67040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>
            <a:extLst>
              <a:ext uri="{FF2B5EF4-FFF2-40B4-BE49-F238E27FC236}">
                <a16:creationId xmlns:a16="http://schemas.microsoft.com/office/drawing/2014/main" id="{B0BA4C6C-CE2C-8B3A-F147-0D852B0271EE}"/>
              </a:ext>
            </a:extLst>
          </p:cNvPr>
          <p:cNvSpPr/>
          <p:nvPr/>
        </p:nvSpPr>
        <p:spPr>
          <a:xfrm>
            <a:off x="5871647" y="4232835"/>
            <a:ext cx="732366" cy="5164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065E55ED-0EF1-9382-4F84-A965A8CC68B0}"/>
              </a:ext>
            </a:extLst>
          </p:cNvPr>
          <p:cNvSpPr/>
          <p:nvPr/>
        </p:nvSpPr>
        <p:spPr>
          <a:xfrm>
            <a:off x="6604013" y="5403684"/>
            <a:ext cx="732366" cy="5164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CB415D67-4C21-EC9F-AC9B-56AEE284D65C}"/>
              </a:ext>
            </a:extLst>
          </p:cNvPr>
          <p:cNvSpPr/>
          <p:nvPr/>
        </p:nvSpPr>
        <p:spPr>
          <a:xfrm>
            <a:off x="7227931" y="4225564"/>
            <a:ext cx="732366" cy="5164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0" dirty="0">
              <a:solidFill>
                <a:schemeClr val="tx1"/>
              </a:solidFill>
            </a:endParaRP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DC313457-DB8A-8E62-0DA9-B20940D8A80C}"/>
              </a:ext>
            </a:extLst>
          </p:cNvPr>
          <p:cNvCxnSpPr>
            <a:cxnSpLocks/>
            <a:stCxn id="85" idx="2"/>
            <a:endCxn id="86" idx="0"/>
          </p:cNvCxnSpPr>
          <p:nvPr/>
        </p:nvCxnSpPr>
        <p:spPr>
          <a:xfrm>
            <a:off x="6237830" y="4749302"/>
            <a:ext cx="732366" cy="65438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8AAB7D33-BEA7-BF1A-BDF3-3B5E39635764}"/>
              </a:ext>
            </a:extLst>
          </p:cNvPr>
          <p:cNvCxnSpPr>
            <a:cxnSpLocks/>
            <a:endCxn id="86" idx="0"/>
          </p:cNvCxnSpPr>
          <p:nvPr/>
        </p:nvCxnSpPr>
        <p:spPr>
          <a:xfrm flipH="1">
            <a:off x="6970196" y="4740551"/>
            <a:ext cx="623918" cy="66313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9FE6EB19-AFA8-E728-0FBA-126750360C6C}"/>
              </a:ext>
            </a:extLst>
          </p:cNvPr>
          <p:cNvCxnSpPr>
            <a:cxnSpLocks/>
            <a:stCxn id="86" idx="2"/>
          </p:cNvCxnSpPr>
          <p:nvPr/>
        </p:nvCxnSpPr>
        <p:spPr>
          <a:xfrm>
            <a:off x="6970196" y="5920151"/>
            <a:ext cx="0" cy="26581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BDEF089F-7659-3E3D-7C31-7EA8BF8D3F4E}"/>
              </a:ext>
            </a:extLst>
          </p:cNvPr>
          <p:cNvCxnSpPr>
            <a:cxnSpLocks/>
            <a:stCxn id="86" idx="2"/>
          </p:cNvCxnSpPr>
          <p:nvPr/>
        </p:nvCxnSpPr>
        <p:spPr>
          <a:xfrm>
            <a:off x="6970196" y="5920151"/>
            <a:ext cx="0" cy="43220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41E269A8-C7F7-B7A0-1347-5F3B16279855}"/>
              </a:ext>
            </a:extLst>
          </p:cNvPr>
          <p:cNvCxnSpPr>
            <a:cxnSpLocks/>
            <a:stCxn id="85" idx="2"/>
          </p:cNvCxnSpPr>
          <p:nvPr/>
        </p:nvCxnSpPr>
        <p:spPr>
          <a:xfrm>
            <a:off x="6237830" y="4749302"/>
            <a:ext cx="612589" cy="53206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9204BDFB-917D-6E8F-6B40-5616BFFF595F}"/>
              </a:ext>
            </a:extLst>
          </p:cNvPr>
          <p:cNvCxnSpPr>
            <a:cxnSpLocks/>
            <a:stCxn id="94" idx="2"/>
          </p:cNvCxnSpPr>
          <p:nvPr/>
        </p:nvCxnSpPr>
        <p:spPr>
          <a:xfrm>
            <a:off x="6211346" y="3562431"/>
            <a:ext cx="26484" cy="50372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>
            <a:extLst>
              <a:ext uri="{FF2B5EF4-FFF2-40B4-BE49-F238E27FC236}">
                <a16:creationId xmlns:a16="http://schemas.microsoft.com/office/drawing/2014/main" id="{79D205C0-B9AA-081F-6A60-0E7A78DCC5E1}"/>
              </a:ext>
            </a:extLst>
          </p:cNvPr>
          <p:cNvSpPr/>
          <p:nvPr/>
        </p:nvSpPr>
        <p:spPr>
          <a:xfrm>
            <a:off x="5845163" y="3045964"/>
            <a:ext cx="732366" cy="5164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6089F247-ED67-DEED-F0BF-505A01058862}"/>
              </a:ext>
            </a:extLst>
          </p:cNvPr>
          <p:cNvSpPr/>
          <p:nvPr/>
        </p:nvSpPr>
        <p:spPr>
          <a:xfrm>
            <a:off x="7212833" y="3045964"/>
            <a:ext cx="732366" cy="5164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0" dirty="0">
              <a:solidFill>
                <a:schemeClr val="tx1"/>
              </a:solidFill>
            </a:endParaRPr>
          </a:p>
        </p:txBody>
      </p:sp>
      <p:cxnSp>
        <p:nvCxnSpPr>
          <p:cNvPr id="99" name="Straight Arrow Connector 6">
            <a:extLst>
              <a:ext uri="{FF2B5EF4-FFF2-40B4-BE49-F238E27FC236}">
                <a16:creationId xmlns:a16="http://schemas.microsoft.com/office/drawing/2014/main" id="{F37668E6-538E-9E67-F976-A76EEB296C19}"/>
              </a:ext>
            </a:extLst>
          </p:cNvPr>
          <p:cNvCxnSpPr>
            <a:cxnSpLocks/>
            <a:stCxn id="40" idx="2"/>
            <a:endCxn id="94" idx="0"/>
          </p:cNvCxnSpPr>
          <p:nvPr/>
        </p:nvCxnSpPr>
        <p:spPr>
          <a:xfrm rot="16200000" flipH="1">
            <a:off x="4540210" y="1374828"/>
            <a:ext cx="554524" cy="2787748"/>
          </a:xfrm>
          <a:prstGeom prst="bentConnector3">
            <a:avLst>
              <a:gd name="adj1" fmla="val 37316"/>
            </a:avLst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A92628E1-81F0-559B-EA58-B4C1297E1FBE}"/>
              </a:ext>
            </a:extLst>
          </p:cNvPr>
          <p:cNvCxnSpPr>
            <a:cxnSpLocks/>
          </p:cNvCxnSpPr>
          <p:nvPr/>
        </p:nvCxnSpPr>
        <p:spPr>
          <a:xfrm>
            <a:off x="7579016" y="2644827"/>
            <a:ext cx="0" cy="26010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92B2D20C-F4E8-CC5D-A868-1F4C957274EF}"/>
              </a:ext>
            </a:extLst>
          </p:cNvPr>
          <p:cNvCxnSpPr>
            <a:cxnSpLocks/>
          </p:cNvCxnSpPr>
          <p:nvPr/>
        </p:nvCxnSpPr>
        <p:spPr>
          <a:xfrm>
            <a:off x="6203187" y="2710375"/>
            <a:ext cx="0" cy="19455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47665EEF-4301-5BB1-2BE0-5C2B77C3CBB2}"/>
              </a:ext>
            </a:extLst>
          </p:cNvPr>
          <p:cNvCxnSpPr>
            <a:cxnSpLocks/>
          </p:cNvCxnSpPr>
          <p:nvPr/>
        </p:nvCxnSpPr>
        <p:spPr>
          <a:xfrm flipH="1">
            <a:off x="5536379" y="1463040"/>
            <a:ext cx="62378" cy="520973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B8185B8B-7666-0D67-24A0-49064E7D67E3}"/>
              </a:ext>
            </a:extLst>
          </p:cNvPr>
          <p:cNvSpPr txBox="1"/>
          <p:nvPr/>
        </p:nvSpPr>
        <p:spPr>
          <a:xfrm>
            <a:off x="3393514" y="6322743"/>
            <a:ext cx="1577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data path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A518A223-0260-D957-8C1E-522048AFD82B}"/>
              </a:ext>
            </a:extLst>
          </p:cNvPr>
          <p:cNvSpPr txBox="1"/>
          <p:nvPr/>
        </p:nvSpPr>
        <p:spPr>
          <a:xfrm>
            <a:off x="6306463" y="6322743"/>
            <a:ext cx="1555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waterline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8BCBE23-650C-9FA6-675B-D2D64DE71EB5}"/>
                  </a:ext>
                </a:extLst>
              </p:cNvPr>
              <p:cNvSpPr/>
              <p:nvPr/>
            </p:nvSpPr>
            <p:spPr>
              <a:xfrm>
                <a:off x="3081546" y="4204184"/>
                <a:ext cx="732366" cy="516467"/>
              </a:xfrm>
              <a:prstGeom prst="rect">
                <a:avLst/>
              </a:prstGeom>
              <a:solidFill>
                <a:srgbClr val="92D05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𝐹𝐼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8BCBE23-650C-9FA6-675B-D2D64DE71E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1546" y="4204184"/>
                <a:ext cx="732366" cy="5164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84748D0-9374-100E-E406-AC5411ADCC2D}"/>
                  </a:ext>
                </a:extLst>
              </p:cNvPr>
              <p:cNvSpPr/>
              <p:nvPr/>
            </p:nvSpPr>
            <p:spPr>
              <a:xfrm>
                <a:off x="4437830" y="4196913"/>
                <a:ext cx="732366" cy="516467"/>
              </a:xfrm>
              <a:prstGeom prst="rect">
                <a:avLst/>
              </a:prstGeom>
              <a:solidFill>
                <a:srgbClr val="92D05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𝐹𝐼</m:t>
                      </m:r>
                    </m:oMath>
                  </m:oMathPara>
                </a14:m>
                <a:endParaRPr lang="en-US" sz="28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84748D0-9374-100E-E406-AC5411ADCC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7830" y="4196913"/>
                <a:ext cx="732366" cy="5164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FF06EEF-FE73-9C9E-CDAF-BA2E6405FDDD}"/>
              </a:ext>
            </a:extLst>
          </p:cNvPr>
          <p:cNvCxnSpPr>
            <a:cxnSpLocks/>
            <a:stCxn id="9" idx="2"/>
            <a:endCxn id="20" idx="0"/>
          </p:cNvCxnSpPr>
          <p:nvPr/>
        </p:nvCxnSpPr>
        <p:spPr>
          <a:xfrm flipH="1">
            <a:off x="3447729" y="3678311"/>
            <a:ext cx="2353" cy="52587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13FB890-96D1-1CF4-5670-06CD52C3F680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3450082" y="3678311"/>
            <a:ext cx="0" cy="38784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5A2387F-7547-DA8A-2BA9-66A8455C4F84}"/>
              </a:ext>
            </a:extLst>
          </p:cNvPr>
          <p:cNvCxnSpPr>
            <a:cxnSpLocks/>
            <a:stCxn id="20" idx="2"/>
            <a:endCxn id="10" idx="0"/>
          </p:cNvCxnSpPr>
          <p:nvPr/>
        </p:nvCxnSpPr>
        <p:spPr>
          <a:xfrm>
            <a:off x="3447729" y="4720651"/>
            <a:ext cx="786590" cy="61951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0394233-1673-25A4-BB70-77094EEF12BD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4798817" y="3671040"/>
            <a:ext cx="7549" cy="37347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5478410-C737-EF0A-BCFE-AD8FEC24C259}"/>
              </a:ext>
            </a:extLst>
          </p:cNvPr>
          <p:cNvCxnSpPr>
            <a:cxnSpLocks/>
            <a:stCxn id="21" idx="2"/>
            <a:endCxn id="10" idx="0"/>
          </p:cNvCxnSpPr>
          <p:nvPr/>
        </p:nvCxnSpPr>
        <p:spPr>
          <a:xfrm flipH="1">
            <a:off x="4234319" y="4713380"/>
            <a:ext cx="569694" cy="62678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8B2005B-69E5-61AC-B12E-4976ADAFDC07}"/>
              </a:ext>
            </a:extLst>
          </p:cNvPr>
          <p:cNvCxnSpPr>
            <a:cxnSpLocks/>
            <a:stCxn id="11" idx="2"/>
            <a:endCxn id="21" idx="0"/>
          </p:cNvCxnSpPr>
          <p:nvPr/>
        </p:nvCxnSpPr>
        <p:spPr>
          <a:xfrm flipH="1">
            <a:off x="4804013" y="3671040"/>
            <a:ext cx="2353" cy="52587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7C65B47-2CAA-4B46-B722-22491D3DF2BF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3447729" y="4720651"/>
            <a:ext cx="666813" cy="51646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F696462-4EE9-7A08-D50F-0E0574158CD5}"/>
              </a:ext>
            </a:extLst>
          </p:cNvPr>
          <p:cNvCxnSpPr>
            <a:cxnSpLocks/>
            <a:stCxn id="21" idx="2"/>
          </p:cNvCxnSpPr>
          <p:nvPr/>
        </p:nvCxnSpPr>
        <p:spPr>
          <a:xfrm flipH="1">
            <a:off x="4348634" y="4713380"/>
            <a:ext cx="455379" cy="48208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6">
            <a:extLst>
              <a:ext uri="{FF2B5EF4-FFF2-40B4-BE49-F238E27FC236}">
                <a16:creationId xmlns:a16="http://schemas.microsoft.com/office/drawing/2014/main" id="{7DD7B717-491B-9F96-5DA8-5FA64FCFBF7E}"/>
              </a:ext>
            </a:extLst>
          </p:cNvPr>
          <p:cNvCxnSpPr>
            <a:cxnSpLocks/>
            <a:stCxn id="85" idx="2"/>
            <a:endCxn id="21" idx="3"/>
          </p:cNvCxnSpPr>
          <p:nvPr/>
        </p:nvCxnSpPr>
        <p:spPr>
          <a:xfrm rot="5400000" flipH="1">
            <a:off x="5556935" y="4068408"/>
            <a:ext cx="294155" cy="1067634"/>
          </a:xfrm>
          <a:prstGeom prst="bentConnector4">
            <a:avLst>
              <a:gd name="adj1" fmla="val -77714"/>
              <a:gd name="adj2" fmla="val 46945"/>
            </a:avLst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6">
            <a:extLst>
              <a:ext uri="{FF2B5EF4-FFF2-40B4-BE49-F238E27FC236}">
                <a16:creationId xmlns:a16="http://schemas.microsoft.com/office/drawing/2014/main" id="{953117FB-4211-2F07-C559-708FEB6DA803}"/>
              </a:ext>
            </a:extLst>
          </p:cNvPr>
          <p:cNvCxnSpPr>
            <a:cxnSpLocks/>
          </p:cNvCxnSpPr>
          <p:nvPr/>
        </p:nvCxnSpPr>
        <p:spPr>
          <a:xfrm flipH="1">
            <a:off x="5329718" y="4451944"/>
            <a:ext cx="26903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6">
            <a:extLst>
              <a:ext uri="{FF2B5EF4-FFF2-40B4-BE49-F238E27FC236}">
                <a16:creationId xmlns:a16="http://schemas.microsoft.com/office/drawing/2014/main" id="{E1B96A04-0AEB-B643-6010-F790C9CF6A24}"/>
              </a:ext>
            </a:extLst>
          </p:cNvPr>
          <p:cNvCxnSpPr>
            <a:cxnSpLocks/>
          </p:cNvCxnSpPr>
          <p:nvPr/>
        </p:nvCxnSpPr>
        <p:spPr>
          <a:xfrm flipH="1">
            <a:off x="3965280" y="4465532"/>
            <a:ext cx="26903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F977D89A-ACDF-9DF5-88B2-8BA63CF91201}"/>
              </a:ext>
            </a:extLst>
          </p:cNvPr>
          <p:cNvCxnSpPr>
            <a:cxnSpLocks/>
          </p:cNvCxnSpPr>
          <p:nvPr/>
        </p:nvCxnSpPr>
        <p:spPr>
          <a:xfrm>
            <a:off x="4805189" y="2800604"/>
            <a:ext cx="0" cy="19455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64C20ED-6B7C-76B1-7F72-C2CE3FC72886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>
            <a:off x="3450082" y="3678311"/>
            <a:ext cx="784237" cy="16618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0CA7B38-1983-3872-E396-6701524F1F19}"/>
              </a:ext>
            </a:extLst>
          </p:cNvPr>
          <p:cNvCxnSpPr>
            <a:cxnSpLocks/>
            <a:stCxn id="11" idx="2"/>
            <a:endCxn id="10" idx="0"/>
          </p:cNvCxnSpPr>
          <p:nvPr/>
        </p:nvCxnSpPr>
        <p:spPr>
          <a:xfrm flipH="1">
            <a:off x="4234319" y="3671040"/>
            <a:ext cx="572047" cy="16691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9154AFB-8C06-352F-4C04-203B09DB4116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3450082" y="3678311"/>
            <a:ext cx="713955" cy="151715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C3C44A3-9FEC-8852-659B-8BF1223CB97C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4276578" y="3671040"/>
            <a:ext cx="529788" cy="152442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6">
            <a:extLst>
              <a:ext uri="{FF2B5EF4-FFF2-40B4-BE49-F238E27FC236}">
                <a16:creationId xmlns:a16="http://schemas.microsoft.com/office/drawing/2014/main" id="{839758BC-3FB1-DD05-97FC-EC9AEBD71DF1}"/>
              </a:ext>
            </a:extLst>
          </p:cNvPr>
          <p:cNvCxnSpPr>
            <a:cxnSpLocks/>
            <a:stCxn id="87" idx="2"/>
            <a:endCxn id="20" idx="3"/>
          </p:cNvCxnSpPr>
          <p:nvPr/>
        </p:nvCxnSpPr>
        <p:spPr>
          <a:xfrm rot="5400000" flipH="1">
            <a:off x="5564206" y="2712124"/>
            <a:ext cx="279613" cy="3780202"/>
          </a:xfrm>
          <a:prstGeom prst="bentConnector4">
            <a:avLst>
              <a:gd name="adj1" fmla="val -120329"/>
              <a:gd name="adj2" fmla="val 86847"/>
            </a:avLst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0246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E9682-D5C0-922D-064E-D36006E7F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What can we handle?</a:t>
            </a:r>
            <a:endParaRPr lang="en-US" sz="54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3E688E8-5CF0-0417-300E-43E75258AE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9770854"/>
              </p:ext>
            </p:extLst>
          </p:nvPr>
        </p:nvGraphicFramePr>
        <p:xfrm>
          <a:off x="892314" y="1461920"/>
          <a:ext cx="10495188" cy="5295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0082">
                  <a:extLst>
                    <a:ext uri="{9D8B030D-6E8A-4147-A177-3AD203B41FA5}">
                      <a16:colId xmlns:a16="http://schemas.microsoft.com/office/drawing/2014/main" val="1826259118"/>
                    </a:ext>
                  </a:extLst>
                </a:gridCol>
                <a:gridCol w="8065106">
                  <a:extLst>
                    <a:ext uri="{9D8B030D-6E8A-4147-A177-3AD203B41FA5}">
                      <a16:colId xmlns:a16="http://schemas.microsoft.com/office/drawing/2014/main" val="134597596"/>
                    </a:ext>
                  </a:extLst>
                </a:gridCol>
              </a:tblGrid>
              <a:tr h="481371">
                <a:tc>
                  <a:txBody>
                    <a:bodyPr/>
                    <a:lstStyle/>
                    <a:p>
                      <a:r>
                        <a:rPr lang="en-US" sz="2000" dirty="0"/>
                        <a:t>Construct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When can we do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4284618"/>
                  </a:ext>
                </a:extLst>
              </a:tr>
              <a:tr h="481371">
                <a:tc>
                  <a:txBody>
                    <a:bodyPr/>
                    <a:lstStyle/>
                    <a:p>
                      <a:r>
                        <a:rPr lang="en-US" sz="2000" dirty="0"/>
                        <a:t>SELECT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Apply monotone functions to values with waterlines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415318"/>
                  </a:ext>
                </a:extLst>
              </a:tr>
              <a:tr h="481371">
                <a:tc>
                  <a:txBody>
                    <a:bodyPr/>
                    <a:lstStyle/>
                    <a:p>
                      <a:r>
                        <a:rPr lang="en-US" sz="2000" dirty="0"/>
                        <a:t>WHERE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Input has waterline; compare against waterlines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787213"/>
                  </a:ext>
                </a:extLst>
              </a:tr>
              <a:tr h="481371">
                <a:tc>
                  <a:txBody>
                    <a:bodyPr/>
                    <a:lstStyle/>
                    <a:p>
                      <a:r>
                        <a:rPr lang="en-US" sz="2000" dirty="0"/>
                        <a:t>NOW()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Has zero LATENESS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641068"/>
                  </a:ext>
                </a:extLst>
              </a:tr>
              <a:tr h="481371">
                <a:tc>
                  <a:txBody>
                    <a:bodyPr/>
                    <a:lstStyle/>
                    <a:p>
                      <a:r>
                        <a:rPr lang="en-US" sz="2000" dirty="0"/>
                        <a:t>DISTINCT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Input has waterline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644031"/>
                  </a:ext>
                </a:extLst>
              </a:tr>
              <a:tr h="481371">
                <a:tc>
                  <a:txBody>
                    <a:bodyPr/>
                    <a:lstStyle/>
                    <a:p>
                      <a:r>
                        <a:rPr lang="en-US" sz="2000" dirty="0"/>
                        <a:t>GROUP-BY/aggregate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GROUP BY key has waterline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353114"/>
                  </a:ext>
                </a:extLst>
              </a:tr>
              <a:tr h="481371">
                <a:tc>
                  <a:txBody>
                    <a:bodyPr/>
                    <a:lstStyle/>
                    <a:p>
                      <a:r>
                        <a:rPr lang="en-US" sz="2000" dirty="0"/>
                        <a:t>JOIN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JOIN key has waterline; left side applies GC to right side of join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0861831"/>
                  </a:ext>
                </a:extLst>
              </a:tr>
              <a:tr h="481371">
                <a:tc>
                  <a:txBody>
                    <a:bodyPr/>
                    <a:lstStyle/>
                    <a:p>
                      <a:r>
                        <a:rPr lang="en-US" sz="2000" dirty="0"/>
                        <a:t>AS OF JOIN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MATCH_CONDITION has waterline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98233"/>
                  </a:ext>
                </a:extLst>
              </a:tr>
              <a:tr h="481371">
                <a:tc>
                  <a:txBody>
                    <a:bodyPr/>
                    <a:lstStyle/>
                    <a:p>
                      <a:r>
                        <a:rPr lang="en-US" sz="2000" dirty="0"/>
                        <a:t>TUMBLE, HOP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Timestamp has waterline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920178"/>
                  </a:ext>
                </a:extLst>
              </a:tr>
              <a:tr h="481371">
                <a:tc>
                  <a:txBody>
                    <a:bodyPr/>
                    <a:lstStyle/>
                    <a:p>
                      <a:r>
                        <a:rPr lang="en-US" sz="2000" dirty="0"/>
                        <a:t>WINDOW aggregate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ORDER BY column has waterline; any output column has a waterline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700716"/>
                  </a:ext>
                </a:extLst>
              </a:tr>
              <a:tr h="481371">
                <a:tc>
                  <a:txBody>
                    <a:bodyPr/>
                    <a:lstStyle/>
                    <a:p>
                      <a:r>
                        <a:rPr lang="en-US" sz="2000" dirty="0"/>
                        <a:t>LAG/LEAD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WINDOW ordered by value with waterline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22535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851BF3-8F26-217E-5CFA-3800E6308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409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F6946-A51A-7692-FE32-DF5447DB1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08AD9-742E-0EFF-8BD4-8C0A13BD4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494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Incremental computations operate directly on changes</a:t>
            </a:r>
          </a:p>
          <a:p>
            <a:r>
              <a:rPr lang="en-US" dirty="0"/>
              <a:t>Data and changes can be represented using Z-sets</a:t>
            </a:r>
          </a:p>
          <a:p>
            <a:r>
              <a:rPr lang="en-US" dirty="0"/>
              <a:t>Incremental computations are stateful</a:t>
            </a:r>
          </a:p>
          <a:p>
            <a:r>
              <a:rPr lang="en-US" dirty="0"/>
              <a:t>State may grow unbounded</a:t>
            </a:r>
          </a:p>
          <a:p>
            <a:r>
              <a:rPr lang="en-US" dirty="0"/>
              <a:t>You are an integrator</a:t>
            </a:r>
          </a:p>
          <a:p>
            <a:endParaRPr lang="en-US" dirty="0"/>
          </a:p>
          <a:p>
            <a:r>
              <a:rPr lang="en-US" dirty="0"/>
              <a:t>LATENESS promises that inputs are “almost” ordered</a:t>
            </a:r>
          </a:p>
          <a:p>
            <a:r>
              <a:rPr lang="en-US" dirty="0"/>
              <a:t>Waterlines compute which data will never change</a:t>
            </a:r>
          </a:p>
          <a:p>
            <a:r>
              <a:rPr lang="en-US" dirty="0"/>
              <a:t>Forgetting things is a healthy behavior</a:t>
            </a:r>
          </a:p>
          <a:p>
            <a:r>
              <a:rPr lang="en-US" dirty="0"/>
              <a:t>State may be garbage-collected automatically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D53729-D694-1558-FEF5-AE3D8551A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28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5EB799B-70BA-848E-746B-A8C0E3383855}"/>
              </a:ext>
            </a:extLst>
          </p:cNvPr>
          <p:cNvGrpSpPr/>
          <p:nvPr/>
        </p:nvGrpSpPr>
        <p:grpSpPr>
          <a:xfrm>
            <a:off x="8464061" y="2419738"/>
            <a:ext cx="3248154" cy="2665434"/>
            <a:chOff x="3260168" y="312205"/>
            <a:chExt cx="7490755" cy="6146911"/>
          </a:xfrm>
        </p:grpSpPr>
        <p:pic>
          <p:nvPicPr>
            <p:cNvPr id="5" name="Content Placeholder 9" descr="A profile of a person&#10;&#10;Description automatically generated">
              <a:extLst>
                <a:ext uri="{FF2B5EF4-FFF2-40B4-BE49-F238E27FC236}">
                  <a16:creationId xmlns:a16="http://schemas.microsoft.com/office/drawing/2014/main" id="{ACFEA118-344A-C228-983A-6200F109F4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87" r="29826"/>
            <a:stretch/>
          </p:blipFill>
          <p:spPr>
            <a:xfrm flipH="1">
              <a:off x="6629398" y="312205"/>
              <a:ext cx="4121525" cy="6146911"/>
            </a:xfrm>
            <a:prstGeom prst="rect">
              <a:avLst/>
            </a:prstGeom>
          </p:spPr>
        </p:pic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05F94718-3B85-43A4-5DC0-B97146A927D6}"/>
                </a:ext>
              </a:extLst>
            </p:cNvPr>
            <p:cNvSpPr/>
            <p:nvPr/>
          </p:nvSpPr>
          <p:spPr>
            <a:xfrm>
              <a:off x="3260168" y="1685020"/>
              <a:ext cx="1362745" cy="594256"/>
            </a:xfrm>
            <a:prstGeom prst="rightArrow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F8B3C24E-576C-CBFD-1843-65AB86CD276D}"/>
                </a:ext>
              </a:extLst>
            </p:cNvPr>
            <p:cNvSpPr/>
            <p:nvPr/>
          </p:nvSpPr>
          <p:spPr>
            <a:xfrm>
              <a:off x="5333504" y="1685020"/>
              <a:ext cx="1362745" cy="594256"/>
            </a:xfrm>
            <a:prstGeom prst="rightArrow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45746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FF44B19-CFA6-F3EE-6121-73E124F41B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Extra slides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0F53963-285D-CE86-E634-CCF6309F0C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70F66E-37AF-D947-4AB3-5E2648D01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94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00DE0-AFA6-4038-C257-E31A1D69A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What is new?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F4E0B-03D2-3299-190C-A569C73A4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176" y="1825625"/>
            <a:ext cx="6528021" cy="4351338"/>
          </a:xfrm>
        </p:spPr>
        <p:txBody>
          <a:bodyPr>
            <a:normAutofit/>
          </a:bodyPr>
          <a:lstStyle/>
          <a:p>
            <a:r>
              <a:rPr lang="en-US" sz="3200" dirty="0"/>
              <a:t>Well-known problem in streaming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A principled solution </a:t>
            </a:r>
            <a:br>
              <a:rPr lang="en-US" sz="3200" dirty="0"/>
            </a:br>
            <a:r>
              <a:rPr lang="en-US" sz="3200" dirty="0"/>
              <a:t>(provably correct)</a:t>
            </a:r>
          </a:p>
          <a:p>
            <a:r>
              <a:rPr lang="en-US" sz="3200" i="1" dirty="0"/>
              <a:t>One SQL to rule them all</a:t>
            </a:r>
          </a:p>
          <a:p>
            <a:r>
              <a:rPr lang="en-US" sz="3200" dirty="0"/>
              <a:t>Automatic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5F8B27-2980-1E27-674A-D19569EE0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 descr="A stack of books with a white background&#10;&#10;AI-generated content may be incorrect.">
            <a:extLst>
              <a:ext uri="{FF2B5EF4-FFF2-40B4-BE49-F238E27FC236}">
                <a16:creationId xmlns:a16="http://schemas.microsoft.com/office/drawing/2014/main" id="{8776E052-1E24-9ABC-DD5E-8C48E9598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392" y="0"/>
            <a:ext cx="5020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514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B8EBC-94C3-649B-E503-E46746D98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Data lake storage formats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4499D-F1F2-3FF2-6B1A-27BA173AD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Use two separate formats for </a:t>
            </a:r>
            <a:r>
              <a:rPr lang="en-US" b="1" dirty="0"/>
              <a:t>data</a:t>
            </a:r>
            <a:r>
              <a:rPr lang="en-US" dirty="0"/>
              <a:t> and </a:t>
            </a:r>
            <a:r>
              <a:rPr lang="en-US" b="1" dirty="0"/>
              <a:t>changes</a:t>
            </a:r>
          </a:p>
          <a:p>
            <a:pPr lvl="1"/>
            <a:r>
              <a:rPr lang="en-US" dirty="0"/>
              <a:t>E.g. Parquet and JSON</a:t>
            </a:r>
          </a:p>
          <a:p>
            <a:r>
              <a:rPr lang="en-US" dirty="0"/>
              <a:t>Run compaction jobs to merge them</a:t>
            </a:r>
          </a:p>
          <a:p>
            <a:r>
              <a:rPr lang="en-US" dirty="0"/>
              <a:t>Scan both files on reads</a:t>
            </a:r>
          </a:p>
          <a:p>
            <a:endParaRPr lang="en-US" dirty="0"/>
          </a:p>
          <a:p>
            <a:r>
              <a:rPr lang="en-US" dirty="0"/>
              <a:t>Why not have a single format?</a:t>
            </a:r>
          </a:p>
          <a:p>
            <a:pPr lvl="1"/>
            <a:r>
              <a:rPr lang="en-US" dirty="0"/>
              <a:t>(at least for data changes)</a:t>
            </a:r>
          </a:p>
          <a:p>
            <a:r>
              <a:rPr lang="en-US" dirty="0"/>
              <a:t>Z-sets are commutative</a:t>
            </a:r>
          </a:p>
          <a:p>
            <a:pPr lvl="1"/>
            <a:r>
              <a:rPr lang="en-US" dirty="0"/>
              <a:t>Unlike tombstones</a:t>
            </a:r>
          </a:p>
          <a:p>
            <a:pPr lvl="1"/>
            <a:r>
              <a:rPr lang="en-US" dirty="0"/>
              <a:t>Partially compacted results are always correct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627FBE-3237-BE86-95ED-BFF062382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30</a:t>
            </a:fld>
            <a:endParaRPr lang="en-US"/>
          </a:p>
        </p:txBody>
      </p:sp>
      <p:pic>
        <p:nvPicPr>
          <p:cNvPr id="8" name="Picture 7" descr="A blue and black logo&#10;&#10;Description automatically generated">
            <a:extLst>
              <a:ext uri="{FF2B5EF4-FFF2-40B4-BE49-F238E27FC236}">
                <a16:creationId xmlns:a16="http://schemas.microsoft.com/office/drawing/2014/main" id="{5ED515A5-BC9E-DE47-327C-75DF9980F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653" y="928305"/>
            <a:ext cx="2539682" cy="761905"/>
          </a:xfrm>
          <a:prstGeom prst="rect">
            <a:avLst/>
          </a:prstGeom>
        </p:spPr>
      </p:pic>
      <p:pic>
        <p:nvPicPr>
          <p:cNvPr id="12" name="Picture 11" descr="A blue triangle with a wave in the middle&#10;&#10;Description automatically generated">
            <a:extLst>
              <a:ext uri="{FF2B5EF4-FFF2-40B4-BE49-F238E27FC236}">
                <a16:creationId xmlns:a16="http://schemas.microsoft.com/office/drawing/2014/main" id="{08BB82C5-51FB-879E-7CAC-16F05C116E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707" y="2155838"/>
            <a:ext cx="2228821" cy="1857350"/>
          </a:xfrm>
          <a:prstGeom prst="rect">
            <a:avLst/>
          </a:prstGeom>
        </p:spPr>
      </p:pic>
      <p:pic>
        <p:nvPicPr>
          <p:cNvPr id="14" name="Picture 13" descr="A logo of a face in a circle with blue text&#10;&#10;Description automatically generated">
            <a:extLst>
              <a:ext uri="{FF2B5EF4-FFF2-40B4-BE49-F238E27FC236}">
                <a16:creationId xmlns:a16="http://schemas.microsoft.com/office/drawing/2014/main" id="{B6E96DEF-0486-30B1-F33C-0C096A9FBE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189" y="4343400"/>
            <a:ext cx="1472610" cy="146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380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74620-6CE6-8F51-8725-96ACF9476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The chain rule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D0C016-DA72-91AA-FD59-1CC8A3448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4" descr="A close up of a cylinder&#10;&#10;Description automatically generated">
            <a:extLst>
              <a:ext uri="{FF2B5EF4-FFF2-40B4-BE49-F238E27FC236}">
                <a16:creationId xmlns:a16="http://schemas.microsoft.com/office/drawing/2014/main" id="{CF38B729-153E-9BAE-3F04-EA1F19D86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80268" y="5087608"/>
            <a:ext cx="417834" cy="594253"/>
          </a:xfrm>
          <a:prstGeom prst="rect">
            <a:avLst/>
          </a:prstGeom>
        </p:spPr>
      </p:pic>
      <p:pic>
        <p:nvPicPr>
          <p:cNvPr id="6" name="Picture 5" descr="A close up of a cylinder&#10;&#10;Description automatically generated">
            <a:extLst>
              <a:ext uri="{FF2B5EF4-FFF2-40B4-BE49-F238E27FC236}">
                <a16:creationId xmlns:a16="http://schemas.microsoft.com/office/drawing/2014/main" id="{0673E342-9795-5C48-AA1B-0C30F58A2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58734" y="5087608"/>
            <a:ext cx="417834" cy="5942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Arrow: Up 6">
                <a:extLst>
                  <a:ext uri="{FF2B5EF4-FFF2-40B4-BE49-F238E27FC236}">
                    <a16:creationId xmlns:a16="http://schemas.microsoft.com/office/drawing/2014/main" id="{6295B168-F684-19A9-271B-BFDC03AE4F3D}"/>
                  </a:ext>
                </a:extLst>
              </p:cNvPr>
              <p:cNvSpPr/>
              <p:nvPr/>
            </p:nvSpPr>
            <p:spPr>
              <a:xfrm>
                <a:off x="1580268" y="4185138"/>
                <a:ext cx="417834" cy="770593"/>
              </a:xfrm>
              <a:prstGeom prst="upArrow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Arrow: Up 6">
                <a:extLst>
                  <a:ext uri="{FF2B5EF4-FFF2-40B4-BE49-F238E27FC236}">
                    <a16:creationId xmlns:a16="http://schemas.microsoft.com/office/drawing/2014/main" id="{6295B168-F684-19A9-271B-BFDC03AE4F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268" y="4185138"/>
                <a:ext cx="417834" cy="770593"/>
              </a:xfrm>
              <a:prstGeom prst="upArrow">
                <a:avLst/>
              </a:prstGeom>
              <a:blipFill>
                <a:blip r:embed="rId4"/>
                <a:stretch>
                  <a:fillRect l="-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phic 7" descr="Table with solid fill">
            <a:extLst>
              <a:ext uri="{FF2B5EF4-FFF2-40B4-BE49-F238E27FC236}">
                <a16:creationId xmlns:a16="http://schemas.microsoft.com/office/drawing/2014/main" id="{45F8CCD6-9990-6849-1424-04CCF3DA48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31985" y="2609123"/>
            <a:ext cx="914400" cy="914400"/>
          </a:xfrm>
          <a:prstGeom prst="rect">
            <a:avLst/>
          </a:prstGeom>
        </p:spPr>
      </p:pic>
      <p:pic>
        <p:nvPicPr>
          <p:cNvPr id="9" name="Graphic 8" descr="Table with solid fill">
            <a:extLst>
              <a:ext uri="{FF2B5EF4-FFF2-40B4-BE49-F238E27FC236}">
                <a16:creationId xmlns:a16="http://schemas.microsoft.com/office/drawing/2014/main" id="{803074A8-0C9D-76B4-A9B4-DB6EB40749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50028" y="2609123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rrow: Up 9">
                <a:extLst>
                  <a:ext uri="{FF2B5EF4-FFF2-40B4-BE49-F238E27FC236}">
                    <a16:creationId xmlns:a16="http://schemas.microsoft.com/office/drawing/2014/main" id="{11A5AEAD-A79E-4231-CFD2-B5A4108BE104}"/>
                  </a:ext>
                </a:extLst>
              </p:cNvPr>
              <p:cNvSpPr/>
              <p:nvPr/>
            </p:nvSpPr>
            <p:spPr>
              <a:xfrm>
                <a:off x="2679179" y="4185138"/>
                <a:ext cx="417834" cy="770593"/>
              </a:xfrm>
              <a:prstGeom prst="upArrow">
                <a:avLst/>
              </a:prstGeom>
              <a:solidFill>
                <a:srgbClr val="00B0F0"/>
              </a:solidFill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Arrow: Up 9">
                <a:extLst>
                  <a:ext uri="{FF2B5EF4-FFF2-40B4-BE49-F238E27FC236}">
                    <a16:creationId xmlns:a16="http://schemas.microsoft.com/office/drawing/2014/main" id="{11A5AEAD-A79E-4231-CFD2-B5A4108BE1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9179" y="4185138"/>
                <a:ext cx="417834" cy="770593"/>
              </a:xfrm>
              <a:prstGeom prst="upArrow">
                <a:avLst/>
              </a:prstGeom>
              <a:blipFill>
                <a:blip r:embed="rId7"/>
                <a:stretch>
                  <a:fillRect l="-21333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D125F529-7F9C-B33B-463A-A59A923421BF}"/>
              </a:ext>
            </a:extLst>
          </p:cNvPr>
          <p:cNvSpPr txBox="1"/>
          <p:nvPr/>
        </p:nvSpPr>
        <p:spPr>
          <a:xfrm>
            <a:off x="1633750" y="2432473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34EC8B-87E5-5DFC-62F4-544972471467}"/>
              </a:ext>
            </a:extLst>
          </p:cNvPr>
          <p:cNvSpPr txBox="1"/>
          <p:nvPr/>
        </p:nvSpPr>
        <p:spPr>
          <a:xfrm>
            <a:off x="3757717" y="2432473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rrow: Right 12">
                <a:extLst>
                  <a:ext uri="{FF2B5EF4-FFF2-40B4-BE49-F238E27FC236}">
                    <a16:creationId xmlns:a16="http://schemas.microsoft.com/office/drawing/2014/main" id="{651F409F-B1BB-C836-A08A-C04B7DA972C7}"/>
                  </a:ext>
                </a:extLst>
              </p:cNvPr>
              <p:cNvSpPr/>
              <p:nvPr/>
            </p:nvSpPr>
            <p:spPr>
              <a:xfrm>
                <a:off x="2283199" y="5087606"/>
                <a:ext cx="1362745" cy="594256"/>
              </a:xfrm>
              <a:prstGeom prst="rightArrow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ΔDB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Arrow: Right 12">
                <a:extLst>
                  <a:ext uri="{FF2B5EF4-FFF2-40B4-BE49-F238E27FC236}">
                    <a16:creationId xmlns:a16="http://schemas.microsoft.com/office/drawing/2014/main" id="{651F409F-B1BB-C836-A08A-C04B7DA972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3199" y="5087606"/>
                <a:ext cx="1362745" cy="594256"/>
              </a:xfrm>
              <a:prstGeom prst="rightArrow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Arrow: Right 13">
                <a:extLst>
                  <a:ext uri="{FF2B5EF4-FFF2-40B4-BE49-F238E27FC236}">
                    <a16:creationId xmlns:a16="http://schemas.microsoft.com/office/drawing/2014/main" id="{31D3B71E-92F0-463C-8818-463B1FBEE44F}"/>
                  </a:ext>
                </a:extLst>
              </p:cNvPr>
              <p:cNvSpPr/>
              <p:nvPr/>
            </p:nvSpPr>
            <p:spPr>
              <a:xfrm>
                <a:off x="2356368" y="2765879"/>
                <a:ext cx="1144756" cy="594256"/>
              </a:xfrm>
              <a:prstGeom prst="rightArrow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ΔV</m:t>
                      </m:r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Arrow: Right 13">
                <a:extLst>
                  <a:ext uri="{FF2B5EF4-FFF2-40B4-BE49-F238E27FC236}">
                    <a16:creationId xmlns:a16="http://schemas.microsoft.com/office/drawing/2014/main" id="{31D3B71E-92F0-463C-8818-463B1FBEE4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368" y="2765879"/>
                <a:ext cx="1144756" cy="594256"/>
              </a:xfrm>
              <a:prstGeom prst="rightArrow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Arrow: Up 14">
                <a:extLst>
                  <a:ext uri="{FF2B5EF4-FFF2-40B4-BE49-F238E27FC236}">
                    <a16:creationId xmlns:a16="http://schemas.microsoft.com/office/drawing/2014/main" id="{BDA66CF6-7B30-CE8A-64E1-BDA4C8DA7502}"/>
                  </a:ext>
                </a:extLst>
              </p:cNvPr>
              <p:cNvSpPr/>
              <p:nvPr/>
            </p:nvSpPr>
            <p:spPr>
              <a:xfrm>
                <a:off x="1580268" y="3388355"/>
                <a:ext cx="417834" cy="770593"/>
              </a:xfrm>
              <a:prstGeom prst="upArrow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Arrow: Up 14">
                <a:extLst>
                  <a:ext uri="{FF2B5EF4-FFF2-40B4-BE49-F238E27FC236}">
                    <a16:creationId xmlns:a16="http://schemas.microsoft.com/office/drawing/2014/main" id="{BDA66CF6-7B30-CE8A-64E1-BDA4C8DA75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268" y="3388355"/>
                <a:ext cx="417834" cy="770593"/>
              </a:xfrm>
              <a:prstGeom prst="upArrow">
                <a:avLst/>
              </a:prstGeom>
              <a:blipFill>
                <a:blip r:embed="rId10"/>
                <a:stretch>
                  <a:fillRect l="-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Arrow: Up 15">
                <a:extLst>
                  <a:ext uri="{FF2B5EF4-FFF2-40B4-BE49-F238E27FC236}">
                    <a16:creationId xmlns:a16="http://schemas.microsoft.com/office/drawing/2014/main" id="{D31AC462-8AC4-7E48-420B-760F49BBCD76}"/>
                  </a:ext>
                </a:extLst>
              </p:cNvPr>
              <p:cNvSpPr/>
              <p:nvPr/>
            </p:nvSpPr>
            <p:spPr>
              <a:xfrm>
                <a:off x="2679179" y="3388354"/>
                <a:ext cx="417834" cy="770593"/>
              </a:xfrm>
              <a:prstGeom prst="upArrow">
                <a:avLst/>
              </a:prstGeom>
              <a:solidFill>
                <a:srgbClr val="00B0F0"/>
              </a:solidFill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Arrow: Up 15">
                <a:extLst>
                  <a:ext uri="{FF2B5EF4-FFF2-40B4-BE49-F238E27FC236}">
                    <a16:creationId xmlns:a16="http://schemas.microsoft.com/office/drawing/2014/main" id="{D31AC462-8AC4-7E48-420B-760F49BBCD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9179" y="3388354"/>
                <a:ext cx="417834" cy="770593"/>
              </a:xfrm>
              <a:prstGeom prst="upArrow">
                <a:avLst/>
              </a:prstGeom>
              <a:blipFill>
                <a:blip r:embed="rId11"/>
                <a:stretch>
                  <a:fillRect l="-21333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BD68450-4973-1CFD-3E25-538CF9D361D8}"/>
                  </a:ext>
                </a:extLst>
              </p:cNvPr>
              <p:cNvSpPr txBox="1"/>
              <p:nvPr/>
            </p:nvSpPr>
            <p:spPr>
              <a:xfrm>
                <a:off x="5458088" y="2968855"/>
                <a:ext cx="6053580" cy="20749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You need to know </a:t>
                </a:r>
                <a:br>
                  <a:rPr lang="en-US" sz="32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3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sup>
                    </m:sSup>
                  </m:oMath>
                </a14:m>
                <a:r>
                  <a:rPr lang="en-US" sz="3200" dirty="0"/>
                  <a:t> for all primitive operations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br>
                  <a:rPr lang="en-US" sz="3200" dirty="0"/>
                </a:br>
                <a:r>
                  <a:rPr lang="en-US" sz="3200" dirty="0"/>
                  <a:t>(e.g., select, project, join, etc.)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Just put them together!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BD68450-4973-1CFD-3E25-538CF9D361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088" y="2968855"/>
                <a:ext cx="6053580" cy="2074927"/>
              </a:xfrm>
              <a:prstGeom prst="rect">
                <a:avLst/>
              </a:prstGeom>
              <a:blipFill>
                <a:blip r:embed="rId12"/>
                <a:stretch>
                  <a:fillRect l="-2316" t="-3824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571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DF8E0-B9A3-4007-B5A9-B9F8C8DF0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Streams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4E26C7-2EE1-4369-B97F-2817E45CB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32</a:t>
            </a:fld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5C69596-626E-4AD6-910F-9A9C2DAEA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772" y="2556769"/>
            <a:ext cx="10892028" cy="40680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Infinite sequences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AE4048A-AEF5-45A4-A39F-AD49B9AC2D27}"/>
              </a:ext>
            </a:extLst>
          </p:cNvPr>
          <p:cNvGrpSpPr/>
          <p:nvPr/>
        </p:nvGrpSpPr>
        <p:grpSpPr>
          <a:xfrm>
            <a:off x="838200" y="3521059"/>
            <a:ext cx="3621784" cy="584775"/>
            <a:chOff x="2951544" y="365125"/>
            <a:chExt cx="2754773" cy="42872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4B1F9AD-5877-45F6-BBBE-74636EEAAD71}"/>
                </a:ext>
              </a:extLst>
            </p:cNvPr>
            <p:cNvSpPr txBox="1"/>
            <p:nvPr/>
          </p:nvSpPr>
          <p:spPr>
            <a:xfrm>
              <a:off x="2951544" y="365125"/>
              <a:ext cx="393539" cy="4287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-1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3475D91-159B-40B6-93CF-9640B0F19DBA}"/>
                </a:ext>
              </a:extLst>
            </p:cNvPr>
            <p:cNvSpPr txBox="1"/>
            <p:nvPr/>
          </p:nvSpPr>
          <p:spPr>
            <a:xfrm>
              <a:off x="3345083" y="365125"/>
              <a:ext cx="393539" cy="4287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/>
                <a:t>-2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A08AE87-8689-45E1-9601-DA3B5B7E0D09}"/>
                </a:ext>
              </a:extLst>
            </p:cNvPr>
            <p:cNvSpPr txBox="1"/>
            <p:nvPr/>
          </p:nvSpPr>
          <p:spPr>
            <a:xfrm>
              <a:off x="3738622" y="365125"/>
              <a:ext cx="393539" cy="4287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-1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584944C-A295-449C-B570-F19FA19F4096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4287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/>
                <a:t>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AD27172-0626-43ED-95A5-74A089D7F0FF}"/>
                </a:ext>
              </a:extLst>
            </p:cNvPr>
            <p:cNvSpPr txBox="1"/>
            <p:nvPr/>
          </p:nvSpPr>
          <p:spPr>
            <a:xfrm>
              <a:off x="4525700" y="365125"/>
              <a:ext cx="393539" cy="4287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/>
                <a:t>1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2D0F119-3844-4869-BC98-F66D4746C5AF}"/>
                </a:ext>
              </a:extLst>
            </p:cNvPr>
            <p:cNvSpPr txBox="1"/>
            <p:nvPr/>
          </p:nvSpPr>
          <p:spPr>
            <a:xfrm>
              <a:off x="4919239" y="365125"/>
              <a:ext cx="393539" cy="4287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/>
                <a:t>2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909EBC4-EBA4-495A-89BD-6E21C17AF845}"/>
                </a:ext>
              </a:extLst>
            </p:cNvPr>
            <p:cNvSpPr txBox="1"/>
            <p:nvPr/>
          </p:nvSpPr>
          <p:spPr>
            <a:xfrm>
              <a:off x="5312778" y="365125"/>
              <a:ext cx="393539" cy="4287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/>
                <a:t>1</a:t>
              </a:r>
            </a:p>
          </p:txBody>
        </p:sp>
      </p:grpSp>
      <p:pic>
        <p:nvPicPr>
          <p:cNvPr id="8" name="Picture 7" descr="A stream running through a grassy area&#10;&#10;Description automatically generated">
            <a:extLst>
              <a:ext uri="{FF2B5EF4-FFF2-40B4-BE49-F238E27FC236}">
                <a16:creationId xmlns:a16="http://schemas.microsoft.com/office/drawing/2014/main" id="{D36757D8-9CC6-477C-D2F9-A02BB06AB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14" y="0"/>
            <a:ext cx="45724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2802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56BC3541-D195-4E16-D019-71FE3CD404E7}"/>
              </a:ext>
            </a:extLst>
          </p:cNvPr>
          <p:cNvSpPr/>
          <p:nvPr/>
        </p:nvSpPr>
        <p:spPr>
          <a:xfrm>
            <a:off x="-3339" y="4267704"/>
            <a:ext cx="12192000" cy="9795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C8D0CD6-F42D-818C-1750-EB8858609BF8}"/>
              </a:ext>
            </a:extLst>
          </p:cNvPr>
          <p:cNvSpPr/>
          <p:nvPr/>
        </p:nvSpPr>
        <p:spPr>
          <a:xfrm>
            <a:off x="0" y="1974426"/>
            <a:ext cx="12192000" cy="12578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71723679-72A6-8080-4C3C-8A1EA7CB8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Some interesting streams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C4BCC3-4FE2-D046-80F4-AFA87E11C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33</a:t>
            </a:fld>
            <a:endParaRPr lang="en-US"/>
          </a:p>
        </p:txBody>
      </p:sp>
      <p:pic>
        <p:nvPicPr>
          <p:cNvPr id="9" name="Picture 8" descr="A close up of a cylinder&#10;&#10;Description automatically generated">
            <a:extLst>
              <a:ext uri="{FF2B5EF4-FFF2-40B4-BE49-F238E27FC236}">
                <a16:creationId xmlns:a16="http://schemas.microsoft.com/office/drawing/2014/main" id="{2987EDFA-A4EC-87DC-2A4D-C1E08D279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39674" y="2131195"/>
            <a:ext cx="417834" cy="594253"/>
          </a:xfrm>
          <a:prstGeom prst="rect">
            <a:avLst/>
          </a:prstGeom>
        </p:spPr>
      </p:pic>
      <p:pic>
        <p:nvPicPr>
          <p:cNvPr id="10" name="Picture 9" descr="A close up of a cylinder&#10;&#10;Description automatically generated">
            <a:extLst>
              <a:ext uri="{FF2B5EF4-FFF2-40B4-BE49-F238E27FC236}">
                <a16:creationId xmlns:a16="http://schemas.microsoft.com/office/drawing/2014/main" id="{74639115-B5AE-C607-4D00-A0EA9A9E2F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38363" y="2131195"/>
            <a:ext cx="417834" cy="594253"/>
          </a:xfrm>
          <a:prstGeom prst="rect">
            <a:avLst/>
          </a:prstGeom>
        </p:spPr>
      </p:pic>
      <p:pic>
        <p:nvPicPr>
          <p:cNvPr id="11" name="Picture 10" descr="A close up of a cylinder&#10;&#10;Description automatically generated">
            <a:extLst>
              <a:ext uri="{FF2B5EF4-FFF2-40B4-BE49-F238E27FC236}">
                <a16:creationId xmlns:a16="http://schemas.microsoft.com/office/drawing/2014/main" id="{4BC68764-6EFD-D529-5CB1-4C01A3DA4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82553" y="2131195"/>
            <a:ext cx="417834" cy="594253"/>
          </a:xfrm>
          <a:prstGeom prst="rect">
            <a:avLst/>
          </a:prstGeom>
        </p:spPr>
      </p:pic>
      <p:pic>
        <p:nvPicPr>
          <p:cNvPr id="12" name="Picture 11" descr="A close up of a cylinder&#10;&#10;Description automatically generated">
            <a:extLst>
              <a:ext uri="{FF2B5EF4-FFF2-40B4-BE49-F238E27FC236}">
                <a16:creationId xmlns:a16="http://schemas.microsoft.com/office/drawing/2014/main" id="{2A1307EF-2305-9724-AC6B-6F549B7BA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26743" y="2131195"/>
            <a:ext cx="417834" cy="594253"/>
          </a:xfrm>
          <a:prstGeom prst="rect">
            <a:avLst/>
          </a:prstGeom>
        </p:spPr>
      </p:pic>
      <p:pic>
        <p:nvPicPr>
          <p:cNvPr id="20" name="Graphic 19" descr="Table with solid fill">
            <a:extLst>
              <a:ext uri="{FF2B5EF4-FFF2-40B4-BE49-F238E27FC236}">
                <a16:creationId xmlns:a16="http://schemas.microsoft.com/office/drawing/2014/main" id="{13285FA4-37CF-EAD2-11FB-3F9155F15D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31985" y="4374149"/>
            <a:ext cx="914400" cy="914400"/>
          </a:xfrm>
          <a:prstGeom prst="rect">
            <a:avLst/>
          </a:prstGeom>
        </p:spPr>
      </p:pic>
      <p:pic>
        <p:nvPicPr>
          <p:cNvPr id="21" name="Graphic 20" descr="Table with solid fill">
            <a:extLst>
              <a:ext uri="{FF2B5EF4-FFF2-40B4-BE49-F238E27FC236}">
                <a16:creationId xmlns:a16="http://schemas.microsoft.com/office/drawing/2014/main" id="{1A132752-03E3-5C98-46F3-823027FC0C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70251" y="4374149"/>
            <a:ext cx="914400" cy="914400"/>
          </a:xfrm>
          <a:prstGeom prst="rect">
            <a:avLst/>
          </a:prstGeom>
        </p:spPr>
      </p:pic>
      <p:pic>
        <p:nvPicPr>
          <p:cNvPr id="22" name="Graphic 21" descr="Table with solid fill">
            <a:extLst>
              <a:ext uri="{FF2B5EF4-FFF2-40B4-BE49-F238E27FC236}">
                <a16:creationId xmlns:a16="http://schemas.microsoft.com/office/drawing/2014/main" id="{87C9B5BE-2745-C3A9-A441-CBE20AC88F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74864" y="4374149"/>
            <a:ext cx="914400" cy="914400"/>
          </a:xfrm>
          <a:prstGeom prst="rect">
            <a:avLst/>
          </a:prstGeom>
        </p:spPr>
      </p:pic>
      <p:pic>
        <p:nvPicPr>
          <p:cNvPr id="23" name="Graphic 22" descr="Table with solid fill">
            <a:extLst>
              <a:ext uri="{FF2B5EF4-FFF2-40B4-BE49-F238E27FC236}">
                <a16:creationId xmlns:a16="http://schemas.microsoft.com/office/drawing/2014/main" id="{3DBCABDB-2B98-EE15-31C8-721749562A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19054" y="4374149"/>
            <a:ext cx="914400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049EB8-8B25-71EA-6487-E542166022C4}"/>
              </a:ext>
            </a:extLst>
          </p:cNvPr>
          <p:cNvSpPr txBox="1"/>
          <p:nvPr/>
        </p:nvSpPr>
        <p:spPr>
          <a:xfrm>
            <a:off x="1633750" y="4197499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V[0]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9A6E65-426A-5F12-4C23-80AC7746F969}"/>
              </a:ext>
            </a:extLst>
          </p:cNvPr>
          <p:cNvSpPr txBox="1"/>
          <p:nvPr/>
        </p:nvSpPr>
        <p:spPr>
          <a:xfrm>
            <a:off x="3677940" y="4197499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V[1]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159ACD-AC54-CD05-2D2F-ED2A7873D397}"/>
              </a:ext>
            </a:extLst>
          </p:cNvPr>
          <p:cNvSpPr txBox="1"/>
          <p:nvPr/>
        </p:nvSpPr>
        <p:spPr>
          <a:xfrm>
            <a:off x="5782553" y="4197499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V[2]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EE3E65-87A1-A59B-3D03-4F9005364644}"/>
              </a:ext>
            </a:extLst>
          </p:cNvPr>
          <p:cNvSpPr txBox="1"/>
          <p:nvPr/>
        </p:nvSpPr>
        <p:spPr>
          <a:xfrm>
            <a:off x="7826743" y="4197499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V[3]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Arrow: Right 55">
                <a:extLst>
                  <a:ext uri="{FF2B5EF4-FFF2-40B4-BE49-F238E27FC236}">
                    <a16:creationId xmlns:a16="http://schemas.microsoft.com/office/drawing/2014/main" id="{108236BC-03D9-ACD3-A8F3-E3C54E2EEF38}"/>
                  </a:ext>
                </a:extLst>
              </p:cNvPr>
              <p:cNvSpPr/>
              <p:nvPr/>
            </p:nvSpPr>
            <p:spPr>
              <a:xfrm>
                <a:off x="2246385" y="3392729"/>
                <a:ext cx="1362745" cy="594256"/>
              </a:xfrm>
              <a:prstGeom prst="rightArrow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ΔDB</m:t>
                      </m:r>
                      <m: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[0]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Arrow: Right 55">
                <a:extLst>
                  <a:ext uri="{FF2B5EF4-FFF2-40B4-BE49-F238E27FC236}">
                    <a16:creationId xmlns:a16="http://schemas.microsoft.com/office/drawing/2014/main" id="{108236BC-03D9-ACD3-A8F3-E3C54E2EEF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385" y="3392729"/>
                <a:ext cx="1362745" cy="594256"/>
              </a:xfrm>
              <a:prstGeom prst="rightArrow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Arrow: Right 56">
                <a:extLst>
                  <a:ext uri="{FF2B5EF4-FFF2-40B4-BE49-F238E27FC236}">
                    <a16:creationId xmlns:a16="http://schemas.microsoft.com/office/drawing/2014/main" id="{0FF07629-D829-95EC-464A-0F9F49B290AF}"/>
                  </a:ext>
                </a:extLst>
              </p:cNvPr>
              <p:cNvSpPr/>
              <p:nvPr/>
            </p:nvSpPr>
            <p:spPr>
              <a:xfrm>
                <a:off x="4271559" y="3392729"/>
                <a:ext cx="1362745" cy="594256"/>
              </a:xfrm>
              <a:prstGeom prst="rightArrow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DB</m:t>
                      </m:r>
                      <m: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[1]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Arrow: Right 56">
                <a:extLst>
                  <a:ext uri="{FF2B5EF4-FFF2-40B4-BE49-F238E27FC236}">
                    <a16:creationId xmlns:a16="http://schemas.microsoft.com/office/drawing/2014/main" id="{0FF07629-D829-95EC-464A-0F9F49B290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559" y="3392729"/>
                <a:ext cx="1362745" cy="594256"/>
              </a:xfrm>
              <a:prstGeom prst="rightArrow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Arrow: Right 57">
                <a:extLst>
                  <a:ext uri="{FF2B5EF4-FFF2-40B4-BE49-F238E27FC236}">
                    <a16:creationId xmlns:a16="http://schemas.microsoft.com/office/drawing/2014/main" id="{1B3CA671-B30F-E46C-7238-AC556FA6EFC1}"/>
                  </a:ext>
                </a:extLst>
              </p:cNvPr>
              <p:cNvSpPr/>
              <p:nvPr/>
            </p:nvSpPr>
            <p:spPr>
              <a:xfrm>
                <a:off x="6344895" y="3392729"/>
                <a:ext cx="1362745" cy="594256"/>
              </a:xfrm>
              <a:prstGeom prst="rightArrow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DB</m:t>
                      </m:r>
                      <m: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[2]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Arrow: Right 57">
                <a:extLst>
                  <a:ext uri="{FF2B5EF4-FFF2-40B4-BE49-F238E27FC236}">
                    <a16:creationId xmlns:a16="http://schemas.microsoft.com/office/drawing/2014/main" id="{1B3CA671-B30F-E46C-7238-AC556FA6EF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895" y="3392729"/>
                <a:ext cx="1362745" cy="594256"/>
              </a:xfrm>
              <a:prstGeom prst="rightArrow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Arrow: Right 58">
                <a:extLst>
                  <a:ext uri="{FF2B5EF4-FFF2-40B4-BE49-F238E27FC236}">
                    <a16:creationId xmlns:a16="http://schemas.microsoft.com/office/drawing/2014/main" id="{0D1E85FE-0072-2CBA-E32E-D0DBDF0113F0}"/>
                  </a:ext>
                </a:extLst>
              </p:cNvPr>
              <p:cNvSpPr/>
              <p:nvPr/>
            </p:nvSpPr>
            <p:spPr>
              <a:xfrm>
                <a:off x="8330794" y="3392729"/>
                <a:ext cx="1362745" cy="594256"/>
              </a:xfrm>
              <a:prstGeom prst="rightArrow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DB</m:t>
                      </m:r>
                      <m: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[3]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Arrow: Right 58">
                <a:extLst>
                  <a:ext uri="{FF2B5EF4-FFF2-40B4-BE49-F238E27FC236}">
                    <a16:creationId xmlns:a16="http://schemas.microsoft.com/office/drawing/2014/main" id="{0D1E85FE-0072-2CBA-E32E-D0DBDF0113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0794" y="3392729"/>
                <a:ext cx="1362745" cy="594256"/>
              </a:xfrm>
              <a:prstGeom prst="rightArrow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Arrow: Right 61">
                <a:extLst>
                  <a:ext uri="{FF2B5EF4-FFF2-40B4-BE49-F238E27FC236}">
                    <a16:creationId xmlns:a16="http://schemas.microsoft.com/office/drawing/2014/main" id="{1F5CCB83-7CEC-A67B-50D0-28405E992123}"/>
                  </a:ext>
                </a:extLst>
              </p:cNvPr>
              <p:cNvSpPr/>
              <p:nvPr/>
            </p:nvSpPr>
            <p:spPr>
              <a:xfrm>
                <a:off x="2345859" y="5398244"/>
                <a:ext cx="1144756" cy="594256"/>
              </a:xfrm>
              <a:prstGeom prst="rightArrow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ΔV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[0]</a:t>
                </a:r>
              </a:p>
            </p:txBody>
          </p:sp>
        </mc:Choice>
        <mc:Fallback xmlns="">
          <p:sp>
            <p:nvSpPr>
              <p:cNvPr id="62" name="Arrow: Right 61">
                <a:extLst>
                  <a:ext uri="{FF2B5EF4-FFF2-40B4-BE49-F238E27FC236}">
                    <a16:creationId xmlns:a16="http://schemas.microsoft.com/office/drawing/2014/main" id="{1F5CCB83-7CEC-A67B-50D0-28405E9921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5859" y="5398244"/>
                <a:ext cx="1144756" cy="594256"/>
              </a:xfrm>
              <a:prstGeom prst="rightArrow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Arrow: Right 62">
                <a:extLst>
                  <a:ext uri="{FF2B5EF4-FFF2-40B4-BE49-F238E27FC236}">
                    <a16:creationId xmlns:a16="http://schemas.microsoft.com/office/drawing/2014/main" id="{105F9001-8EF2-0B29-476A-9474A772727F}"/>
                  </a:ext>
                </a:extLst>
              </p:cNvPr>
              <p:cNvSpPr/>
              <p:nvPr/>
            </p:nvSpPr>
            <p:spPr>
              <a:xfrm>
                <a:off x="4371033" y="5398244"/>
                <a:ext cx="1144756" cy="594256"/>
              </a:xfrm>
              <a:prstGeom prst="rightArrow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[1]</a:t>
                </a:r>
              </a:p>
            </p:txBody>
          </p:sp>
        </mc:Choice>
        <mc:Fallback xmlns="">
          <p:sp>
            <p:nvSpPr>
              <p:cNvPr id="63" name="Arrow: Right 62">
                <a:extLst>
                  <a:ext uri="{FF2B5EF4-FFF2-40B4-BE49-F238E27FC236}">
                    <a16:creationId xmlns:a16="http://schemas.microsoft.com/office/drawing/2014/main" id="{105F9001-8EF2-0B29-476A-9474A77272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033" y="5398244"/>
                <a:ext cx="1144756" cy="594256"/>
              </a:xfrm>
              <a:prstGeom prst="rightArrow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Arrow: Right 63">
                <a:extLst>
                  <a:ext uri="{FF2B5EF4-FFF2-40B4-BE49-F238E27FC236}">
                    <a16:creationId xmlns:a16="http://schemas.microsoft.com/office/drawing/2014/main" id="{BCC611CF-038C-7821-51CC-C75B803B8C9C}"/>
                  </a:ext>
                </a:extLst>
              </p:cNvPr>
              <p:cNvSpPr/>
              <p:nvPr/>
            </p:nvSpPr>
            <p:spPr>
              <a:xfrm>
                <a:off x="6444369" y="5398244"/>
                <a:ext cx="1144756" cy="594256"/>
              </a:xfrm>
              <a:prstGeom prst="rightArrow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[2]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Arrow: Right 63">
                <a:extLst>
                  <a:ext uri="{FF2B5EF4-FFF2-40B4-BE49-F238E27FC236}">
                    <a16:creationId xmlns:a16="http://schemas.microsoft.com/office/drawing/2014/main" id="{BCC611CF-038C-7821-51CC-C75B803B8C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369" y="5398244"/>
                <a:ext cx="1144756" cy="594256"/>
              </a:xfrm>
              <a:prstGeom prst="rightArrow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Arrow: Right 64">
                <a:extLst>
                  <a:ext uri="{FF2B5EF4-FFF2-40B4-BE49-F238E27FC236}">
                    <a16:creationId xmlns:a16="http://schemas.microsoft.com/office/drawing/2014/main" id="{8AD07E43-0950-557E-4592-0D624740BCFA}"/>
                  </a:ext>
                </a:extLst>
              </p:cNvPr>
              <p:cNvSpPr/>
              <p:nvPr/>
            </p:nvSpPr>
            <p:spPr>
              <a:xfrm>
                <a:off x="8430268" y="5398244"/>
                <a:ext cx="1144756" cy="594256"/>
              </a:xfrm>
              <a:prstGeom prst="rightArrow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[3]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Arrow: Right 64">
                <a:extLst>
                  <a:ext uri="{FF2B5EF4-FFF2-40B4-BE49-F238E27FC236}">
                    <a16:creationId xmlns:a16="http://schemas.microsoft.com/office/drawing/2014/main" id="{8AD07E43-0950-557E-4592-0D624740BC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0268" y="5398244"/>
                <a:ext cx="1144756" cy="594256"/>
              </a:xfrm>
              <a:prstGeom prst="rightArrow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B01A43BC-DAF9-2721-03C0-9D6DC9682344}"/>
              </a:ext>
            </a:extLst>
          </p:cNvPr>
          <p:cNvSpPr txBox="1"/>
          <p:nvPr/>
        </p:nvSpPr>
        <p:spPr>
          <a:xfrm>
            <a:off x="10494455" y="1920687"/>
            <a:ext cx="1578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Stream of database</a:t>
            </a:r>
          </a:p>
          <a:p>
            <a:r>
              <a:rPr lang="en-US" sz="2400" dirty="0"/>
              <a:t>snapshots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1F61F5-44BF-76F9-226F-DFB6C8C6E2D7}"/>
              </a:ext>
            </a:extLst>
          </p:cNvPr>
          <p:cNvSpPr txBox="1"/>
          <p:nvPr/>
        </p:nvSpPr>
        <p:spPr>
          <a:xfrm>
            <a:off x="10035173" y="3459024"/>
            <a:ext cx="200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… transactions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A745CE2-BD33-F71A-FCB1-4C8CAB9FA38C}"/>
              </a:ext>
            </a:extLst>
          </p:cNvPr>
          <p:cNvSpPr txBox="1"/>
          <p:nvPr/>
        </p:nvSpPr>
        <p:spPr>
          <a:xfrm>
            <a:off x="10432260" y="4341974"/>
            <a:ext cx="1578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… view</a:t>
            </a:r>
          </a:p>
          <a:p>
            <a:r>
              <a:rPr lang="en-US" sz="2400" dirty="0"/>
              <a:t>snapshots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65B5CF1-70E0-88CD-1069-A14D8C7B48E1}"/>
              </a:ext>
            </a:extLst>
          </p:cNvPr>
          <p:cNvSpPr txBox="1"/>
          <p:nvPr/>
        </p:nvSpPr>
        <p:spPr>
          <a:xfrm>
            <a:off x="10370778" y="5296468"/>
            <a:ext cx="1578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… view</a:t>
            </a:r>
          </a:p>
          <a:p>
            <a:r>
              <a:rPr lang="en-US" sz="2400" dirty="0"/>
              <a:t>changes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D659A7A-89B0-9711-A2E1-DFD5851F363D}"/>
              </a:ext>
            </a:extLst>
          </p:cNvPr>
          <p:cNvSpPr txBox="1"/>
          <p:nvPr/>
        </p:nvSpPr>
        <p:spPr>
          <a:xfrm>
            <a:off x="1506932" y="2815781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DB[0]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8032A14-B074-57A7-BD1B-B46C45F84012}"/>
              </a:ext>
            </a:extLst>
          </p:cNvPr>
          <p:cNvSpPr txBox="1"/>
          <p:nvPr/>
        </p:nvSpPr>
        <p:spPr>
          <a:xfrm>
            <a:off x="3627923" y="2815781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DB[1]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99D7107-7504-BBF1-E825-2F37C9F83598}"/>
              </a:ext>
            </a:extLst>
          </p:cNvPr>
          <p:cNvSpPr txBox="1"/>
          <p:nvPr/>
        </p:nvSpPr>
        <p:spPr>
          <a:xfrm>
            <a:off x="5678813" y="2815781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DB[2]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2FF1388-A382-2043-A0AE-58E2FFC85720}"/>
              </a:ext>
            </a:extLst>
          </p:cNvPr>
          <p:cNvSpPr txBox="1"/>
          <p:nvPr/>
        </p:nvSpPr>
        <p:spPr>
          <a:xfrm>
            <a:off x="7758057" y="2815781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DB[3]</a:t>
            </a:r>
          </a:p>
        </p:txBody>
      </p:sp>
    </p:spTree>
    <p:extLst>
      <p:ext uri="{BB962C8B-B14F-4D97-AF65-F5344CB8AC3E}">
        <p14:creationId xmlns:p14="http://schemas.microsoft.com/office/powerpoint/2010/main" val="205885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34" grpId="0" animBg="1"/>
      <p:bldP spid="3" grpId="0"/>
      <p:bldP spid="5" grpId="0"/>
      <p:bldP spid="8" grpId="0"/>
      <p:bldP spid="19" grpId="0"/>
      <p:bldP spid="56" grpId="0" animBg="1"/>
      <p:bldP spid="57" grpId="0" animBg="1"/>
      <p:bldP spid="58" grpId="0" animBg="1"/>
      <p:bldP spid="59" grpId="0" animBg="1"/>
      <p:bldP spid="62" grpId="0" animBg="1"/>
      <p:bldP spid="63" grpId="0" animBg="1"/>
      <p:bldP spid="64" grpId="0" animBg="1"/>
      <p:bldP spid="65" grpId="0" animBg="1"/>
      <p:bldP spid="16" grpId="0"/>
      <p:bldP spid="17" grpId="0"/>
      <p:bldP spid="26" grpId="0"/>
      <p:bldP spid="33" grpId="0"/>
      <p:bldP spid="49" grpId="0"/>
      <p:bldP spid="50" grpId="0"/>
      <p:bldP spid="51" grpId="0"/>
      <p:bldP spid="5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FC7AF-69B2-6F29-1A5B-4F9579C8C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Mihai Budiu - Short bio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26BEA-C85F-1767-A0C8-7C1BE203E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126" y="1825625"/>
            <a:ext cx="10942674" cy="4351338"/>
          </a:xfrm>
        </p:spPr>
        <p:txBody>
          <a:bodyPr/>
          <a:lstStyle/>
          <a:p>
            <a:r>
              <a:rPr lang="en-US" dirty="0"/>
              <a:t>Ph.D. from Carnegie Mellon </a:t>
            </a:r>
          </a:p>
          <a:p>
            <a:r>
              <a:rPr lang="en-US" dirty="0"/>
              <a:t>Past: Microsoft Research, Barefoot Networks, </a:t>
            </a:r>
            <a:br>
              <a:rPr lang="en-US" dirty="0"/>
            </a:br>
            <a:r>
              <a:rPr lang="en-US" dirty="0"/>
              <a:t>VMware Research</a:t>
            </a:r>
          </a:p>
          <a:p>
            <a:r>
              <a:rPr lang="en-US" dirty="0">
                <a:latin typeface="Consolas" panose="020B0609020204030204" pitchFamily="49" charset="0"/>
              </a:rPr>
              <a:t>feldera.com </a:t>
            </a:r>
            <a:r>
              <a:rPr lang="en-US" dirty="0"/>
              <a:t>– chief scientist</a:t>
            </a:r>
          </a:p>
          <a:p>
            <a:r>
              <a:rPr lang="en-US" dirty="0"/>
              <a:t>Apache Calcite PMC member</a:t>
            </a:r>
          </a:p>
          <a:p>
            <a:r>
              <a:rPr lang="en-US" dirty="0">
                <a:latin typeface="Consolas" panose="020B0609020204030204" pitchFamily="49" charset="0"/>
                <a:hlinkClick r:id="rId2"/>
              </a:rPr>
              <a:t>https://mihaibudiu.github.io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47A40-C8DF-680D-417F-4E3145A33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34</a:t>
            </a:fld>
            <a:endParaRPr lang="en-US"/>
          </a:p>
        </p:txBody>
      </p:sp>
      <p:pic>
        <p:nvPicPr>
          <p:cNvPr id="6" name="Picture 5" descr="A person wearing glasses and a striped shirt&#10;&#10;Description automatically generated">
            <a:extLst>
              <a:ext uri="{FF2B5EF4-FFF2-40B4-BE49-F238E27FC236}">
                <a16:creationId xmlns:a16="http://schemas.microsoft.com/office/drawing/2014/main" id="{6B891F2A-2020-882B-78C0-C0D1E8A6EE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005" y="1411147"/>
            <a:ext cx="3229839" cy="373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0845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D98D3-6F2D-5794-475E-5ABDA500C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Operators that require indexes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3A2BA-BD3A-4037-27AE-CD39BC90C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AGGREGATE (1 element/group)</a:t>
            </a:r>
          </a:p>
          <a:p>
            <a:r>
              <a:rPr lang="en-US" sz="4000" dirty="0"/>
              <a:t>DISTINCT (entire set)</a:t>
            </a:r>
          </a:p>
          <a:p>
            <a:r>
              <a:rPr lang="en-US" sz="4000" dirty="0"/>
              <a:t>JOIN (one index for each input)</a:t>
            </a:r>
          </a:p>
          <a:p>
            <a:pPr lvl="1"/>
            <a:r>
              <a:rPr lang="en-US" sz="3600" dirty="0"/>
              <a:t>ANTIJOIN, INTERSECT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C7255-3AC7-1756-EA68-C733EE97E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3843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9CFD33F2-0484-60E0-07FC-0F0DCE30E701}"/>
              </a:ext>
            </a:extLst>
          </p:cNvPr>
          <p:cNvSpPr/>
          <p:nvPr/>
        </p:nvSpPr>
        <p:spPr>
          <a:xfrm>
            <a:off x="1540379" y="5112448"/>
            <a:ext cx="10212349" cy="174555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B079275-1787-29F6-928E-8D19D82EDA57}"/>
              </a:ext>
            </a:extLst>
          </p:cNvPr>
          <p:cNvSpPr/>
          <p:nvPr/>
        </p:nvSpPr>
        <p:spPr>
          <a:xfrm>
            <a:off x="7260588" y="1499347"/>
            <a:ext cx="3288630" cy="174555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AD0A01-AD59-561D-8855-5BE71C4FC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Applying changes = Adding Z-sets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66CB88-7AD1-7DA7-8173-DD6C09F0E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36</a:t>
            </a:fld>
            <a:endParaRPr lang="en-US"/>
          </a:p>
        </p:txBody>
      </p:sp>
      <p:pic>
        <p:nvPicPr>
          <p:cNvPr id="5" name="Picture 4" descr="A close up of a cylinder&#10;&#10;Description automatically generated">
            <a:extLst>
              <a:ext uri="{FF2B5EF4-FFF2-40B4-BE49-F238E27FC236}">
                <a16:creationId xmlns:a16="http://schemas.microsoft.com/office/drawing/2014/main" id="{D1EDC2D6-E23D-9FB2-7F14-D3672D27D8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954411" y="1963390"/>
            <a:ext cx="417834" cy="594253"/>
          </a:xfrm>
          <a:prstGeom prst="rect">
            <a:avLst/>
          </a:prstGeom>
        </p:spPr>
      </p:pic>
      <p:pic>
        <p:nvPicPr>
          <p:cNvPr id="6" name="Picture 5" descr="A close up of a cylinder&#10;&#10;Description automatically generated">
            <a:extLst>
              <a:ext uri="{FF2B5EF4-FFF2-40B4-BE49-F238E27FC236}">
                <a16:creationId xmlns:a16="http://schemas.microsoft.com/office/drawing/2014/main" id="{E3E240C3-9163-7279-F0E1-92E831F760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053100" y="1963390"/>
            <a:ext cx="417834" cy="5942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Arrow: Right 6">
                <a:extLst>
                  <a:ext uri="{FF2B5EF4-FFF2-40B4-BE49-F238E27FC236}">
                    <a16:creationId xmlns:a16="http://schemas.microsoft.com/office/drawing/2014/main" id="{ACB88FF0-626A-99E9-2C7C-9D94A57D67A1}"/>
                  </a:ext>
                </a:extLst>
              </p:cNvPr>
              <p:cNvSpPr/>
              <p:nvPr/>
            </p:nvSpPr>
            <p:spPr>
              <a:xfrm>
                <a:off x="2577565" y="1963388"/>
                <a:ext cx="1362745" cy="594256"/>
              </a:xfrm>
              <a:prstGeom prst="rightArrow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Arrow: Right 6">
                <a:extLst>
                  <a:ext uri="{FF2B5EF4-FFF2-40B4-BE49-F238E27FC236}">
                    <a16:creationId xmlns:a16="http://schemas.microsoft.com/office/drawing/2014/main" id="{ACB88FF0-626A-99E9-2C7C-9D94A57D67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7565" y="1963388"/>
                <a:ext cx="1362745" cy="594256"/>
              </a:xfrm>
              <a:prstGeom prst="rightArrow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 close up of a cylinder&#10;&#10;Description automatically generated">
            <a:extLst>
              <a:ext uri="{FF2B5EF4-FFF2-40B4-BE49-F238E27FC236}">
                <a16:creationId xmlns:a16="http://schemas.microsoft.com/office/drawing/2014/main" id="{15AFCD9D-3DAE-94BF-407E-DB04DEE03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721067" y="1954292"/>
            <a:ext cx="417834" cy="594253"/>
          </a:xfrm>
          <a:prstGeom prst="rect">
            <a:avLst/>
          </a:prstGeom>
        </p:spPr>
      </p:pic>
      <p:pic>
        <p:nvPicPr>
          <p:cNvPr id="9" name="Picture 8" descr="A close up of a cylinder&#10;&#10;Description automatically generated">
            <a:extLst>
              <a:ext uri="{FF2B5EF4-FFF2-40B4-BE49-F238E27FC236}">
                <a16:creationId xmlns:a16="http://schemas.microsoft.com/office/drawing/2014/main" id="{8A917500-8CBA-3D14-BDB9-E68C947385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819756" y="1954292"/>
            <a:ext cx="417834" cy="5942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rrow: Right 9">
                <a:extLst>
                  <a:ext uri="{FF2B5EF4-FFF2-40B4-BE49-F238E27FC236}">
                    <a16:creationId xmlns:a16="http://schemas.microsoft.com/office/drawing/2014/main" id="{97360CA9-5F62-E3AA-7824-265591F4B7DA}"/>
                  </a:ext>
                </a:extLst>
              </p:cNvPr>
              <p:cNvSpPr/>
              <p:nvPr/>
            </p:nvSpPr>
            <p:spPr>
              <a:xfrm>
                <a:off x="8668118" y="1954290"/>
                <a:ext cx="668216" cy="594256"/>
              </a:xfrm>
              <a:prstGeom prst="rightArrow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Arrow: Right 9">
                <a:extLst>
                  <a:ext uri="{FF2B5EF4-FFF2-40B4-BE49-F238E27FC236}">
                    <a16:creationId xmlns:a16="http://schemas.microsoft.com/office/drawing/2014/main" id="{97360CA9-5F62-E3AA-7824-265591F4B7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8118" y="1954290"/>
                <a:ext cx="668216" cy="594256"/>
              </a:xfrm>
              <a:prstGeom prst="rightArrow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927D5AC3-F498-70A8-8A70-D35E951511DB}"/>
              </a:ext>
            </a:extLst>
          </p:cNvPr>
          <p:cNvSpPr txBox="1"/>
          <p:nvPr/>
        </p:nvSpPr>
        <p:spPr>
          <a:xfrm>
            <a:off x="1808102" y="261401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DB[0]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637573-6E7D-77BB-9A19-E571005E8B95}"/>
              </a:ext>
            </a:extLst>
          </p:cNvPr>
          <p:cNvSpPr txBox="1"/>
          <p:nvPr/>
        </p:nvSpPr>
        <p:spPr>
          <a:xfrm>
            <a:off x="3994456" y="261401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DB[1]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C6CBF2-7046-715C-0B75-0C4D9B1F0EAC}"/>
              </a:ext>
            </a:extLst>
          </p:cNvPr>
          <p:cNvSpPr txBox="1"/>
          <p:nvPr/>
        </p:nvSpPr>
        <p:spPr>
          <a:xfrm>
            <a:off x="9673447" y="260465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DB[1]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183CC6-8938-0CBD-938C-ED21CACB4FBF}"/>
              </a:ext>
            </a:extLst>
          </p:cNvPr>
          <p:cNvSpPr txBox="1"/>
          <p:nvPr/>
        </p:nvSpPr>
        <p:spPr>
          <a:xfrm>
            <a:off x="7574758" y="260465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DB[0]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89CD89-FFE0-21D0-DD88-E36026CD7FAF}"/>
              </a:ext>
            </a:extLst>
          </p:cNvPr>
          <p:cNvSpPr txBox="1"/>
          <p:nvPr/>
        </p:nvSpPr>
        <p:spPr>
          <a:xfrm>
            <a:off x="8112589" y="1681328"/>
            <a:ext cx="6062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/>
              <a:t>+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27C2E8-F901-D287-B07C-9147CA435B11}"/>
              </a:ext>
            </a:extLst>
          </p:cNvPr>
          <p:cNvSpPr txBox="1"/>
          <p:nvPr/>
        </p:nvSpPr>
        <p:spPr>
          <a:xfrm>
            <a:off x="9224011" y="1681328"/>
            <a:ext cx="6062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/>
              <a:t>=</a:t>
            </a:r>
          </a:p>
        </p:txBody>
      </p:sp>
      <p:pic>
        <p:nvPicPr>
          <p:cNvPr id="17" name="Picture 16" descr="A close up of a cylinder&#10;&#10;Description automatically generated">
            <a:extLst>
              <a:ext uri="{FF2B5EF4-FFF2-40B4-BE49-F238E27FC236}">
                <a16:creationId xmlns:a16="http://schemas.microsoft.com/office/drawing/2014/main" id="{ADB644AB-FE1B-D737-B56C-9BACC6C4B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49699" y="3874653"/>
            <a:ext cx="417834" cy="594253"/>
          </a:xfrm>
          <a:prstGeom prst="rect">
            <a:avLst/>
          </a:prstGeom>
        </p:spPr>
      </p:pic>
      <p:pic>
        <p:nvPicPr>
          <p:cNvPr id="18" name="Picture 17" descr="A close up of a cylinder&#10;&#10;Description automatically generated">
            <a:extLst>
              <a:ext uri="{FF2B5EF4-FFF2-40B4-BE49-F238E27FC236}">
                <a16:creationId xmlns:a16="http://schemas.microsoft.com/office/drawing/2014/main" id="{338DB8FA-1311-6EAB-887F-02B5EDF645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348388" y="3874653"/>
            <a:ext cx="417834" cy="594253"/>
          </a:xfrm>
          <a:prstGeom prst="rect">
            <a:avLst/>
          </a:prstGeom>
        </p:spPr>
      </p:pic>
      <p:pic>
        <p:nvPicPr>
          <p:cNvPr id="19" name="Picture 18" descr="A close up of a cylinder&#10;&#10;Description automatically generated">
            <a:extLst>
              <a:ext uri="{FF2B5EF4-FFF2-40B4-BE49-F238E27FC236}">
                <a16:creationId xmlns:a16="http://schemas.microsoft.com/office/drawing/2014/main" id="{04E1C953-0F82-CDCE-DCE7-020A194602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392578" y="3874653"/>
            <a:ext cx="417834" cy="594253"/>
          </a:xfrm>
          <a:prstGeom prst="rect">
            <a:avLst/>
          </a:prstGeom>
        </p:spPr>
      </p:pic>
      <p:pic>
        <p:nvPicPr>
          <p:cNvPr id="20" name="Picture 19" descr="A close up of a cylinder&#10;&#10;Description automatically generated">
            <a:extLst>
              <a:ext uri="{FF2B5EF4-FFF2-40B4-BE49-F238E27FC236}">
                <a16:creationId xmlns:a16="http://schemas.microsoft.com/office/drawing/2014/main" id="{1480159B-8C24-39B2-5587-8353412837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436768" y="3874653"/>
            <a:ext cx="417834" cy="594253"/>
          </a:xfrm>
          <a:prstGeom prst="rect">
            <a:avLst/>
          </a:prstGeom>
        </p:spPr>
      </p:pic>
      <p:pic>
        <p:nvPicPr>
          <p:cNvPr id="21" name="Picture 20" descr="A close up of a cylinder&#10;&#10;Description automatically generated">
            <a:extLst>
              <a:ext uri="{FF2B5EF4-FFF2-40B4-BE49-F238E27FC236}">
                <a16:creationId xmlns:a16="http://schemas.microsoft.com/office/drawing/2014/main" id="{840CD3E3-D04C-3EBB-CC43-11F7DD756F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422667" y="3874653"/>
            <a:ext cx="417834" cy="5942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Arrow: Right 21">
                <a:extLst>
                  <a:ext uri="{FF2B5EF4-FFF2-40B4-BE49-F238E27FC236}">
                    <a16:creationId xmlns:a16="http://schemas.microsoft.com/office/drawing/2014/main" id="{49873F8D-5098-34F2-53A5-6A0932FE2271}"/>
                  </a:ext>
                </a:extLst>
              </p:cNvPr>
              <p:cNvSpPr/>
              <p:nvPr/>
            </p:nvSpPr>
            <p:spPr>
              <a:xfrm>
                <a:off x="872853" y="3874651"/>
                <a:ext cx="1362745" cy="594256"/>
              </a:xfrm>
              <a:prstGeom prst="rightArrow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[0]</a:t>
                </a:r>
              </a:p>
            </p:txBody>
          </p:sp>
        </mc:Choice>
        <mc:Fallback xmlns="">
          <p:sp>
            <p:nvSpPr>
              <p:cNvPr id="22" name="Arrow: Right 21">
                <a:extLst>
                  <a:ext uri="{FF2B5EF4-FFF2-40B4-BE49-F238E27FC236}">
                    <a16:creationId xmlns:a16="http://schemas.microsoft.com/office/drawing/2014/main" id="{49873F8D-5098-34F2-53A5-6A0932FE22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853" y="3874651"/>
                <a:ext cx="1362745" cy="594256"/>
              </a:xfrm>
              <a:prstGeom prst="rightArrow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Arrow: Right 22">
                <a:extLst>
                  <a:ext uri="{FF2B5EF4-FFF2-40B4-BE49-F238E27FC236}">
                    <a16:creationId xmlns:a16="http://schemas.microsoft.com/office/drawing/2014/main" id="{C5636D3E-BCC6-1DD4-0C1A-E90F48FB4CD2}"/>
                  </a:ext>
                </a:extLst>
              </p:cNvPr>
              <p:cNvSpPr/>
              <p:nvPr/>
            </p:nvSpPr>
            <p:spPr>
              <a:xfrm>
                <a:off x="2898027" y="3874651"/>
                <a:ext cx="1362745" cy="594256"/>
              </a:xfrm>
              <a:prstGeom prst="rightArrow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[1]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Arrow: Right 22">
                <a:extLst>
                  <a:ext uri="{FF2B5EF4-FFF2-40B4-BE49-F238E27FC236}">
                    <a16:creationId xmlns:a16="http://schemas.microsoft.com/office/drawing/2014/main" id="{C5636D3E-BCC6-1DD4-0C1A-E90F48FB4C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8027" y="3874651"/>
                <a:ext cx="1362745" cy="594256"/>
              </a:xfrm>
              <a:prstGeom prst="rightArrow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Arrow: Right 23">
                <a:extLst>
                  <a:ext uri="{FF2B5EF4-FFF2-40B4-BE49-F238E27FC236}">
                    <a16:creationId xmlns:a16="http://schemas.microsoft.com/office/drawing/2014/main" id="{DCA4460D-9569-2580-51A6-7F3270B5B1D5}"/>
                  </a:ext>
                </a:extLst>
              </p:cNvPr>
              <p:cNvSpPr/>
              <p:nvPr/>
            </p:nvSpPr>
            <p:spPr>
              <a:xfrm>
                <a:off x="4971363" y="3874651"/>
                <a:ext cx="1362745" cy="594256"/>
              </a:xfrm>
              <a:prstGeom prst="rightArrow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[2]</a:t>
                </a:r>
              </a:p>
            </p:txBody>
          </p:sp>
        </mc:Choice>
        <mc:Fallback xmlns="">
          <p:sp>
            <p:nvSpPr>
              <p:cNvPr id="24" name="Arrow: Right 23">
                <a:extLst>
                  <a:ext uri="{FF2B5EF4-FFF2-40B4-BE49-F238E27FC236}">
                    <a16:creationId xmlns:a16="http://schemas.microsoft.com/office/drawing/2014/main" id="{DCA4460D-9569-2580-51A6-7F3270B5B1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1363" y="3874651"/>
                <a:ext cx="1362745" cy="594256"/>
              </a:xfrm>
              <a:prstGeom prst="rightArrow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 descr="A close up of a cylinder&#10;&#10;Description automatically generated">
            <a:extLst>
              <a:ext uri="{FF2B5EF4-FFF2-40B4-BE49-F238E27FC236}">
                <a16:creationId xmlns:a16="http://schemas.microsoft.com/office/drawing/2014/main" id="{47114148-64AD-510A-691A-98DB0CC30A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807448" y="5385697"/>
            <a:ext cx="417834" cy="594253"/>
          </a:xfrm>
          <a:prstGeom prst="rect">
            <a:avLst/>
          </a:prstGeom>
        </p:spPr>
      </p:pic>
      <p:pic>
        <p:nvPicPr>
          <p:cNvPr id="37" name="Picture 36" descr="A close up of a cylinder&#10;&#10;Description automatically generated">
            <a:extLst>
              <a:ext uri="{FF2B5EF4-FFF2-40B4-BE49-F238E27FC236}">
                <a16:creationId xmlns:a16="http://schemas.microsoft.com/office/drawing/2014/main" id="{6AF8707D-3858-F684-DD1B-BB3A171565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001662" y="5283602"/>
            <a:ext cx="417834" cy="5942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Arrow: Right 37">
                <a:extLst>
                  <a:ext uri="{FF2B5EF4-FFF2-40B4-BE49-F238E27FC236}">
                    <a16:creationId xmlns:a16="http://schemas.microsoft.com/office/drawing/2014/main" id="{D7EA3DC1-C332-AD76-786F-ACCAE8A8DFF1}"/>
                  </a:ext>
                </a:extLst>
              </p:cNvPr>
              <p:cNvSpPr/>
              <p:nvPr/>
            </p:nvSpPr>
            <p:spPr>
              <a:xfrm>
                <a:off x="2907864" y="5360208"/>
                <a:ext cx="1362745" cy="594256"/>
              </a:xfrm>
              <a:prstGeom prst="rightArrow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[0]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Arrow: Right 37">
                <a:extLst>
                  <a:ext uri="{FF2B5EF4-FFF2-40B4-BE49-F238E27FC236}">
                    <a16:creationId xmlns:a16="http://schemas.microsoft.com/office/drawing/2014/main" id="{D7EA3DC1-C332-AD76-786F-ACCAE8A8DF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864" y="5360208"/>
                <a:ext cx="1362745" cy="594256"/>
              </a:xfrm>
              <a:prstGeom prst="rightArrow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Arrow: Right 38">
                <a:extLst>
                  <a:ext uri="{FF2B5EF4-FFF2-40B4-BE49-F238E27FC236}">
                    <a16:creationId xmlns:a16="http://schemas.microsoft.com/office/drawing/2014/main" id="{F534E8BE-002E-26D0-28B0-6BA5D3CCFAC7}"/>
                  </a:ext>
                </a:extLst>
              </p:cNvPr>
              <p:cNvSpPr/>
              <p:nvPr/>
            </p:nvSpPr>
            <p:spPr>
              <a:xfrm>
                <a:off x="4933038" y="5360208"/>
                <a:ext cx="1362745" cy="594256"/>
              </a:xfrm>
              <a:prstGeom prst="rightArrow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[1]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Arrow: Right 38">
                <a:extLst>
                  <a:ext uri="{FF2B5EF4-FFF2-40B4-BE49-F238E27FC236}">
                    <a16:creationId xmlns:a16="http://schemas.microsoft.com/office/drawing/2014/main" id="{F534E8BE-002E-26D0-28B0-6BA5D3CCFA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3038" y="5360208"/>
                <a:ext cx="1362745" cy="594256"/>
              </a:xfrm>
              <a:prstGeom prst="rightArrow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Arrow: Right 39">
                <a:extLst>
                  <a:ext uri="{FF2B5EF4-FFF2-40B4-BE49-F238E27FC236}">
                    <a16:creationId xmlns:a16="http://schemas.microsoft.com/office/drawing/2014/main" id="{93C12E9A-A847-80C4-7698-30E39510213C}"/>
                  </a:ext>
                </a:extLst>
              </p:cNvPr>
              <p:cNvSpPr/>
              <p:nvPr/>
            </p:nvSpPr>
            <p:spPr>
              <a:xfrm>
                <a:off x="7006374" y="5360208"/>
                <a:ext cx="1362745" cy="594256"/>
              </a:xfrm>
              <a:prstGeom prst="rightArrow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[2]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Arrow: Right 39">
                <a:extLst>
                  <a:ext uri="{FF2B5EF4-FFF2-40B4-BE49-F238E27FC236}">
                    <a16:creationId xmlns:a16="http://schemas.microsoft.com/office/drawing/2014/main" id="{93C12E9A-A847-80C4-7698-30E3951021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6374" y="5360208"/>
                <a:ext cx="1362745" cy="594256"/>
              </a:xfrm>
              <a:prstGeom prst="rightArrow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CECB3912-12B4-0F47-F1BC-FD4A4D2010BB}"/>
              </a:ext>
            </a:extLst>
          </p:cNvPr>
          <p:cNvSpPr txBox="1"/>
          <p:nvPr/>
        </p:nvSpPr>
        <p:spPr>
          <a:xfrm>
            <a:off x="4292151" y="5042824"/>
            <a:ext cx="6062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/>
              <a:t>+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772810A-4D2D-3725-9BA7-58056F4D3EE5}"/>
              </a:ext>
            </a:extLst>
          </p:cNvPr>
          <p:cNvSpPr txBox="1"/>
          <p:nvPr/>
        </p:nvSpPr>
        <p:spPr>
          <a:xfrm>
            <a:off x="6368807" y="5042824"/>
            <a:ext cx="6062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/>
              <a:t>+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3264660-24D0-E7A0-1F02-22E4AF63BFC8}"/>
              </a:ext>
            </a:extLst>
          </p:cNvPr>
          <p:cNvSpPr txBox="1"/>
          <p:nvPr/>
        </p:nvSpPr>
        <p:spPr>
          <a:xfrm>
            <a:off x="8395094" y="5052425"/>
            <a:ext cx="6062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/>
              <a:t>+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655F459-42C5-6AEA-2F40-248F175E336A}"/>
              </a:ext>
            </a:extLst>
          </p:cNvPr>
          <p:cNvSpPr txBox="1"/>
          <p:nvPr/>
        </p:nvSpPr>
        <p:spPr>
          <a:xfrm>
            <a:off x="10395406" y="5042824"/>
            <a:ext cx="6062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/>
              <a:t>=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66246BB-331B-8B48-C529-08AC9173F747}"/>
              </a:ext>
            </a:extLst>
          </p:cNvPr>
          <p:cNvSpPr txBox="1"/>
          <p:nvPr/>
        </p:nvSpPr>
        <p:spPr>
          <a:xfrm>
            <a:off x="98728" y="454522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DB[0]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023CB66-FD50-679A-CDCE-4041883E38FC}"/>
              </a:ext>
            </a:extLst>
          </p:cNvPr>
          <p:cNvSpPr txBox="1"/>
          <p:nvPr/>
        </p:nvSpPr>
        <p:spPr>
          <a:xfrm>
            <a:off x="2219719" y="454522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DB[1]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127A425-10B7-40A2-AC43-662436184D5E}"/>
              </a:ext>
            </a:extLst>
          </p:cNvPr>
          <p:cNvSpPr txBox="1"/>
          <p:nvPr/>
        </p:nvSpPr>
        <p:spPr>
          <a:xfrm>
            <a:off x="4270609" y="454522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DB[2]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04B9260-7A37-571F-3ADF-8A546843833F}"/>
              </a:ext>
            </a:extLst>
          </p:cNvPr>
          <p:cNvSpPr txBox="1"/>
          <p:nvPr/>
        </p:nvSpPr>
        <p:spPr>
          <a:xfrm>
            <a:off x="6349853" y="454522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DB[3]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68BB754-AD5C-958C-69AA-D127A296CC27}"/>
              </a:ext>
            </a:extLst>
          </p:cNvPr>
          <p:cNvSpPr txBox="1"/>
          <p:nvPr/>
        </p:nvSpPr>
        <p:spPr>
          <a:xfrm>
            <a:off x="8307125" y="4545224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DB[N]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70E349E-E89F-0354-B27C-328F8C44976B}"/>
              </a:ext>
            </a:extLst>
          </p:cNvPr>
          <p:cNvSpPr txBox="1"/>
          <p:nvPr/>
        </p:nvSpPr>
        <p:spPr>
          <a:xfrm>
            <a:off x="10855354" y="5979950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DB[N]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42375D1-9719-3466-2929-1584E100C774}"/>
              </a:ext>
            </a:extLst>
          </p:cNvPr>
          <p:cNvSpPr txBox="1"/>
          <p:nvPr/>
        </p:nvSpPr>
        <p:spPr>
          <a:xfrm>
            <a:off x="2301859" y="5042824"/>
            <a:ext cx="6062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/>
              <a:t>+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61B05F6-3F5C-BB1F-AB30-B3EE8B85F72E}"/>
              </a:ext>
            </a:extLst>
          </p:cNvPr>
          <p:cNvSpPr txBox="1"/>
          <p:nvPr/>
        </p:nvSpPr>
        <p:spPr>
          <a:xfrm>
            <a:off x="1716660" y="603078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DB[0]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8E0F913-3C63-0489-50D2-97543616490C}"/>
              </a:ext>
            </a:extLst>
          </p:cNvPr>
          <p:cNvSpPr txBox="1"/>
          <p:nvPr/>
        </p:nvSpPr>
        <p:spPr>
          <a:xfrm>
            <a:off x="7260588" y="3613101"/>
            <a:ext cx="78739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/>
              <a:t>…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7A801A2-90B1-BF87-603F-9BDBDDC83252}"/>
              </a:ext>
            </a:extLst>
          </p:cNvPr>
          <p:cNvSpPr txBox="1"/>
          <p:nvPr/>
        </p:nvSpPr>
        <p:spPr>
          <a:xfrm>
            <a:off x="9304680" y="4922784"/>
            <a:ext cx="78739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/>
              <a:t>…</a:t>
            </a:r>
          </a:p>
        </p:txBody>
      </p:sp>
      <p:sp>
        <p:nvSpPr>
          <p:cNvPr id="56" name="Right Brace 55">
            <a:extLst>
              <a:ext uri="{FF2B5EF4-FFF2-40B4-BE49-F238E27FC236}">
                <a16:creationId xmlns:a16="http://schemas.microsoft.com/office/drawing/2014/main" id="{C17AFFC2-106A-822D-9A03-E7189D976F2D}"/>
              </a:ext>
            </a:extLst>
          </p:cNvPr>
          <p:cNvSpPr/>
          <p:nvPr/>
        </p:nvSpPr>
        <p:spPr>
          <a:xfrm rot="5400000">
            <a:off x="6301251" y="2305960"/>
            <a:ext cx="311453" cy="7876851"/>
          </a:xfrm>
          <a:prstGeom prst="rightBrace">
            <a:avLst>
              <a:gd name="adj1" fmla="val 39692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42AD3B0-3A64-277D-9010-DA3A0C7BB85A}"/>
              </a:ext>
            </a:extLst>
          </p:cNvPr>
          <p:cNvSpPr txBox="1"/>
          <p:nvPr/>
        </p:nvSpPr>
        <p:spPr>
          <a:xfrm>
            <a:off x="5853947" y="6411352"/>
            <a:ext cx="1338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integration</a:t>
            </a:r>
          </a:p>
        </p:txBody>
      </p:sp>
    </p:spTree>
    <p:extLst>
      <p:ext uri="{BB962C8B-B14F-4D97-AF65-F5344CB8AC3E}">
        <p14:creationId xmlns:p14="http://schemas.microsoft.com/office/powerpoint/2010/main" val="220001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22" grpId="0" animBg="1"/>
      <p:bldP spid="23" grpId="0" animBg="1"/>
      <p:bldP spid="24" grpId="0" animBg="1"/>
      <p:bldP spid="38" grpId="0" animBg="1"/>
      <p:bldP spid="39" grpId="0" animBg="1"/>
      <p:bldP spid="40" grpId="0" animBg="1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 animBg="1"/>
      <p:bldP spid="5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8AB12-8978-3037-91B5-D1AA14C4C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6501"/>
            <a:ext cx="12192000" cy="1722812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Automatic Incremental View Maintenance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A1880E-4370-5FE9-84E8-2DDB6FD95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37</a:t>
            </a:fld>
            <a:endParaRPr lang="en-US"/>
          </a:p>
        </p:txBody>
      </p:sp>
      <p:pic>
        <p:nvPicPr>
          <p:cNvPr id="5" name="Picture 4" descr="A close up of a cylinder&#10;&#10;Description automatically generated">
            <a:extLst>
              <a:ext uri="{FF2B5EF4-FFF2-40B4-BE49-F238E27FC236}">
                <a16:creationId xmlns:a16="http://schemas.microsoft.com/office/drawing/2014/main" id="{0C575802-B2BA-C44E-56A1-885135B5A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80268" y="5087608"/>
            <a:ext cx="417834" cy="594253"/>
          </a:xfrm>
          <a:prstGeom prst="rect">
            <a:avLst/>
          </a:prstGeom>
        </p:spPr>
      </p:pic>
      <p:pic>
        <p:nvPicPr>
          <p:cNvPr id="6" name="Picture 5" descr="A close up of a cylinder&#10;&#10;Description automatically generated">
            <a:extLst>
              <a:ext uri="{FF2B5EF4-FFF2-40B4-BE49-F238E27FC236}">
                <a16:creationId xmlns:a16="http://schemas.microsoft.com/office/drawing/2014/main" id="{3D1B59BA-E98C-7F2D-BE78-7987AC67D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78957" y="5087608"/>
            <a:ext cx="417834" cy="5942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Arrow: Up 6">
                <a:extLst>
                  <a:ext uri="{FF2B5EF4-FFF2-40B4-BE49-F238E27FC236}">
                    <a16:creationId xmlns:a16="http://schemas.microsoft.com/office/drawing/2014/main" id="{8BFC3794-6DAC-46D2-8F82-1D6D5D65BDC3}"/>
                  </a:ext>
                </a:extLst>
              </p:cNvPr>
              <p:cNvSpPr/>
              <p:nvPr/>
            </p:nvSpPr>
            <p:spPr>
              <a:xfrm>
                <a:off x="1580268" y="3557948"/>
                <a:ext cx="417834" cy="1397783"/>
              </a:xfrm>
              <a:prstGeom prst="upArrow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Arrow: Up 6">
                <a:extLst>
                  <a:ext uri="{FF2B5EF4-FFF2-40B4-BE49-F238E27FC236}">
                    <a16:creationId xmlns:a16="http://schemas.microsoft.com/office/drawing/2014/main" id="{8BFC3794-6DAC-46D2-8F82-1D6D5D65BD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268" y="3557948"/>
                <a:ext cx="417834" cy="1397783"/>
              </a:xfrm>
              <a:prstGeom prst="upArrow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phic 7" descr="Table with solid fill">
            <a:extLst>
              <a:ext uri="{FF2B5EF4-FFF2-40B4-BE49-F238E27FC236}">
                <a16:creationId xmlns:a16="http://schemas.microsoft.com/office/drawing/2014/main" id="{768E8243-5AB0-1E82-BFFB-A04053AAB1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31985" y="2609123"/>
            <a:ext cx="914400" cy="914400"/>
          </a:xfrm>
          <a:prstGeom prst="rect">
            <a:avLst/>
          </a:prstGeom>
        </p:spPr>
      </p:pic>
      <p:pic>
        <p:nvPicPr>
          <p:cNvPr id="9" name="Graphic 8" descr="Table with solid fill">
            <a:extLst>
              <a:ext uri="{FF2B5EF4-FFF2-40B4-BE49-F238E27FC236}">
                <a16:creationId xmlns:a16="http://schemas.microsoft.com/office/drawing/2014/main" id="{28C7203E-2D89-4316-8245-D6414F0472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70251" y="2609123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rrow: Up 9">
                <a:extLst>
                  <a:ext uri="{FF2B5EF4-FFF2-40B4-BE49-F238E27FC236}">
                    <a16:creationId xmlns:a16="http://schemas.microsoft.com/office/drawing/2014/main" id="{ECFC3ABF-7CB1-F4A9-593B-1E229785F794}"/>
                  </a:ext>
                </a:extLst>
              </p:cNvPr>
              <p:cNvSpPr/>
              <p:nvPr/>
            </p:nvSpPr>
            <p:spPr>
              <a:xfrm>
                <a:off x="2599402" y="3557948"/>
                <a:ext cx="417834" cy="1397783"/>
              </a:xfrm>
              <a:prstGeom prst="upArrow">
                <a:avLst/>
              </a:prstGeom>
              <a:solidFill>
                <a:srgbClr val="00B0F0"/>
              </a:solidFill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Arrow: Up 9">
                <a:extLst>
                  <a:ext uri="{FF2B5EF4-FFF2-40B4-BE49-F238E27FC236}">
                    <a16:creationId xmlns:a16="http://schemas.microsoft.com/office/drawing/2014/main" id="{ECFC3ABF-7CB1-F4A9-593B-1E229785F7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9402" y="3557948"/>
                <a:ext cx="417834" cy="1397783"/>
              </a:xfrm>
              <a:prstGeom prst="upArrow">
                <a:avLst/>
              </a:prstGeom>
              <a:blipFill>
                <a:blip r:embed="rId7"/>
                <a:stretch>
                  <a:fillRect l="-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7FB837B-AE97-0568-E825-E2584D6465E4}"/>
              </a:ext>
            </a:extLst>
          </p:cNvPr>
          <p:cNvSpPr txBox="1"/>
          <p:nvPr/>
        </p:nvSpPr>
        <p:spPr>
          <a:xfrm>
            <a:off x="1633750" y="2432473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51D0DA-E2A1-404B-CAAF-F99FD12F280D}"/>
              </a:ext>
            </a:extLst>
          </p:cNvPr>
          <p:cNvSpPr txBox="1"/>
          <p:nvPr/>
        </p:nvSpPr>
        <p:spPr>
          <a:xfrm>
            <a:off x="3677940" y="2432473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rrow: Right 12">
                <a:extLst>
                  <a:ext uri="{FF2B5EF4-FFF2-40B4-BE49-F238E27FC236}">
                    <a16:creationId xmlns:a16="http://schemas.microsoft.com/office/drawing/2014/main" id="{63686A48-014E-0A0D-072F-0945363039C6}"/>
                  </a:ext>
                </a:extLst>
              </p:cNvPr>
              <p:cNvSpPr/>
              <p:nvPr/>
            </p:nvSpPr>
            <p:spPr>
              <a:xfrm>
                <a:off x="2203422" y="5087606"/>
                <a:ext cx="1362745" cy="594256"/>
              </a:xfrm>
              <a:prstGeom prst="rightArrow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ΔDB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Arrow: Right 12">
                <a:extLst>
                  <a:ext uri="{FF2B5EF4-FFF2-40B4-BE49-F238E27FC236}">
                    <a16:creationId xmlns:a16="http://schemas.microsoft.com/office/drawing/2014/main" id="{63686A48-014E-0A0D-072F-0945363039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422" y="5087606"/>
                <a:ext cx="1362745" cy="594256"/>
              </a:xfrm>
              <a:prstGeom prst="rightArrow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Arrow: Right 13">
                <a:extLst>
                  <a:ext uri="{FF2B5EF4-FFF2-40B4-BE49-F238E27FC236}">
                    <a16:creationId xmlns:a16="http://schemas.microsoft.com/office/drawing/2014/main" id="{905F606D-D3A1-BD95-EB0C-7CA97172E91C}"/>
                  </a:ext>
                </a:extLst>
              </p:cNvPr>
              <p:cNvSpPr/>
              <p:nvPr/>
            </p:nvSpPr>
            <p:spPr>
              <a:xfrm>
                <a:off x="2276591" y="2765879"/>
                <a:ext cx="1144756" cy="594256"/>
              </a:xfrm>
              <a:prstGeom prst="rightArrow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ΔV</m:t>
                      </m:r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Arrow: Right 13">
                <a:extLst>
                  <a:ext uri="{FF2B5EF4-FFF2-40B4-BE49-F238E27FC236}">
                    <a16:creationId xmlns:a16="http://schemas.microsoft.com/office/drawing/2014/main" id="{905F606D-D3A1-BD95-EB0C-7CA97172E9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6591" y="2765879"/>
                <a:ext cx="1144756" cy="594256"/>
              </a:xfrm>
              <a:prstGeom prst="rightArrow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 descr="A close up of a cylinder&#10;&#10;Description automatically generated">
            <a:extLst>
              <a:ext uri="{FF2B5EF4-FFF2-40B4-BE49-F238E27FC236}">
                <a16:creationId xmlns:a16="http://schemas.microsoft.com/office/drawing/2014/main" id="{7014A629-72E2-5A19-6020-E43F9E9B1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51023" y="2408533"/>
            <a:ext cx="417834" cy="594253"/>
          </a:xfrm>
          <a:prstGeom prst="rect">
            <a:avLst/>
          </a:prstGeom>
        </p:spPr>
      </p:pic>
      <p:pic>
        <p:nvPicPr>
          <p:cNvPr id="16" name="Graphic 15" descr="Table with solid fill">
            <a:extLst>
              <a:ext uri="{FF2B5EF4-FFF2-40B4-BE49-F238E27FC236}">
                <a16:creationId xmlns:a16="http://schemas.microsoft.com/office/drawing/2014/main" id="{F253E168-A093-855C-6F8C-00DD3AEF54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51784" y="2231243"/>
            <a:ext cx="914400" cy="914400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3AC43EF-F215-E8A9-19EE-5AB4A29A76F0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7776482" y="2693993"/>
            <a:ext cx="421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987C540-2167-F006-7D75-994687B18543}"/>
                  </a:ext>
                </a:extLst>
              </p:cNvPr>
              <p:cNvSpPr/>
              <p:nvPr/>
            </p:nvSpPr>
            <p:spPr>
              <a:xfrm>
                <a:off x="8197950" y="2435759"/>
                <a:ext cx="732366" cy="51646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plan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987C540-2167-F006-7D75-994687B185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7950" y="2435759"/>
                <a:ext cx="732366" cy="516467"/>
              </a:xfrm>
              <a:prstGeom prst="rect">
                <a:avLst/>
              </a:prstGeom>
              <a:blipFill>
                <a:blip r:embed="rId10"/>
                <a:stretch>
                  <a:fillRect t="-1124" b="-2584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672BF43-7401-1DC5-F796-B1BFC59B6582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8930316" y="2688443"/>
            <a:ext cx="421468" cy="55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Arrow: Right 19">
                <a:extLst>
                  <a:ext uri="{FF2B5EF4-FFF2-40B4-BE49-F238E27FC236}">
                    <a16:creationId xmlns:a16="http://schemas.microsoft.com/office/drawing/2014/main" id="{498E4DDF-1A42-C185-C6C0-595A51D6D9B7}"/>
                  </a:ext>
                </a:extLst>
              </p:cNvPr>
              <p:cNvSpPr/>
              <p:nvPr/>
            </p:nvSpPr>
            <p:spPr>
              <a:xfrm>
                <a:off x="5942439" y="5097785"/>
                <a:ext cx="1362745" cy="594256"/>
              </a:xfrm>
              <a:prstGeom prst="rightArrow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ΔDB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Arrow: Right 19">
                <a:extLst>
                  <a:ext uri="{FF2B5EF4-FFF2-40B4-BE49-F238E27FC236}">
                    <a16:creationId xmlns:a16="http://schemas.microsoft.com/office/drawing/2014/main" id="{498E4DDF-1A42-C185-C6C0-595A51D6D9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439" y="5097785"/>
                <a:ext cx="1362745" cy="594256"/>
              </a:xfrm>
              <a:prstGeom prst="rightArrow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Arrow: Right 20">
                <a:extLst>
                  <a:ext uri="{FF2B5EF4-FFF2-40B4-BE49-F238E27FC236}">
                    <a16:creationId xmlns:a16="http://schemas.microsoft.com/office/drawing/2014/main" id="{C9223BB3-DDE1-10A0-7204-2797DF55C4BC}"/>
                  </a:ext>
                </a:extLst>
              </p:cNvPr>
              <p:cNvSpPr/>
              <p:nvPr/>
            </p:nvSpPr>
            <p:spPr>
              <a:xfrm>
                <a:off x="9431782" y="5048321"/>
                <a:ext cx="1144756" cy="594256"/>
              </a:xfrm>
              <a:prstGeom prst="rightArrow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ΔV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Arrow: Right 20">
                <a:extLst>
                  <a:ext uri="{FF2B5EF4-FFF2-40B4-BE49-F238E27FC236}">
                    <a16:creationId xmlns:a16="http://schemas.microsoft.com/office/drawing/2014/main" id="{C9223BB3-DDE1-10A0-7204-2797DF55C4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1782" y="5048321"/>
                <a:ext cx="1144756" cy="594256"/>
              </a:xfrm>
              <a:prstGeom prst="rightArrow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3CFEDE2-2A6A-BC23-5D61-46A2F86B698B}"/>
              </a:ext>
            </a:extLst>
          </p:cNvPr>
          <p:cNvCxnSpPr>
            <a:cxnSpLocks/>
          </p:cNvCxnSpPr>
          <p:nvPr/>
        </p:nvCxnSpPr>
        <p:spPr>
          <a:xfrm>
            <a:off x="7821663" y="5533151"/>
            <a:ext cx="421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CDA020E-CB84-C017-0B4B-D2F473E0979C}"/>
                  </a:ext>
                </a:extLst>
              </p:cNvPr>
              <p:cNvSpPr/>
              <p:nvPr/>
            </p:nvSpPr>
            <p:spPr>
              <a:xfrm>
                <a:off x="8230900" y="5239617"/>
                <a:ext cx="732366" cy="59927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sup>
                      </m:sSup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 plan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CDA020E-CB84-C017-0B4B-D2F473E097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0900" y="5239617"/>
                <a:ext cx="732366" cy="599276"/>
              </a:xfrm>
              <a:prstGeom prst="rect">
                <a:avLst/>
              </a:prstGeom>
              <a:blipFill>
                <a:blip r:embed="rId13"/>
                <a:stretch>
                  <a:fillRect b="-16505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319582A-3D8C-5E1E-500B-109D3D01EE4E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8963266" y="5539255"/>
            <a:ext cx="421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4FF091F-9DBD-54C1-2736-EA457C993C00}"/>
              </a:ext>
            </a:extLst>
          </p:cNvPr>
          <p:cNvCxnSpPr>
            <a:cxnSpLocks/>
          </p:cNvCxnSpPr>
          <p:nvPr/>
        </p:nvCxnSpPr>
        <p:spPr>
          <a:xfrm flipV="1">
            <a:off x="7853103" y="5527601"/>
            <a:ext cx="287079" cy="116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991784F-4889-3272-6CEB-8E661F5C9CB2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8963266" y="5539255"/>
            <a:ext cx="347189" cy="55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A54843D6-1101-5BCC-7860-826219136595}"/>
              </a:ext>
            </a:extLst>
          </p:cNvPr>
          <p:cNvSpPr/>
          <p:nvPr/>
        </p:nvSpPr>
        <p:spPr>
          <a:xfrm>
            <a:off x="7743056" y="3798794"/>
            <a:ext cx="1777462" cy="59425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Compiler</a:t>
            </a:r>
          </a:p>
        </p:txBody>
      </p:sp>
      <p:sp>
        <p:nvSpPr>
          <p:cNvPr id="35" name="Arrow: Down 34">
            <a:extLst>
              <a:ext uri="{FF2B5EF4-FFF2-40B4-BE49-F238E27FC236}">
                <a16:creationId xmlns:a16="http://schemas.microsoft.com/office/drawing/2014/main" id="{6E841578-BC01-DADE-E4C6-CF4C4002DD39}"/>
              </a:ext>
            </a:extLst>
          </p:cNvPr>
          <p:cNvSpPr/>
          <p:nvPr/>
        </p:nvSpPr>
        <p:spPr>
          <a:xfrm>
            <a:off x="8310282" y="3145643"/>
            <a:ext cx="620034" cy="59425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D4CD4BC3-5A73-BC60-3EB8-F8575343B083}"/>
              </a:ext>
            </a:extLst>
          </p:cNvPr>
          <p:cNvSpPr/>
          <p:nvPr/>
        </p:nvSpPr>
        <p:spPr>
          <a:xfrm>
            <a:off x="8310282" y="4451945"/>
            <a:ext cx="620034" cy="59425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Arrow: Right 36">
                <a:extLst>
                  <a:ext uri="{FF2B5EF4-FFF2-40B4-BE49-F238E27FC236}">
                    <a16:creationId xmlns:a16="http://schemas.microsoft.com/office/drawing/2014/main" id="{EF1DBCAC-5183-D007-CDAD-AD1DFCD486E9}"/>
                  </a:ext>
                </a:extLst>
              </p:cNvPr>
              <p:cNvSpPr/>
              <p:nvPr/>
            </p:nvSpPr>
            <p:spPr>
              <a:xfrm>
                <a:off x="6094839" y="5250185"/>
                <a:ext cx="1362745" cy="594256"/>
              </a:xfrm>
              <a:prstGeom prst="rightArrow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ΔDB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Arrow: Right 36">
                <a:extLst>
                  <a:ext uri="{FF2B5EF4-FFF2-40B4-BE49-F238E27FC236}">
                    <a16:creationId xmlns:a16="http://schemas.microsoft.com/office/drawing/2014/main" id="{EF1DBCAC-5183-D007-CDAD-AD1DFCD486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4839" y="5250185"/>
                <a:ext cx="1362745" cy="594256"/>
              </a:xfrm>
              <a:prstGeom prst="rightArrow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Arrow: Right 37">
                <a:extLst>
                  <a:ext uri="{FF2B5EF4-FFF2-40B4-BE49-F238E27FC236}">
                    <a16:creationId xmlns:a16="http://schemas.microsoft.com/office/drawing/2014/main" id="{8E1644D2-D699-5AEB-BC55-3A9173A62AD7}"/>
                  </a:ext>
                </a:extLst>
              </p:cNvPr>
              <p:cNvSpPr/>
              <p:nvPr/>
            </p:nvSpPr>
            <p:spPr>
              <a:xfrm>
                <a:off x="6247239" y="5402585"/>
                <a:ext cx="1362745" cy="594256"/>
              </a:xfrm>
              <a:prstGeom prst="rightArrow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ΔDB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Arrow: Right 37">
                <a:extLst>
                  <a:ext uri="{FF2B5EF4-FFF2-40B4-BE49-F238E27FC236}">
                    <a16:creationId xmlns:a16="http://schemas.microsoft.com/office/drawing/2014/main" id="{8E1644D2-D699-5AEB-BC55-3A9173A62A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7239" y="5402585"/>
                <a:ext cx="1362745" cy="594256"/>
              </a:xfrm>
              <a:prstGeom prst="rightArrow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Arrow: Right 38">
                <a:extLst>
                  <a:ext uri="{FF2B5EF4-FFF2-40B4-BE49-F238E27FC236}">
                    <a16:creationId xmlns:a16="http://schemas.microsoft.com/office/drawing/2014/main" id="{5B7F6494-9D53-BD91-B766-6CE8DD84B04E}"/>
                  </a:ext>
                </a:extLst>
              </p:cNvPr>
              <p:cNvSpPr/>
              <p:nvPr/>
            </p:nvSpPr>
            <p:spPr>
              <a:xfrm>
                <a:off x="6399639" y="5554985"/>
                <a:ext cx="1362745" cy="594256"/>
              </a:xfrm>
              <a:prstGeom prst="rightArrow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ΔDB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Arrow: Right 38">
                <a:extLst>
                  <a:ext uri="{FF2B5EF4-FFF2-40B4-BE49-F238E27FC236}">
                    <a16:creationId xmlns:a16="http://schemas.microsoft.com/office/drawing/2014/main" id="{5B7F6494-9D53-BD91-B766-6CE8DD84B0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639" y="5554985"/>
                <a:ext cx="1362745" cy="594256"/>
              </a:xfrm>
              <a:prstGeom prst="rightArrow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Arrow: Right 39">
                <a:extLst>
                  <a:ext uri="{FF2B5EF4-FFF2-40B4-BE49-F238E27FC236}">
                    <a16:creationId xmlns:a16="http://schemas.microsoft.com/office/drawing/2014/main" id="{59740DCB-87DD-1705-5329-D4847CB994AB}"/>
                  </a:ext>
                </a:extLst>
              </p:cNvPr>
              <p:cNvSpPr/>
              <p:nvPr/>
            </p:nvSpPr>
            <p:spPr>
              <a:xfrm>
                <a:off x="9584182" y="5200721"/>
                <a:ext cx="1144756" cy="594256"/>
              </a:xfrm>
              <a:prstGeom prst="rightArrow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ΔV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Arrow: Right 39">
                <a:extLst>
                  <a:ext uri="{FF2B5EF4-FFF2-40B4-BE49-F238E27FC236}">
                    <a16:creationId xmlns:a16="http://schemas.microsoft.com/office/drawing/2014/main" id="{59740DCB-87DD-1705-5329-D4847CB994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4182" y="5200721"/>
                <a:ext cx="1144756" cy="594256"/>
              </a:xfrm>
              <a:prstGeom prst="rightArrow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Arrow: Right 40">
                <a:extLst>
                  <a:ext uri="{FF2B5EF4-FFF2-40B4-BE49-F238E27FC236}">
                    <a16:creationId xmlns:a16="http://schemas.microsoft.com/office/drawing/2014/main" id="{6E783FCC-2BE8-AB49-3D78-55C21CD9B6BB}"/>
                  </a:ext>
                </a:extLst>
              </p:cNvPr>
              <p:cNvSpPr/>
              <p:nvPr/>
            </p:nvSpPr>
            <p:spPr>
              <a:xfrm>
                <a:off x="9736582" y="5353121"/>
                <a:ext cx="1144756" cy="594256"/>
              </a:xfrm>
              <a:prstGeom prst="rightArrow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ΔV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Arrow: Right 40">
                <a:extLst>
                  <a:ext uri="{FF2B5EF4-FFF2-40B4-BE49-F238E27FC236}">
                    <a16:creationId xmlns:a16="http://schemas.microsoft.com/office/drawing/2014/main" id="{6E783FCC-2BE8-AB49-3D78-55C21CD9B6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6582" y="5353121"/>
                <a:ext cx="1144756" cy="594256"/>
              </a:xfrm>
              <a:prstGeom prst="rightArrow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Arrow: Right 41">
                <a:extLst>
                  <a:ext uri="{FF2B5EF4-FFF2-40B4-BE49-F238E27FC236}">
                    <a16:creationId xmlns:a16="http://schemas.microsoft.com/office/drawing/2014/main" id="{69C5B8F8-3F82-71C3-1494-2E1BA3797E58}"/>
                  </a:ext>
                </a:extLst>
              </p:cNvPr>
              <p:cNvSpPr/>
              <p:nvPr/>
            </p:nvSpPr>
            <p:spPr>
              <a:xfrm>
                <a:off x="9888982" y="5505521"/>
                <a:ext cx="1144756" cy="594256"/>
              </a:xfrm>
              <a:prstGeom prst="rightArrow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ΔV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Arrow: Right 41">
                <a:extLst>
                  <a:ext uri="{FF2B5EF4-FFF2-40B4-BE49-F238E27FC236}">
                    <a16:creationId xmlns:a16="http://schemas.microsoft.com/office/drawing/2014/main" id="{69C5B8F8-3F82-71C3-1494-2E1BA3797E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8982" y="5505521"/>
                <a:ext cx="1144756" cy="594256"/>
              </a:xfrm>
              <a:prstGeom prst="rightArrow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Arrow: Up 2">
                <a:extLst>
                  <a:ext uri="{FF2B5EF4-FFF2-40B4-BE49-F238E27FC236}">
                    <a16:creationId xmlns:a16="http://schemas.microsoft.com/office/drawing/2014/main" id="{3500BB29-7837-E14E-D933-2B423766D606}"/>
                  </a:ext>
                </a:extLst>
              </p:cNvPr>
              <p:cNvSpPr/>
              <p:nvPr/>
            </p:nvSpPr>
            <p:spPr>
              <a:xfrm rot="5400000">
                <a:off x="8402646" y="1418468"/>
                <a:ext cx="417834" cy="1397783"/>
              </a:xfrm>
              <a:prstGeom prst="upArrow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Arrow: Up 2">
                <a:extLst>
                  <a:ext uri="{FF2B5EF4-FFF2-40B4-BE49-F238E27FC236}">
                    <a16:creationId xmlns:a16="http://schemas.microsoft.com/office/drawing/2014/main" id="{3500BB29-7837-E14E-D933-2B423766D6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8402646" y="1418468"/>
                <a:ext cx="417834" cy="1397783"/>
              </a:xfrm>
              <a:prstGeom prst="upArrow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Arrow: Up 24">
                <a:extLst>
                  <a:ext uri="{FF2B5EF4-FFF2-40B4-BE49-F238E27FC236}">
                    <a16:creationId xmlns:a16="http://schemas.microsoft.com/office/drawing/2014/main" id="{A5CA4B77-384E-4E94-3941-9BEA19BE6C8B}"/>
                  </a:ext>
                </a:extLst>
              </p:cNvPr>
              <p:cNvSpPr/>
              <p:nvPr/>
            </p:nvSpPr>
            <p:spPr>
              <a:xfrm rot="5400000">
                <a:off x="8499639" y="5400886"/>
                <a:ext cx="417834" cy="1397783"/>
              </a:xfrm>
              <a:prstGeom prst="upArrow">
                <a:avLst/>
              </a:prstGeom>
              <a:solidFill>
                <a:srgbClr val="00B0F0"/>
              </a:solidFill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Arrow: Up 24">
                <a:extLst>
                  <a:ext uri="{FF2B5EF4-FFF2-40B4-BE49-F238E27FC236}">
                    <a16:creationId xmlns:a16="http://schemas.microsoft.com/office/drawing/2014/main" id="{A5CA4B77-384E-4E94-3941-9BEA19BE6C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8499639" y="5400886"/>
                <a:ext cx="417834" cy="1397783"/>
              </a:xfrm>
              <a:prstGeom prst="upArrow">
                <a:avLst/>
              </a:prstGeom>
              <a:blipFill>
                <a:blip r:embed="rId15"/>
                <a:stretch>
                  <a:fillRect t="-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936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66189-4802-D90C-FB6B-5F057C5D7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Idea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80F03-5EA1-495F-8AD6-591C22FBA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985" y="1825625"/>
            <a:ext cx="717395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Databases,</a:t>
            </a:r>
          </a:p>
          <a:p>
            <a:pPr marL="0" indent="0">
              <a:buNone/>
            </a:pPr>
            <a:r>
              <a:rPr lang="en-US" sz="4400" dirty="0"/>
              <a:t>transactions,</a:t>
            </a:r>
          </a:p>
          <a:p>
            <a:pPr marL="0" indent="0">
              <a:buNone/>
            </a:pPr>
            <a:r>
              <a:rPr lang="en-US" sz="4400" dirty="0"/>
              <a:t>views, and</a:t>
            </a:r>
          </a:p>
          <a:p>
            <a:pPr marL="0" indent="0">
              <a:buNone/>
            </a:pPr>
            <a:r>
              <a:rPr lang="en-US" sz="4400" dirty="0"/>
              <a:t>view changes</a:t>
            </a:r>
          </a:p>
          <a:p>
            <a:pPr marL="0" indent="0">
              <a:buNone/>
            </a:pPr>
            <a:r>
              <a:rPr lang="en-US" sz="4400" dirty="0"/>
              <a:t>	are </a:t>
            </a:r>
            <a:r>
              <a:rPr lang="en-US" sz="4400" b="1" dirty="0"/>
              <a:t>streams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C8C939-C2BE-A379-FCAA-83B2EE0CB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38</a:t>
            </a:fld>
            <a:endParaRPr lang="en-US"/>
          </a:p>
        </p:txBody>
      </p:sp>
      <p:pic>
        <p:nvPicPr>
          <p:cNvPr id="6" name="Picture 5" descr="A waterfall in a forest&#10;&#10;Description automatically generated">
            <a:extLst>
              <a:ext uri="{FF2B5EF4-FFF2-40B4-BE49-F238E27FC236}">
                <a16:creationId xmlns:a16="http://schemas.microsoft.com/office/drawing/2014/main" id="{B4532057-BC25-380E-222F-0EF22DF84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05" y="-4195"/>
            <a:ext cx="4574796" cy="686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9795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ED842-CA5D-495A-98CB-012D07F87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Idea #2: Z-sets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EF090-BCB7-4D08-AAF8-499EEDB69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000250"/>
            <a:ext cx="10942320" cy="4595532"/>
          </a:xfrm>
        </p:spPr>
        <p:txBody>
          <a:bodyPr>
            <a:normAutofit/>
          </a:bodyPr>
          <a:lstStyle/>
          <a:p>
            <a:r>
              <a:rPr lang="en-US" sz="3200" dirty="0"/>
              <a:t>Can represent </a:t>
            </a:r>
            <a:r>
              <a:rPr lang="en-US" sz="3200" b="1" dirty="0"/>
              <a:t>both</a:t>
            </a:r>
            <a:r>
              <a:rPr lang="en-US" sz="3200" dirty="0"/>
              <a:t> tables and </a:t>
            </a:r>
            <a:r>
              <a:rPr lang="en-US" sz="3200" b="1" dirty="0"/>
              <a:t>changes</a:t>
            </a:r>
            <a:r>
              <a:rPr lang="en-US" sz="3200" dirty="0"/>
              <a:t> to tables</a:t>
            </a:r>
          </a:p>
          <a:p>
            <a:pPr lvl="1"/>
            <a:r>
              <a:rPr lang="en-US" sz="2800" dirty="0"/>
              <a:t>Positive weights = rows added</a:t>
            </a:r>
          </a:p>
          <a:p>
            <a:pPr lvl="1"/>
            <a:r>
              <a:rPr lang="en-US" sz="2800" dirty="0"/>
              <a:t>Negative weights = rows removed</a:t>
            </a:r>
          </a:p>
          <a:p>
            <a:r>
              <a:rPr lang="en-US" sz="3200" dirty="0"/>
              <a:t>Can represent sets and multisets</a:t>
            </a:r>
          </a:p>
          <a:p>
            <a:pPr lvl="1"/>
            <a:r>
              <a:rPr lang="en-US" sz="2800" dirty="0"/>
              <a:t>Classic DB table = Z-set where all weights are 1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9BA6E4-B552-4893-876C-019BB2375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39</a:t>
            </a:fld>
            <a:endParaRPr lang="en-US"/>
          </a:p>
        </p:txBody>
      </p:sp>
      <p:pic>
        <p:nvPicPr>
          <p:cNvPr id="9" name="Picture 8" descr="A black hat and a wand&#10;&#10;Description automatically generated">
            <a:extLst>
              <a:ext uri="{FF2B5EF4-FFF2-40B4-BE49-F238E27FC236}">
                <a16:creationId xmlns:a16="http://schemas.microsoft.com/office/drawing/2014/main" id="{9B70D15D-7C89-7767-271A-A73ACA6C2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635" y="2105074"/>
            <a:ext cx="3020524" cy="303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162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9AB8A53F-0831-DBEC-0922-1D911F428347}"/>
              </a:ext>
            </a:extLst>
          </p:cNvPr>
          <p:cNvSpPr/>
          <p:nvPr/>
        </p:nvSpPr>
        <p:spPr>
          <a:xfrm>
            <a:off x="488022" y="2458129"/>
            <a:ext cx="10828962" cy="1945060"/>
          </a:xfrm>
          <a:prstGeom prst="wedgeRectCallout">
            <a:avLst>
              <a:gd name="adj1" fmla="val -31442"/>
              <a:gd name="adj2" fmla="val -11052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024A1D-DC10-BFFB-A9EB-8EED0861B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1FE2D-C8A3-0207-6456-99F5A95C3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7515"/>
            <a:ext cx="10515600" cy="3539448"/>
          </a:xfrm>
        </p:spPr>
        <p:txBody>
          <a:bodyPr/>
          <a:lstStyle/>
          <a:p>
            <a:r>
              <a:rPr lang="en-US" dirty="0"/>
              <a:t>Incremental view maintenance as a streaming problem</a:t>
            </a:r>
          </a:p>
          <a:p>
            <a:r>
              <a:rPr lang="en-US" dirty="0"/>
              <a:t>Z-sets: a representation for data and changes</a:t>
            </a:r>
          </a:p>
          <a:p>
            <a:r>
              <a:rPr lang="en-US" dirty="0"/>
              <a:t>State garbage-collection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36BA8C-9666-A5D1-A05E-6295D220D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7414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3D863-75BB-8392-9097-252452925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029" y="638678"/>
            <a:ext cx="11317942" cy="914401"/>
          </a:xfrm>
        </p:spPr>
        <p:txBody>
          <a:bodyPr>
            <a:normAutofit/>
          </a:bodyPr>
          <a:lstStyle/>
          <a:p>
            <a:r>
              <a:rPr lang="en-US" sz="5400" b="1" dirty="0"/>
              <a:t>Views are stream computations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6DD3B1-8E10-B7B5-1D04-E520CDE3C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40</a:t>
            </a:fld>
            <a:endParaRPr lang="en-US" dirty="0"/>
          </a:p>
        </p:txBody>
      </p:sp>
      <p:pic>
        <p:nvPicPr>
          <p:cNvPr id="6" name="Picture 5" descr="A close up of a cylinder&#10;&#10;Description automatically generated">
            <a:extLst>
              <a:ext uri="{FF2B5EF4-FFF2-40B4-BE49-F238E27FC236}">
                <a16:creationId xmlns:a16="http://schemas.microsoft.com/office/drawing/2014/main" id="{BC63D26E-115D-3CEA-FE37-A85753D44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62408" y="5804021"/>
            <a:ext cx="417834" cy="594253"/>
          </a:xfrm>
          <a:prstGeom prst="rect">
            <a:avLst/>
          </a:prstGeom>
        </p:spPr>
      </p:pic>
      <p:pic>
        <p:nvPicPr>
          <p:cNvPr id="7" name="Picture 6" descr="A close up of a cylinder&#10;&#10;Description automatically generated">
            <a:extLst>
              <a:ext uri="{FF2B5EF4-FFF2-40B4-BE49-F238E27FC236}">
                <a16:creationId xmlns:a16="http://schemas.microsoft.com/office/drawing/2014/main" id="{9298C1BD-3370-C43F-B434-DC4AF39BA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37414" y="5804021"/>
            <a:ext cx="417834" cy="594253"/>
          </a:xfrm>
          <a:prstGeom prst="rect">
            <a:avLst/>
          </a:prstGeom>
        </p:spPr>
      </p:pic>
      <p:pic>
        <p:nvPicPr>
          <p:cNvPr id="8" name="Picture 7" descr="A close up of a cylinder&#10;&#10;Description automatically generated">
            <a:extLst>
              <a:ext uri="{FF2B5EF4-FFF2-40B4-BE49-F238E27FC236}">
                <a16:creationId xmlns:a16="http://schemas.microsoft.com/office/drawing/2014/main" id="{7E1ACE97-FC53-8DAC-B7E0-B2EC61480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12420" y="5804021"/>
            <a:ext cx="417834" cy="594253"/>
          </a:xfrm>
          <a:prstGeom prst="rect">
            <a:avLst/>
          </a:prstGeom>
        </p:spPr>
      </p:pic>
      <p:pic>
        <p:nvPicPr>
          <p:cNvPr id="9" name="Picture 8" descr="A close up of a cylinder&#10;&#10;Description automatically generated">
            <a:extLst>
              <a:ext uri="{FF2B5EF4-FFF2-40B4-BE49-F238E27FC236}">
                <a16:creationId xmlns:a16="http://schemas.microsoft.com/office/drawing/2014/main" id="{54A44800-788F-10A3-A08E-0B91089EC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87426" y="5804021"/>
            <a:ext cx="417834" cy="594253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11491FE9-883F-8518-2FA3-2C314BE147E6}"/>
              </a:ext>
            </a:extLst>
          </p:cNvPr>
          <p:cNvGrpSpPr/>
          <p:nvPr/>
        </p:nvGrpSpPr>
        <p:grpSpPr>
          <a:xfrm>
            <a:off x="6939409" y="5447862"/>
            <a:ext cx="914400" cy="1091050"/>
            <a:chOff x="2918738" y="3243486"/>
            <a:chExt cx="914400" cy="1091050"/>
          </a:xfrm>
        </p:grpSpPr>
        <p:pic>
          <p:nvPicPr>
            <p:cNvPr id="16" name="Graphic 15" descr="Table with solid fill">
              <a:extLst>
                <a:ext uri="{FF2B5EF4-FFF2-40B4-BE49-F238E27FC236}">
                  <a16:creationId xmlns:a16="http://schemas.microsoft.com/office/drawing/2014/main" id="{D3CC3742-5D4B-172A-B104-1BD10A588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918738" y="3420136"/>
              <a:ext cx="914400" cy="91440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900325B-FC6D-7B0E-44F9-D13BECDED53C}"/>
                </a:ext>
              </a:extLst>
            </p:cNvPr>
            <p:cNvSpPr txBox="1"/>
            <p:nvPr/>
          </p:nvSpPr>
          <p:spPr>
            <a:xfrm>
              <a:off x="3220503" y="3243486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</a:t>
              </a:r>
            </a:p>
          </p:txBody>
        </p:sp>
      </p:grpSp>
      <p:pic>
        <p:nvPicPr>
          <p:cNvPr id="32" name="Picture 31" descr="A close up of a cylinder&#10;&#10;Description automatically generated">
            <a:extLst>
              <a:ext uri="{FF2B5EF4-FFF2-40B4-BE49-F238E27FC236}">
                <a16:creationId xmlns:a16="http://schemas.microsoft.com/office/drawing/2014/main" id="{ADB819A1-4308-96EC-82E5-C5494DE99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39228" y="4442586"/>
            <a:ext cx="417834" cy="5942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Arrow: Up 32">
                <a:extLst>
                  <a:ext uri="{FF2B5EF4-FFF2-40B4-BE49-F238E27FC236}">
                    <a16:creationId xmlns:a16="http://schemas.microsoft.com/office/drawing/2014/main" id="{99173B44-B04A-F464-486E-6FF970D91052}"/>
                  </a:ext>
                </a:extLst>
              </p:cNvPr>
              <p:cNvSpPr/>
              <p:nvPr/>
            </p:nvSpPr>
            <p:spPr>
              <a:xfrm>
                <a:off x="2539228" y="2912926"/>
                <a:ext cx="417834" cy="1397783"/>
              </a:xfrm>
              <a:prstGeom prst="upArrow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Arrow: Up 32">
                <a:extLst>
                  <a:ext uri="{FF2B5EF4-FFF2-40B4-BE49-F238E27FC236}">
                    <a16:creationId xmlns:a16="http://schemas.microsoft.com/office/drawing/2014/main" id="{99173B44-B04A-F464-486E-6FF970D910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9228" y="2912926"/>
                <a:ext cx="417834" cy="1397783"/>
              </a:xfrm>
              <a:prstGeom prst="upArrow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Graphic 33" descr="Table with solid fill">
            <a:extLst>
              <a:ext uri="{FF2B5EF4-FFF2-40B4-BE49-F238E27FC236}">
                <a16:creationId xmlns:a16="http://schemas.microsoft.com/office/drawing/2014/main" id="{842A744E-9EDC-52BF-2CE6-8A7C9FE0F0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90945" y="1964101"/>
            <a:ext cx="914400" cy="914400"/>
          </a:xfrm>
          <a:prstGeom prst="rect">
            <a:avLst/>
          </a:prstGeom>
        </p:spPr>
      </p:pic>
      <p:pic>
        <p:nvPicPr>
          <p:cNvPr id="35" name="Picture 34" descr="A close up of a cylinder&#10;&#10;Description automatically generated">
            <a:extLst>
              <a:ext uri="{FF2B5EF4-FFF2-40B4-BE49-F238E27FC236}">
                <a16:creationId xmlns:a16="http://schemas.microsoft.com/office/drawing/2014/main" id="{34DE23E0-3CBC-8322-29EB-9E318EFB31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95040" y="3679778"/>
            <a:ext cx="417834" cy="594253"/>
          </a:xfrm>
          <a:prstGeom prst="rect">
            <a:avLst/>
          </a:prstGeom>
        </p:spPr>
      </p:pic>
      <p:pic>
        <p:nvPicPr>
          <p:cNvPr id="36" name="Graphic 35" descr="Table with solid fill">
            <a:extLst>
              <a:ext uri="{FF2B5EF4-FFF2-40B4-BE49-F238E27FC236}">
                <a16:creationId xmlns:a16="http://schemas.microsoft.com/office/drawing/2014/main" id="{A6AD30E6-93EB-30DC-14D9-8DF58B4C96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95801" y="3502488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D5B820FF-5F49-C19C-81B9-9D83B1384DE3}"/>
                  </a:ext>
                </a:extLst>
              </p:cNvPr>
              <p:cNvSpPr/>
              <p:nvPr/>
            </p:nvSpPr>
            <p:spPr>
              <a:xfrm>
                <a:off x="5241967" y="3707004"/>
                <a:ext cx="732366" cy="51646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plan</a:t>
                </a:r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D5B820FF-5F49-C19C-81B9-9D83B1384D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1967" y="3707004"/>
                <a:ext cx="732366" cy="516467"/>
              </a:xfrm>
              <a:prstGeom prst="rect">
                <a:avLst/>
              </a:prstGeom>
              <a:blipFill>
                <a:blip r:embed="rId7"/>
                <a:stretch>
                  <a:fillRect b="-25556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2878B2B9-5BFF-E83C-53C4-CBC809D3A980}"/>
              </a:ext>
            </a:extLst>
          </p:cNvPr>
          <p:cNvGrpSpPr/>
          <p:nvPr/>
        </p:nvGrpSpPr>
        <p:grpSpPr>
          <a:xfrm>
            <a:off x="7907312" y="5447862"/>
            <a:ext cx="914400" cy="1091050"/>
            <a:chOff x="2918738" y="3243486"/>
            <a:chExt cx="914400" cy="1091050"/>
          </a:xfrm>
        </p:grpSpPr>
        <p:pic>
          <p:nvPicPr>
            <p:cNvPr id="67" name="Graphic 66" descr="Table with solid fill">
              <a:extLst>
                <a:ext uri="{FF2B5EF4-FFF2-40B4-BE49-F238E27FC236}">
                  <a16:creationId xmlns:a16="http://schemas.microsoft.com/office/drawing/2014/main" id="{FCA7B914-B152-C293-6CB9-BF2C76562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918738" y="3420136"/>
              <a:ext cx="914400" cy="914400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CD66ACAA-B16D-B0A2-51A2-E537B5229824}"/>
                </a:ext>
              </a:extLst>
            </p:cNvPr>
            <p:cNvSpPr txBox="1"/>
            <p:nvPr/>
          </p:nvSpPr>
          <p:spPr>
            <a:xfrm>
              <a:off x="3220503" y="3243486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C6061F3-1E6D-018D-6457-5E3668F817FA}"/>
              </a:ext>
            </a:extLst>
          </p:cNvPr>
          <p:cNvGrpSpPr/>
          <p:nvPr/>
        </p:nvGrpSpPr>
        <p:grpSpPr>
          <a:xfrm>
            <a:off x="8921814" y="5447862"/>
            <a:ext cx="914400" cy="1091050"/>
            <a:chOff x="2918738" y="3243486"/>
            <a:chExt cx="914400" cy="1091050"/>
          </a:xfrm>
        </p:grpSpPr>
        <p:pic>
          <p:nvPicPr>
            <p:cNvPr id="70" name="Graphic 69" descr="Table with solid fill">
              <a:extLst>
                <a:ext uri="{FF2B5EF4-FFF2-40B4-BE49-F238E27FC236}">
                  <a16:creationId xmlns:a16="http://schemas.microsoft.com/office/drawing/2014/main" id="{F275612B-F13B-F5E0-E613-71F5B0AC2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918738" y="3420136"/>
              <a:ext cx="914400" cy="914400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23FA690-67C4-2B85-B2F5-28AA64196D06}"/>
                </a:ext>
              </a:extLst>
            </p:cNvPr>
            <p:cNvSpPr txBox="1"/>
            <p:nvPr/>
          </p:nvSpPr>
          <p:spPr>
            <a:xfrm>
              <a:off x="3220503" y="3243486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AC3A5E5-3115-708F-2FE8-390AB51E4530}"/>
              </a:ext>
            </a:extLst>
          </p:cNvPr>
          <p:cNvGrpSpPr/>
          <p:nvPr/>
        </p:nvGrpSpPr>
        <p:grpSpPr>
          <a:xfrm>
            <a:off x="9883068" y="5447862"/>
            <a:ext cx="914400" cy="1091050"/>
            <a:chOff x="2918738" y="3243486"/>
            <a:chExt cx="914400" cy="1091050"/>
          </a:xfrm>
        </p:grpSpPr>
        <p:pic>
          <p:nvPicPr>
            <p:cNvPr id="73" name="Graphic 72" descr="Table with solid fill">
              <a:extLst>
                <a:ext uri="{FF2B5EF4-FFF2-40B4-BE49-F238E27FC236}">
                  <a16:creationId xmlns:a16="http://schemas.microsoft.com/office/drawing/2014/main" id="{2CDA8C59-5E9B-7F34-554D-67A80A9A3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918738" y="3420136"/>
              <a:ext cx="914400" cy="914400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50A00EA-79D1-6148-5EF5-07E8B77E49B7}"/>
                </a:ext>
              </a:extLst>
            </p:cNvPr>
            <p:cNvSpPr txBox="1"/>
            <p:nvPr/>
          </p:nvSpPr>
          <p:spPr>
            <a:xfrm>
              <a:off x="3220503" y="3243486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66CA8997-8F13-64AC-8D83-35357A4B9C31}"/>
                  </a:ext>
                </a:extLst>
              </p:cNvPr>
              <p:cNvSpPr/>
              <p:nvPr/>
            </p:nvSpPr>
            <p:spPr>
              <a:xfrm>
                <a:off x="5235314" y="5881807"/>
                <a:ext cx="732366" cy="51646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plan</a:t>
                </a: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66CA8997-8F13-64AC-8D83-35357A4B9C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5314" y="5881807"/>
                <a:ext cx="732366" cy="516467"/>
              </a:xfrm>
              <a:prstGeom prst="rect">
                <a:avLst/>
              </a:prstGeom>
              <a:blipFill>
                <a:blip r:embed="rId8"/>
                <a:stretch>
                  <a:fillRect t="-1111" b="-25556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FD0F37AC-F67A-9D29-BFA6-34D207E02CE5}"/>
              </a:ext>
            </a:extLst>
          </p:cNvPr>
          <p:cNvCxnSpPr>
            <a:cxnSpLocks/>
            <a:stCxn id="35" idx="3"/>
          </p:cNvCxnSpPr>
          <p:nvPr/>
        </p:nvCxnSpPr>
        <p:spPr>
          <a:xfrm flipV="1">
            <a:off x="4712874" y="3976904"/>
            <a:ext cx="528425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6C1D169C-D34E-441B-2257-DDB4CF40E46E}"/>
              </a:ext>
            </a:extLst>
          </p:cNvPr>
          <p:cNvCxnSpPr>
            <a:cxnSpLocks/>
            <a:stCxn id="61" idx="3"/>
            <a:endCxn id="36" idx="1"/>
          </p:cNvCxnSpPr>
          <p:nvPr/>
        </p:nvCxnSpPr>
        <p:spPr>
          <a:xfrm flipV="1">
            <a:off x="5974333" y="3959688"/>
            <a:ext cx="421468" cy="555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D9CE14E7-FD83-7079-6770-AFD5C0521470}"/>
              </a:ext>
            </a:extLst>
          </p:cNvPr>
          <p:cNvCxnSpPr>
            <a:cxnSpLocks/>
            <a:endCxn id="76" idx="1"/>
          </p:cNvCxnSpPr>
          <p:nvPr/>
        </p:nvCxnSpPr>
        <p:spPr>
          <a:xfrm>
            <a:off x="4263585" y="6126217"/>
            <a:ext cx="971729" cy="1382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20BC076A-12DC-EE8F-3FAB-E3B6D02FD5A0}"/>
              </a:ext>
            </a:extLst>
          </p:cNvPr>
          <p:cNvCxnSpPr>
            <a:cxnSpLocks/>
          </p:cNvCxnSpPr>
          <p:nvPr/>
        </p:nvCxnSpPr>
        <p:spPr>
          <a:xfrm>
            <a:off x="4287509" y="6126637"/>
            <a:ext cx="781949" cy="1340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890BE735-C58B-474B-353C-373A3DBDE769}"/>
              </a:ext>
            </a:extLst>
          </p:cNvPr>
          <p:cNvCxnSpPr>
            <a:cxnSpLocks/>
          </p:cNvCxnSpPr>
          <p:nvPr/>
        </p:nvCxnSpPr>
        <p:spPr>
          <a:xfrm>
            <a:off x="5943756" y="6139620"/>
            <a:ext cx="971729" cy="1382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BAD8E3ED-37D0-7595-8263-BCC5D8FC6E9F}"/>
              </a:ext>
            </a:extLst>
          </p:cNvPr>
          <p:cNvCxnSpPr>
            <a:cxnSpLocks/>
            <a:stCxn id="76" idx="3"/>
          </p:cNvCxnSpPr>
          <p:nvPr/>
        </p:nvCxnSpPr>
        <p:spPr>
          <a:xfrm>
            <a:off x="5967680" y="6140041"/>
            <a:ext cx="781949" cy="1340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91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wooden fence with a black background&#10;&#10;Description automatically generated">
            <a:extLst>
              <a:ext uri="{FF2B5EF4-FFF2-40B4-BE49-F238E27FC236}">
                <a16:creationId xmlns:a16="http://schemas.microsoft.com/office/drawing/2014/main" id="{E3C9E22F-2864-9475-204A-528FDF64F7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274" y="174073"/>
            <a:ext cx="3754596" cy="6367674"/>
          </a:xfrm>
          <a:prstGeom prst="rect">
            <a:avLst/>
          </a:prstGeom>
        </p:spPr>
      </p:pic>
      <p:pic>
        <p:nvPicPr>
          <p:cNvPr id="19" name="Content Placeholder 18" descr="A picture containing box, brick, wooden, building material&#10;&#10;Description automatically generated">
            <a:extLst>
              <a:ext uri="{FF2B5EF4-FFF2-40B4-BE49-F238E27FC236}">
                <a16:creationId xmlns:a16="http://schemas.microsoft.com/office/drawing/2014/main" id="{D462D430-E832-9070-1CB4-E26272AA89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5" r="22237" b="3454"/>
          <a:stretch/>
        </p:blipFill>
        <p:spPr>
          <a:xfrm>
            <a:off x="3115222" y="174073"/>
            <a:ext cx="5615708" cy="587933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B9739E-CB7C-403C-3A50-315E18505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41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E09323-4A0C-CED6-AFC1-D9079E4333E4}"/>
              </a:ext>
            </a:extLst>
          </p:cNvPr>
          <p:cNvSpPr/>
          <p:nvPr/>
        </p:nvSpPr>
        <p:spPr>
          <a:xfrm>
            <a:off x="2780869" y="1760699"/>
            <a:ext cx="3142207" cy="3154710"/>
          </a:xfrm>
          <a:prstGeom prst="rect">
            <a:avLst/>
          </a:prstGeom>
          <a:noFill/>
          <a:scene3d>
            <a:camera prst="isometricLeftDown">
              <a:rot lat="1500001" lon="2700000" rev="0"/>
            </a:camera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DB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4592A7-4C23-6F36-2A17-0036AC91621C}"/>
              </a:ext>
            </a:extLst>
          </p:cNvPr>
          <p:cNvSpPr/>
          <p:nvPr/>
        </p:nvSpPr>
        <p:spPr>
          <a:xfrm>
            <a:off x="4880595" y="1885474"/>
            <a:ext cx="4456669" cy="3154710"/>
          </a:xfrm>
          <a:prstGeom prst="rect">
            <a:avLst/>
          </a:prstGeom>
          <a:noFill/>
          <a:scene3d>
            <a:camera prst="orthographicFront">
              <a:rot lat="21042452" lon="3886768" rev="52518"/>
            </a:camera>
            <a:lightRig rig="threePt" dir="t"/>
          </a:scene3d>
          <a:sp3d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IVM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CAA2E3-624E-E29B-90D9-06B986B66B5E}"/>
              </a:ext>
            </a:extLst>
          </p:cNvPr>
          <p:cNvSpPr/>
          <p:nvPr/>
        </p:nvSpPr>
        <p:spPr>
          <a:xfrm>
            <a:off x="4880595" y="1903947"/>
            <a:ext cx="4456669" cy="3154710"/>
          </a:xfrm>
          <a:prstGeom prst="rect">
            <a:avLst/>
          </a:prstGeom>
          <a:noFill/>
          <a:scene3d>
            <a:camera prst="orthographicFront">
              <a:rot lat="21042452" lon="3886768" rev="52518"/>
            </a:camera>
            <a:lightRig rig="threePt" dir="t"/>
          </a:scene3d>
          <a:sp3d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IVM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F25493-BB5F-C0FE-AED6-C9F015600BB4}"/>
              </a:ext>
            </a:extLst>
          </p:cNvPr>
          <p:cNvSpPr/>
          <p:nvPr/>
        </p:nvSpPr>
        <p:spPr>
          <a:xfrm>
            <a:off x="3115222" y="537737"/>
            <a:ext cx="5316966" cy="1446550"/>
          </a:xfrm>
          <a:prstGeom prst="rect">
            <a:avLst/>
          </a:prstGeom>
          <a:noFill/>
          <a:scene3d>
            <a:camera prst="isometricOffAxis1Top">
              <a:rot lat="18075715" lon="18392745" rev="3758552"/>
            </a:camera>
            <a:lightRig rig="threePt" dir="t"/>
          </a:scene3d>
          <a:sp3d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stream</a:t>
            </a:r>
          </a:p>
        </p:txBody>
      </p:sp>
      <p:pic>
        <p:nvPicPr>
          <p:cNvPr id="2" name="Picture 1" descr="Icon, funnel chart&#10;&#10;Description automatically generated">
            <a:extLst>
              <a:ext uri="{FF2B5EF4-FFF2-40B4-BE49-F238E27FC236}">
                <a16:creationId xmlns:a16="http://schemas.microsoft.com/office/drawing/2014/main" id="{28D632FD-AC76-DFBB-76B2-00F869D6A4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690870" y="2031239"/>
            <a:ext cx="3040487" cy="3040487"/>
          </a:xfrm>
          <a:prstGeom prst="rect">
            <a:avLst/>
          </a:prstGeom>
        </p:spPr>
      </p:pic>
      <p:pic>
        <p:nvPicPr>
          <p:cNvPr id="5" name="Picture 4" descr="A diagram of a stream system&#10;&#10;Description automatically generated">
            <a:extLst>
              <a:ext uri="{FF2B5EF4-FFF2-40B4-BE49-F238E27FC236}">
                <a16:creationId xmlns:a16="http://schemas.microsoft.com/office/drawing/2014/main" id="{F5C9A6EA-A569-98A2-7120-D282E6AF69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47" y="2109062"/>
            <a:ext cx="4784750" cy="30500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640FBA1-7330-10AC-DB0C-1E5D305736C0}"/>
              </a:ext>
            </a:extLst>
          </p:cNvPr>
          <p:cNvSpPr txBox="1"/>
          <p:nvPr/>
        </p:nvSpPr>
        <p:spPr>
          <a:xfrm>
            <a:off x="9560859" y="5265671"/>
            <a:ext cx="1738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Database</a:t>
            </a:r>
          </a:p>
        </p:txBody>
      </p:sp>
    </p:spTree>
    <p:extLst>
      <p:ext uri="{BB962C8B-B14F-4D97-AF65-F5344CB8AC3E}">
        <p14:creationId xmlns:p14="http://schemas.microsoft.com/office/powerpoint/2010/main" val="220804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5" grpId="0"/>
      <p:bldP spid="20" grpId="0"/>
      <p:bldP spid="21" grpId="0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777E587-BD61-8FD3-DB5B-CE09F6107AA0}"/>
              </a:ext>
            </a:extLst>
          </p:cNvPr>
          <p:cNvSpPr/>
          <p:nvPr/>
        </p:nvSpPr>
        <p:spPr>
          <a:xfrm>
            <a:off x="2638145" y="4318156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nsolas" panose="020B0609020204030204" pitchFamily="49" charset="0"/>
              </a:rPr>
              <a:t>?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B1AA57-131B-A6BF-9330-C3AF73173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/>
              <a:t>Some incremental operators are easy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2A9C0-6F2E-C271-9CFF-E2D862DA6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CREATE VIEW </a:t>
            </a:r>
            <a:r>
              <a:rPr lang="en-US" dirty="0">
                <a:latin typeface="Consolas" panose="020B0609020204030204" pitchFamily="49" charset="0"/>
              </a:rPr>
              <a:t>V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 AS </a:t>
            </a:r>
            <a:b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accent1"/>
                </a:solidFill>
                <a:latin typeface="Consolas" panose="020B0609020204030204" pitchFamily="49" charset="0"/>
              </a:rPr>
              <a:t>SELECT</a:t>
            </a:r>
            <a:r>
              <a:rPr lang="en-US" sz="2800" dirty="0">
                <a:latin typeface="Consolas" panose="020B0609020204030204" pitchFamily="49" charset="0"/>
              </a:rPr>
              <a:t> * </a:t>
            </a:r>
            <a:r>
              <a:rPr lang="en-US" sz="2800" dirty="0">
                <a:solidFill>
                  <a:schemeClr val="accent1"/>
                </a:solidFill>
                <a:latin typeface="Consolas" panose="020B0609020204030204" pitchFamily="49" charset="0"/>
              </a:rPr>
              <a:t>FROM</a:t>
            </a:r>
            <a:r>
              <a:rPr lang="en-US" sz="2800" dirty="0">
                <a:latin typeface="Consolas" panose="020B0609020204030204" pitchFamily="49" charset="0"/>
              </a:rPr>
              <a:t> T</a:t>
            </a:r>
            <a:br>
              <a:rPr lang="en-US" sz="2800" dirty="0"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accent1"/>
                </a:solidFill>
                <a:latin typeface="Consolas" panose="020B0609020204030204" pitchFamily="49" charset="0"/>
              </a:rPr>
              <a:t>WHERE</a:t>
            </a:r>
            <a:r>
              <a:rPr lang="en-US" sz="2800" dirty="0">
                <a:latin typeface="Consolas" panose="020B0609020204030204" pitchFamily="49" charset="0"/>
              </a:rPr>
              <a:t> Age &gt;= 10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3F8D51-43FB-EAC3-E2D0-42CC1C3C1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42</a:t>
            </a:fld>
            <a:endParaRPr lang="en-US"/>
          </a:p>
        </p:txBody>
      </p:sp>
      <p:pic>
        <p:nvPicPr>
          <p:cNvPr id="5" name="Picture 4" descr="A close up of a cylinder&#10;&#10;Description automatically generated">
            <a:extLst>
              <a:ext uri="{FF2B5EF4-FFF2-40B4-BE49-F238E27FC236}">
                <a16:creationId xmlns:a16="http://schemas.microsoft.com/office/drawing/2014/main" id="{412C4FBA-D3D2-FFE8-89B9-77699F69A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37311" y="4840590"/>
            <a:ext cx="417834" cy="594253"/>
          </a:xfrm>
          <a:prstGeom prst="rect">
            <a:avLst/>
          </a:prstGeom>
        </p:spPr>
      </p:pic>
      <p:pic>
        <p:nvPicPr>
          <p:cNvPr id="6" name="Picture 5" descr="A close up of a cylinder&#10;&#10;Description automatically generated">
            <a:extLst>
              <a:ext uri="{FF2B5EF4-FFF2-40B4-BE49-F238E27FC236}">
                <a16:creationId xmlns:a16="http://schemas.microsoft.com/office/drawing/2014/main" id="{66E40BBE-2F2E-0D97-8A67-A01BD56D1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36000" y="4840590"/>
            <a:ext cx="417834" cy="5942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Arrow: Up 6">
                <a:extLst>
                  <a:ext uri="{FF2B5EF4-FFF2-40B4-BE49-F238E27FC236}">
                    <a16:creationId xmlns:a16="http://schemas.microsoft.com/office/drawing/2014/main" id="{E2FFCD74-7C13-99A8-5D53-3B1C24DAA074}"/>
                  </a:ext>
                </a:extLst>
              </p:cNvPr>
              <p:cNvSpPr/>
              <p:nvPr/>
            </p:nvSpPr>
            <p:spPr>
              <a:xfrm>
                <a:off x="6737311" y="3310930"/>
                <a:ext cx="417834" cy="1397783"/>
              </a:xfrm>
              <a:prstGeom prst="upArrow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Arrow: Up 6">
                <a:extLst>
                  <a:ext uri="{FF2B5EF4-FFF2-40B4-BE49-F238E27FC236}">
                    <a16:creationId xmlns:a16="http://schemas.microsoft.com/office/drawing/2014/main" id="{E2FFCD74-7C13-99A8-5D53-3B1C24DAA0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7311" y="3310930"/>
                <a:ext cx="417834" cy="1397783"/>
              </a:xfrm>
              <a:prstGeom prst="upArrow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phic 7" descr="Table with solid fill">
            <a:extLst>
              <a:ext uri="{FF2B5EF4-FFF2-40B4-BE49-F238E27FC236}">
                <a16:creationId xmlns:a16="http://schemas.microsoft.com/office/drawing/2014/main" id="{D6E0A03B-F0E6-4893-C233-761AF65CC4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89028" y="2362105"/>
            <a:ext cx="914400" cy="914400"/>
          </a:xfrm>
          <a:prstGeom prst="rect">
            <a:avLst/>
          </a:prstGeom>
        </p:spPr>
      </p:pic>
      <p:pic>
        <p:nvPicPr>
          <p:cNvPr id="9" name="Graphic 8" descr="Table with solid fill">
            <a:extLst>
              <a:ext uri="{FF2B5EF4-FFF2-40B4-BE49-F238E27FC236}">
                <a16:creationId xmlns:a16="http://schemas.microsoft.com/office/drawing/2014/main" id="{60184F55-5AF1-7913-A12E-59A72B58FF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27294" y="2362105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rrow: Up 9">
                <a:extLst>
                  <a:ext uri="{FF2B5EF4-FFF2-40B4-BE49-F238E27FC236}">
                    <a16:creationId xmlns:a16="http://schemas.microsoft.com/office/drawing/2014/main" id="{E77B0012-67EF-7635-F90B-92DFA7D77ABA}"/>
                  </a:ext>
                </a:extLst>
              </p:cNvPr>
              <p:cNvSpPr/>
              <p:nvPr/>
            </p:nvSpPr>
            <p:spPr>
              <a:xfrm>
                <a:off x="7756445" y="3310930"/>
                <a:ext cx="417834" cy="1397783"/>
              </a:xfrm>
              <a:prstGeom prst="upArrow">
                <a:avLst/>
              </a:prstGeom>
              <a:solidFill>
                <a:srgbClr val="00B0F0"/>
              </a:solidFill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Arrow: Up 9">
                <a:extLst>
                  <a:ext uri="{FF2B5EF4-FFF2-40B4-BE49-F238E27FC236}">
                    <a16:creationId xmlns:a16="http://schemas.microsoft.com/office/drawing/2014/main" id="{E77B0012-67EF-7635-F90B-92DFA7D77A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6445" y="3310930"/>
                <a:ext cx="417834" cy="1397783"/>
              </a:xfrm>
              <a:prstGeom prst="upArrow">
                <a:avLst/>
              </a:prstGeom>
              <a:blipFill>
                <a:blip r:embed="rId7"/>
                <a:stretch>
                  <a:fillRect l="-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DB4E5CD1-5481-87CE-E1F3-79965BC62A7B}"/>
              </a:ext>
            </a:extLst>
          </p:cNvPr>
          <p:cNvSpPr txBox="1"/>
          <p:nvPr/>
        </p:nvSpPr>
        <p:spPr>
          <a:xfrm>
            <a:off x="6790793" y="2185455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5CFCE9-B19F-7750-BA35-35D1518DE0C0}"/>
              </a:ext>
            </a:extLst>
          </p:cNvPr>
          <p:cNvSpPr txBox="1"/>
          <p:nvPr/>
        </p:nvSpPr>
        <p:spPr>
          <a:xfrm>
            <a:off x="8834983" y="2185455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Arrow: Right 13">
                <a:extLst>
                  <a:ext uri="{FF2B5EF4-FFF2-40B4-BE49-F238E27FC236}">
                    <a16:creationId xmlns:a16="http://schemas.microsoft.com/office/drawing/2014/main" id="{12E82BCD-3EAC-6F29-FEBC-6EC6F934F77F}"/>
                  </a:ext>
                </a:extLst>
              </p:cNvPr>
              <p:cNvSpPr/>
              <p:nvPr/>
            </p:nvSpPr>
            <p:spPr>
              <a:xfrm>
                <a:off x="7360465" y="4840588"/>
                <a:ext cx="1362745" cy="594256"/>
              </a:xfrm>
              <a:prstGeom prst="rightArrow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Arrow: Right 13">
                <a:extLst>
                  <a:ext uri="{FF2B5EF4-FFF2-40B4-BE49-F238E27FC236}">
                    <a16:creationId xmlns:a16="http://schemas.microsoft.com/office/drawing/2014/main" id="{12E82BCD-3EAC-6F29-FEBC-6EC6F934F7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465" y="4840588"/>
                <a:ext cx="1362745" cy="594256"/>
              </a:xfrm>
              <a:prstGeom prst="rightArrow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Arrow: Right 14">
                <a:extLst>
                  <a:ext uri="{FF2B5EF4-FFF2-40B4-BE49-F238E27FC236}">
                    <a16:creationId xmlns:a16="http://schemas.microsoft.com/office/drawing/2014/main" id="{4F72EB15-7387-DD88-9C11-51FC61AD52DF}"/>
                  </a:ext>
                </a:extLst>
              </p:cNvPr>
              <p:cNvSpPr/>
              <p:nvPr/>
            </p:nvSpPr>
            <p:spPr>
              <a:xfrm>
                <a:off x="7433634" y="2518861"/>
                <a:ext cx="1144756" cy="594256"/>
              </a:xfrm>
              <a:prstGeom prst="rightArrow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Arrow: Right 14">
                <a:extLst>
                  <a:ext uri="{FF2B5EF4-FFF2-40B4-BE49-F238E27FC236}">
                    <a16:creationId xmlns:a16="http://schemas.microsoft.com/office/drawing/2014/main" id="{4F72EB15-7387-DD88-9C11-51FC61AD52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3634" y="2518861"/>
                <a:ext cx="1144756" cy="594256"/>
              </a:xfrm>
              <a:prstGeom prst="rightArrow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ight Brace 15">
            <a:extLst>
              <a:ext uri="{FF2B5EF4-FFF2-40B4-BE49-F238E27FC236}">
                <a16:creationId xmlns:a16="http://schemas.microsoft.com/office/drawing/2014/main" id="{47D84540-F7EF-70C1-4F66-0C34E40CACF3}"/>
              </a:ext>
            </a:extLst>
          </p:cNvPr>
          <p:cNvSpPr/>
          <p:nvPr/>
        </p:nvSpPr>
        <p:spPr>
          <a:xfrm>
            <a:off x="4224501" y="2292175"/>
            <a:ext cx="185297" cy="700906"/>
          </a:xfrm>
          <a:prstGeom prst="rightBrace">
            <a:avLst>
              <a:gd name="adj1" fmla="val 43116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D4CB3C1-ACB5-DF18-5C02-93CEAC69B58F}"/>
                  </a:ext>
                </a:extLst>
              </p:cNvPr>
              <p:cNvSpPr txBox="1"/>
              <p:nvPr/>
            </p:nvSpPr>
            <p:spPr>
              <a:xfrm>
                <a:off x="4453461" y="2399539"/>
                <a:ext cx="4710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D4CB3C1-ACB5-DF18-5C02-93CEAC69B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461" y="2399539"/>
                <a:ext cx="471026" cy="461665"/>
              </a:xfrm>
              <a:prstGeom prst="rect">
                <a:avLst/>
              </a:prstGeom>
              <a:blipFill>
                <a:blip r:embed="rId10"/>
                <a:stretch>
                  <a:fillRect l="-1299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2364D49-AAFB-E1F1-111B-FE6FE9264217}"/>
                  </a:ext>
                </a:extLst>
              </p:cNvPr>
              <p:cNvSpPr txBox="1"/>
              <p:nvPr/>
            </p:nvSpPr>
            <p:spPr>
              <a:xfrm>
                <a:off x="4576654" y="4520239"/>
                <a:ext cx="634468" cy="471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2364D49-AAFB-E1F1-111B-FE6FE9264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654" y="4520239"/>
                <a:ext cx="634468" cy="471219"/>
              </a:xfrm>
              <a:prstGeom prst="rect">
                <a:avLst/>
              </a:prstGeom>
              <a:blipFill>
                <a:blip r:embed="rId11"/>
                <a:stretch>
                  <a:fillRect l="-962" b="-1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8C3EF70-6102-32FA-FF5C-63059101E786}"/>
                  </a:ext>
                </a:extLst>
              </p:cNvPr>
              <p:cNvSpPr txBox="1"/>
              <p:nvPr/>
            </p:nvSpPr>
            <p:spPr>
              <a:xfrm>
                <a:off x="1051425" y="3938742"/>
                <a:ext cx="3525229" cy="138499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accent1"/>
                    </a:solidFill>
                    <a:latin typeface="Consolas" panose="020B0609020204030204" pitchFamily="49" charset="0"/>
                  </a:rPr>
                  <a:t>SELECT</a:t>
                </a:r>
                <a:r>
                  <a:rPr lang="en-US" sz="2800" dirty="0">
                    <a:latin typeface="Consolas" panose="020B0609020204030204" pitchFamily="49" charset="0"/>
                  </a:rPr>
                  <a:t> * </a:t>
                </a:r>
                <a:r>
                  <a:rPr lang="en-US" sz="2800" dirty="0">
                    <a:solidFill>
                      <a:schemeClr val="accent1"/>
                    </a:solidFill>
                    <a:latin typeface="Consolas" panose="020B0609020204030204" pitchFamily="49" charset="0"/>
                  </a:rPr>
                  <a:t>FROM</a:t>
                </a:r>
                <a:r>
                  <a:rPr lang="en-US" sz="2800" dirty="0">
                    <a:latin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Consolas" panose="020B0609020204030204" pitchFamily="49" charset="0"/>
                  </a:rPr>
                  <a:t>T</a:t>
                </a:r>
                <a:br>
                  <a:rPr lang="en-US" sz="2800" dirty="0">
                    <a:latin typeface="Consolas" panose="020B0609020204030204" pitchFamily="49" charset="0"/>
                  </a:rPr>
                </a:br>
                <a:r>
                  <a:rPr lang="en-US" sz="2800" dirty="0">
                    <a:solidFill>
                      <a:schemeClr val="accent1"/>
                    </a:solidFill>
                    <a:latin typeface="Consolas" panose="020B0609020204030204" pitchFamily="49" charset="0"/>
                  </a:rPr>
                  <a:t>WHERE</a:t>
                </a:r>
                <a:r>
                  <a:rPr lang="en-US" sz="2800" dirty="0">
                    <a:latin typeface="Consolas" panose="020B0609020204030204" pitchFamily="49" charset="0"/>
                  </a:rPr>
                  <a:t> Age &gt;= 10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8C3EF70-6102-32FA-FF5C-63059101E7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425" y="3938742"/>
                <a:ext cx="3525229" cy="1384995"/>
              </a:xfrm>
              <a:prstGeom prst="rect">
                <a:avLst/>
              </a:prstGeom>
              <a:blipFill>
                <a:blip r:embed="rId12"/>
                <a:stretch>
                  <a:fillRect l="-3454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Brace 17">
            <a:extLst>
              <a:ext uri="{FF2B5EF4-FFF2-40B4-BE49-F238E27FC236}">
                <a16:creationId xmlns:a16="http://schemas.microsoft.com/office/drawing/2014/main" id="{35DD6B40-51FD-D5B4-A7D1-53CAD48CE8A9}"/>
              </a:ext>
            </a:extLst>
          </p:cNvPr>
          <p:cNvSpPr/>
          <p:nvPr/>
        </p:nvSpPr>
        <p:spPr>
          <a:xfrm>
            <a:off x="4438279" y="4436810"/>
            <a:ext cx="185297" cy="700906"/>
          </a:xfrm>
          <a:prstGeom prst="rightBrace">
            <a:avLst>
              <a:gd name="adj1" fmla="val 43116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F7245F33-9D0A-4A72-CCC8-A7CC05F63010}"/>
              </a:ext>
            </a:extLst>
          </p:cNvPr>
          <p:cNvSpPr/>
          <p:nvPr/>
        </p:nvSpPr>
        <p:spPr>
          <a:xfrm rot="5400000">
            <a:off x="7555484" y="3844084"/>
            <a:ext cx="278860" cy="1853171"/>
          </a:xfrm>
          <a:prstGeom prst="leftBrace">
            <a:avLst>
              <a:gd name="adj1" fmla="val 64583"/>
              <a:gd name="adj2" fmla="val 36558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8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E2173-E0F0-F5ED-B16E-C8ACFE01C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It’s not always obvious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AC286-5A56-8D9C-93EA-7F17B1DED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CREATE VIEW </a:t>
            </a:r>
            <a:r>
              <a:rPr lang="en-US" dirty="0">
                <a:latin typeface="Consolas" panose="020B0609020204030204" pitchFamily="49" charset="0"/>
              </a:rPr>
              <a:t>V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 AS </a:t>
            </a:r>
            <a:b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accent1"/>
                </a:solidFill>
                <a:latin typeface="Consolas" panose="020B0609020204030204" pitchFamily="49" charset="0"/>
              </a:rPr>
              <a:t>SELECT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onsolas" panose="020B0609020204030204" pitchFamily="49" charset="0"/>
              </a:rPr>
              <a:t>DISTINCT</a:t>
            </a:r>
            <a:r>
              <a:rPr lang="en-US" sz="2800" dirty="0">
                <a:latin typeface="Consolas" panose="020B0609020204030204" pitchFamily="49" charset="0"/>
              </a:rPr>
              <a:t> * </a:t>
            </a:r>
            <a:r>
              <a:rPr lang="en-US" sz="2800" dirty="0">
                <a:solidFill>
                  <a:schemeClr val="accent1"/>
                </a:solidFill>
                <a:latin typeface="Consolas" panose="020B0609020204030204" pitchFamily="49" charset="0"/>
              </a:rPr>
              <a:t>FROM</a:t>
            </a:r>
            <a:r>
              <a:rPr lang="en-US" sz="2800" dirty="0">
                <a:latin typeface="Consolas" panose="020B0609020204030204" pitchFamily="49" charset="0"/>
              </a:rPr>
              <a:t> T</a:t>
            </a:r>
            <a:br>
              <a:rPr lang="en-US" sz="2800" dirty="0"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accent1"/>
                </a:solidFill>
                <a:latin typeface="Consolas" panose="020B0609020204030204" pitchFamily="49" charset="0"/>
              </a:rPr>
              <a:t>WHERE</a:t>
            </a:r>
            <a:r>
              <a:rPr lang="en-US" sz="2800" dirty="0">
                <a:latin typeface="Consolas" panose="020B0609020204030204" pitchFamily="49" charset="0"/>
              </a:rPr>
              <a:t> Age &gt;= 10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59C760-E4A2-5291-C168-B713066DD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43</a:t>
            </a:fld>
            <a:endParaRPr lang="en-US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A5D1617D-25C9-FE2B-0629-224787DB1CFB}"/>
              </a:ext>
            </a:extLst>
          </p:cNvPr>
          <p:cNvSpPr/>
          <p:nvPr/>
        </p:nvSpPr>
        <p:spPr>
          <a:xfrm>
            <a:off x="5743847" y="2380212"/>
            <a:ext cx="185297" cy="700906"/>
          </a:xfrm>
          <a:prstGeom prst="rightBrace">
            <a:avLst>
              <a:gd name="adj1" fmla="val 43116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4CB2F7-60AE-6629-210A-E62B944503C7}"/>
                  </a:ext>
                </a:extLst>
              </p:cNvPr>
              <p:cNvSpPr txBox="1"/>
              <p:nvPr/>
            </p:nvSpPr>
            <p:spPr>
              <a:xfrm>
                <a:off x="5972807" y="2487576"/>
                <a:ext cx="4710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4CB2F7-60AE-6629-210A-E62B94450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2807" y="2487576"/>
                <a:ext cx="471026" cy="461665"/>
              </a:xfrm>
              <a:prstGeom prst="rect">
                <a:avLst/>
              </a:prstGeom>
              <a:blipFill>
                <a:blip r:embed="rId2"/>
                <a:stretch>
                  <a:fillRect l="-1299"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33F97C-D618-0539-F8DA-CDC1701577A4}"/>
                  </a:ext>
                </a:extLst>
              </p:cNvPr>
              <p:cNvSpPr txBox="1"/>
              <p:nvPr/>
            </p:nvSpPr>
            <p:spPr>
              <a:xfrm>
                <a:off x="6096000" y="4608276"/>
                <a:ext cx="634468" cy="471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33F97C-D618-0539-F8DA-CDC170157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608276"/>
                <a:ext cx="634468" cy="471219"/>
              </a:xfrm>
              <a:prstGeom prst="rect">
                <a:avLst/>
              </a:prstGeom>
              <a:blipFill>
                <a:blip r:embed="rId3"/>
                <a:stretch>
                  <a:fillRect l="-962" b="-1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Brace 7">
            <a:extLst>
              <a:ext uri="{FF2B5EF4-FFF2-40B4-BE49-F238E27FC236}">
                <a16:creationId xmlns:a16="http://schemas.microsoft.com/office/drawing/2014/main" id="{B1ACCFFF-E169-854C-90A0-B4F6D0B4E5BD}"/>
              </a:ext>
            </a:extLst>
          </p:cNvPr>
          <p:cNvSpPr/>
          <p:nvPr/>
        </p:nvSpPr>
        <p:spPr>
          <a:xfrm>
            <a:off x="5957625" y="4524847"/>
            <a:ext cx="185297" cy="700906"/>
          </a:xfrm>
          <a:prstGeom prst="rightBrace">
            <a:avLst>
              <a:gd name="adj1" fmla="val 43116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9C97AD-26CB-BCB7-69A6-F2E3BB3DC18D}"/>
              </a:ext>
            </a:extLst>
          </p:cNvPr>
          <p:cNvSpPr/>
          <p:nvPr/>
        </p:nvSpPr>
        <p:spPr>
          <a:xfrm>
            <a:off x="2638145" y="4318156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nsolas" panose="020B0609020204030204" pitchFamily="49" charset="0"/>
              </a:rPr>
              <a:t>?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05935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12F29B-184B-374E-AE55-4FA08E573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44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F3C218-4698-B70B-CAF9-D3D2D0A85985}"/>
              </a:ext>
            </a:extLst>
          </p:cNvPr>
          <p:cNvSpPr txBox="1"/>
          <p:nvPr/>
        </p:nvSpPr>
        <p:spPr>
          <a:xfrm>
            <a:off x="4422773" y="2451629"/>
            <a:ext cx="407576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Courier New"/>
                <a:ea typeface="Calibri"/>
                <a:cs typeface="Calibri"/>
              </a:rPr>
              <a:t>try.feldera.com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Courier New"/>
              <a:cs typeface="Courier New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9757A0-C796-20BA-848B-B41658932CDA}"/>
              </a:ext>
            </a:extLst>
          </p:cNvPr>
          <p:cNvSpPr txBox="1"/>
          <p:nvPr/>
        </p:nvSpPr>
        <p:spPr>
          <a:xfrm>
            <a:off x="4422773" y="3113616"/>
            <a:ext cx="62569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Courier New"/>
                <a:ea typeface="Calibri"/>
                <a:cs typeface="Calibri"/>
              </a:rPr>
              <a:t>github.com/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Courier New"/>
                <a:ea typeface="Calibri"/>
                <a:cs typeface="Calibri"/>
              </a:rPr>
              <a:t>feldera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Courier New"/>
                <a:ea typeface="Calibri"/>
                <a:cs typeface="Calibri"/>
              </a:rPr>
              <a:t>/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Courier New"/>
                <a:ea typeface="Calibri"/>
                <a:cs typeface="Calibri"/>
              </a:rPr>
              <a:t>feldera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Courier New"/>
              <a:ea typeface="Calibri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658060-F420-6913-3778-3AB0670E8E1B}"/>
              </a:ext>
            </a:extLst>
          </p:cNvPr>
          <p:cNvSpPr txBox="1"/>
          <p:nvPr/>
        </p:nvSpPr>
        <p:spPr>
          <a:xfrm>
            <a:off x="4432300" y="3785128"/>
            <a:ext cx="611019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Courier New"/>
                <a:ea typeface="+mn-lt"/>
                <a:cs typeface="+mn-lt"/>
              </a:rPr>
              <a:t>www.feldera.com/community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Courier New"/>
              <a:ea typeface="Calibri"/>
              <a:cs typeface="Calibri"/>
            </a:endParaRPr>
          </a:p>
        </p:txBody>
      </p:sp>
      <p:pic>
        <p:nvPicPr>
          <p:cNvPr id="10" name="Picture 9" descr="New Slack Logo 2019 PNG Transparent &amp; SVG Vector - Freebie Supply">
            <a:extLst>
              <a:ext uri="{FF2B5EF4-FFF2-40B4-BE49-F238E27FC236}">
                <a16:creationId xmlns:a16="http://schemas.microsoft.com/office/drawing/2014/main" id="{91D0E32F-BCB4-3AE6-C4B3-CB60DAF6E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012" y="3719513"/>
            <a:ext cx="709613" cy="533400"/>
          </a:xfrm>
          <a:prstGeom prst="rect">
            <a:avLst/>
          </a:prstGeom>
        </p:spPr>
      </p:pic>
      <p:pic>
        <p:nvPicPr>
          <p:cNvPr id="11" name="Picture 10" descr="Discord's Branding Guidelines">
            <a:extLst>
              <a:ext uri="{FF2B5EF4-FFF2-40B4-BE49-F238E27FC236}">
                <a16:creationId xmlns:a16="http://schemas.microsoft.com/office/drawing/2014/main" id="{FCE152EA-6002-8906-E6B2-57B0403C6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0878" y="3767522"/>
            <a:ext cx="602832" cy="437381"/>
          </a:xfrm>
          <a:prstGeom prst="rect">
            <a:avLst/>
          </a:prstGeom>
        </p:spPr>
      </p:pic>
      <p:pic>
        <p:nvPicPr>
          <p:cNvPr id="12" name="Picture 11" descr="Github Logo - Free social media icons">
            <a:extLst>
              <a:ext uri="{FF2B5EF4-FFF2-40B4-BE49-F238E27FC236}">
                <a16:creationId xmlns:a16="http://schemas.microsoft.com/office/drawing/2014/main" id="{82E8C3FE-C5CB-CB20-31F3-099FD540B1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9975" y="3043238"/>
            <a:ext cx="542925" cy="542925"/>
          </a:xfrm>
          <a:prstGeom prst="rect">
            <a:avLst/>
          </a:prstGeom>
        </p:spPr>
      </p:pic>
      <p:pic>
        <p:nvPicPr>
          <p:cNvPr id="13" name="Picture 12" descr="Sandbox&quot; Icon - Download for free – Iconduck">
            <a:extLst>
              <a:ext uri="{FF2B5EF4-FFF2-40B4-BE49-F238E27FC236}">
                <a16:creationId xmlns:a16="http://schemas.microsoft.com/office/drawing/2014/main" id="{46B9B045-9851-8741-717F-AAB05528B4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450" y="2308621"/>
            <a:ext cx="561975" cy="54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897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37E264B-F67C-166D-FF03-13FAABEB0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Setup: A database and a query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4FD5C6-6001-B72C-9A96-4991E9376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 descr="A close up of a cylinder&#10;&#10;Description automatically generated">
            <a:extLst>
              <a:ext uri="{FF2B5EF4-FFF2-40B4-BE49-F238E27FC236}">
                <a16:creationId xmlns:a16="http://schemas.microsoft.com/office/drawing/2014/main" id="{175FA488-B9B6-4F4C-5F90-224C9602B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80268" y="5087608"/>
            <a:ext cx="417834" cy="5942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Arrow: Up 5">
                <a:extLst>
                  <a:ext uri="{FF2B5EF4-FFF2-40B4-BE49-F238E27FC236}">
                    <a16:creationId xmlns:a16="http://schemas.microsoft.com/office/drawing/2014/main" id="{1C5BA556-A387-447E-4AAF-F1F2DC863444}"/>
                  </a:ext>
                </a:extLst>
              </p:cNvPr>
              <p:cNvSpPr/>
              <p:nvPr/>
            </p:nvSpPr>
            <p:spPr>
              <a:xfrm>
                <a:off x="1580268" y="3557948"/>
                <a:ext cx="417834" cy="1397783"/>
              </a:xfrm>
              <a:prstGeom prst="upArrow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Arrow: Up 5">
                <a:extLst>
                  <a:ext uri="{FF2B5EF4-FFF2-40B4-BE49-F238E27FC236}">
                    <a16:creationId xmlns:a16="http://schemas.microsoft.com/office/drawing/2014/main" id="{1C5BA556-A387-447E-4AAF-F1F2DC8634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268" y="3557948"/>
                <a:ext cx="417834" cy="1397783"/>
              </a:xfrm>
              <a:prstGeom prst="upArrow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phic 6" descr="Table with solid fill">
            <a:extLst>
              <a:ext uri="{FF2B5EF4-FFF2-40B4-BE49-F238E27FC236}">
                <a16:creationId xmlns:a16="http://schemas.microsoft.com/office/drawing/2014/main" id="{EC4A0666-317E-AA89-FBAD-1C7108D5D2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31985" y="260912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723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5D9ED-585C-1B5C-A7F8-310483188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Periodic query evaluation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C4BCC3-4FE2-D046-80F4-AFA87E11C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6</a:t>
            </a:fld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5D6E3C61-3E23-EB3E-12AF-1943AE9E0757}"/>
              </a:ext>
            </a:extLst>
          </p:cNvPr>
          <p:cNvSpPr/>
          <p:nvPr/>
        </p:nvSpPr>
        <p:spPr>
          <a:xfrm>
            <a:off x="1494460" y="5945614"/>
            <a:ext cx="9293043" cy="20543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9A02DC-7BCA-9AA4-2A79-9AE462BE9F1F}"/>
              </a:ext>
            </a:extLst>
          </p:cNvPr>
          <p:cNvSpPr txBox="1"/>
          <p:nvPr/>
        </p:nvSpPr>
        <p:spPr>
          <a:xfrm>
            <a:off x="6096000" y="6119457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Time</a:t>
            </a:r>
          </a:p>
        </p:txBody>
      </p:sp>
      <p:pic>
        <p:nvPicPr>
          <p:cNvPr id="9" name="Picture 8" descr="A close up of a cylinder&#10;&#10;Description automatically generated">
            <a:extLst>
              <a:ext uri="{FF2B5EF4-FFF2-40B4-BE49-F238E27FC236}">
                <a16:creationId xmlns:a16="http://schemas.microsoft.com/office/drawing/2014/main" id="{2987EDFA-A4EC-87DC-2A4D-C1E08D279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80268" y="5087608"/>
            <a:ext cx="417834" cy="594253"/>
          </a:xfrm>
          <a:prstGeom prst="rect">
            <a:avLst/>
          </a:prstGeom>
        </p:spPr>
      </p:pic>
      <p:pic>
        <p:nvPicPr>
          <p:cNvPr id="10" name="Picture 9" descr="A close up of a cylinder&#10;&#10;Description automatically generated">
            <a:extLst>
              <a:ext uri="{FF2B5EF4-FFF2-40B4-BE49-F238E27FC236}">
                <a16:creationId xmlns:a16="http://schemas.microsoft.com/office/drawing/2014/main" id="{74639115-B5AE-C607-4D00-A0EA9A9E2F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78957" y="5087608"/>
            <a:ext cx="417834" cy="594253"/>
          </a:xfrm>
          <a:prstGeom prst="rect">
            <a:avLst/>
          </a:prstGeom>
        </p:spPr>
      </p:pic>
      <p:pic>
        <p:nvPicPr>
          <p:cNvPr id="11" name="Picture 10" descr="A close up of a cylinder&#10;&#10;Description automatically generated">
            <a:extLst>
              <a:ext uri="{FF2B5EF4-FFF2-40B4-BE49-F238E27FC236}">
                <a16:creationId xmlns:a16="http://schemas.microsoft.com/office/drawing/2014/main" id="{4BC68764-6EFD-D529-5CB1-4C01A3DA4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23147" y="5087608"/>
            <a:ext cx="417834" cy="594253"/>
          </a:xfrm>
          <a:prstGeom prst="rect">
            <a:avLst/>
          </a:prstGeom>
        </p:spPr>
      </p:pic>
      <p:pic>
        <p:nvPicPr>
          <p:cNvPr id="12" name="Picture 11" descr="A close up of a cylinder&#10;&#10;Description automatically generated">
            <a:extLst>
              <a:ext uri="{FF2B5EF4-FFF2-40B4-BE49-F238E27FC236}">
                <a16:creationId xmlns:a16="http://schemas.microsoft.com/office/drawing/2014/main" id="{2A1307EF-2305-9724-AC6B-6F549B7BA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67337" y="5087608"/>
            <a:ext cx="417834" cy="594253"/>
          </a:xfrm>
          <a:prstGeom prst="rect">
            <a:avLst/>
          </a:prstGeom>
        </p:spPr>
      </p:pic>
      <p:pic>
        <p:nvPicPr>
          <p:cNvPr id="13" name="Picture 12" descr="A close up of a cylinder&#10;&#10;Description automatically generated">
            <a:extLst>
              <a:ext uri="{FF2B5EF4-FFF2-40B4-BE49-F238E27FC236}">
                <a16:creationId xmlns:a16="http://schemas.microsoft.com/office/drawing/2014/main" id="{004F068D-FF4C-C0CF-8DEE-A127E68B5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753236" y="5087608"/>
            <a:ext cx="417834" cy="5942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Arrow: Right 13">
                <a:extLst>
                  <a:ext uri="{FF2B5EF4-FFF2-40B4-BE49-F238E27FC236}">
                    <a16:creationId xmlns:a16="http://schemas.microsoft.com/office/drawing/2014/main" id="{5CE217A5-BBC8-900C-5D52-B292B3982A11}"/>
                  </a:ext>
                </a:extLst>
              </p:cNvPr>
              <p:cNvSpPr/>
              <p:nvPr/>
            </p:nvSpPr>
            <p:spPr>
              <a:xfrm>
                <a:off x="2203422" y="5087606"/>
                <a:ext cx="1362745" cy="594256"/>
              </a:xfrm>
              <a:prstGeom prst="rightArrow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>
                    <a:solidFill>
                      <a:schemeClr val="tx1"/>
                    </a:solidFill>
                  </a:rPr>
                  <a:t>DB</a:t>
                </a:r>
              </a:p>
            </p:txBody>
          </p:sp>
        </mc:Choice>
        <mc:Fallback xmlns="">
          <p:sp>
            <p:nvSpPr>
              <p:cNvPr id="14" name="Arrow: Right 13">
                <a:extLst>
                  <a:ext uri="{FF2B5EF4-FFF2-40B4-BE49-F238E27FC236}">
                    <a16:creationId xmlns:a16="http://schemas.microsoft.com/office/drawing/2014/main" id="{5CE217A5-BBC8-900C-5D52-B292B3982A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422" y="5087606"/>
                <a:ext cx="1362745" cy="594256"/>
              </a:xfrm>
              <a:prstGeom prst="rightArrow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Arrow: Right 14">
                <a:extLst>
                  <a:ext uri="{FF2B5EF4-FFF2-40B4-BE49-F238E27FC236}">
                    <a16:creationId xmlns:a16="http://schemas.microsoft.com/office/drawing/2014/main" id="{8BBC1363-1E12-72BE-238B-85E12F9D273C}"/>
                  </a:ext>
                </a:extLst>
              </p:cNvPr>
              <p:cNvSpPr/>
              <p:nvPr/>
            </p:nvSpPr>
            <p:spPr>
              <a:xfrm>
                <a:off x="4228596" y="5087606"/>
                <a:ext cx="1362745" cy="594256"/>
              </a:xfrm>
              <a:prstGeom prst="rightArrow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DB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Arrow: Right 14">
                <a:extLst>
                  <a:ext uri="{FF2B5EF4-FFF2-40B4-BE49-F238E27FC236}">
                    <a16:creationId xmlns:a16="http://schemas.microsoft.com/office/drawing/2014/main" id="{8BBC1363-1E12-72BE-238B-85E12F9D27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596" y="5087606"/>
                <a:ext cx="1362745" cy="594256"/>
              </a:xfrm>
              <a:prstGeom prst="rightArrow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Arrow: Right 15">
                <a:extLst>
                  <a:ext uri="{FF2B5EF4-FFF2-40B4-BE49-F238E27FC236}">
                    <a16:creationId xmlns:a16="http://schemas.microsoft.com/office/drawing/2014/main" id="{FE896BAE-3384-BED0-757C-61F600742562}"/>
                  </a:ext>
                </a:extLst>
              </p:cNvPr>
              <p:cNvSpPr/>
              <p:nvPr/>
            </p:nvSpPr>
            <p:spPr>
              <a:xfrm>
                <a:off x="6301932" y="5087606"/>
                <a:ext cx="1362745" cy="594256"/>
              </a:xfrm>
              <a:prstGeom prst="rightArrow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DB</m:t>
                      </m:r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Arrow: Right 15">
                <a:extLst>
                  <a:ext uri="{FF2B5EF4-FFF2-40B4-BE49-F238E27FC236}">
                    <a16:creationId xmlns:a16="http://schemas.microsoft.com/office/drawing/2014/main" id="{FE896BAE-3384-BED0-757C-61F6007425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1932" y="5087606"/>
                <a:ext cx="1362745" cy="594256"/>
              </a:xfrm>
              <a:prstGeom prst="rightArrow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Arrow: Right 16">
                <a:extLst>
                  <a:ext uri="{FF2B5EF4-FFF2-40B4-BE49-F238E27FC236}">
                    <a16:creationId xmlns:a16="http://schemas.microsoft.com/office/drawing/2014/main" id="{C64A5FBE-7D69-1C1A-3D8D-B7A4AC152DB8}"/>
                  </a:ext>
                </a:extLst>
              </p:cNvPr>
              <p:cNvSpPr/>
              <p:nvPr/>
            </p:nvSpPr>
            <p:spPr>
              <a:xfrm>
                <a:off x="8287831" y="5087606"/>
                <a:ext cx="1362745" cy="594256"/>
              </a:xfrm>
              <a:prstGeom prst="rightArrow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DB</m:t>
                      </m:r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Arrow: Right 16">
                <a:extLst>
                  <a:ext uri="{FF2B5EF4-FFF2-40B4-BE49-F238E27FC236}">
                    <a16:creationId xmlns:a16="http://schemas.microsoft.com/office/drawing/2014/main" id="{C64A5FBE-7D69-1C1A-3D8D-B7A4AC152D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7831" y="5087606"/>
                <a:ext cx="1362745" cy="594256"/>
              </a:xfrm>
              <a:prstGeom prst="rightArrow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Arrow: Up 17">
                <a:extLst>
                  <a:ext uri="{FF2B5EF4-FFF2-40B4-BE49-F238E27FC236}">
                    <a16:creationId xmlns:a16="http://schemas.microsoft.com/office/drawing/2014/main" id="{BF7F3C93-A2FE-60EB-50AC-20FD86076159}"/>
                  </a:ext>
                </a:extLst>
              </p:cNvPr>
              <p:cNvSpPr/>
              <p:nvPr/>
            </p:nvSpPr>
            <p:spPr>
              <a:xfrm>
                <a:off x="1580268" y="3557948"/>
                <a:ext cx="417834" cy="1397783"/>
              </a:xfrm>
              <a:prstGeom prst="upArrow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Arrow: Up 17">
                <a:extLst>
                  <a:ext uri="{FF2B5EF4-FFF2-40B4-BE49-F238E27FC236}">
                    <a16:creationId xmlns:a16="http://schemas.microsoft.com/office/drawing/2014/main" id="{BF7F3C93-A2FE-60EB-50AC-20FD860761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268" y="3557948"/>
                <a:ext cx="417834" cy="1397783"/>
              </a:xfrm>
              <a:prstGeom prst="upArrow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Graphic 19" descr="Table with solid fill">
            <a:extLst>
              <a:ext uri="{FF2B5EF4-FFF2-40B4-BE49-F238E27FC236}">
                <a16:creationId xmlns:a16="http://schemas.microsoft.com/office/drawing/2014/main" id="{13285FA4-37CF-EAD2-11FB-3F9155F15D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31985" y="2609123"/>
            <a:ext cx="914400" cy="914400"/>
          </a:xfrm>
          <a:prstGeom prst="rect">
            <a:avLst/>
          </a:prstGeom>
        </p:spPr>
      </p:pic>
      <p:pic>
        <p:nvPicPr>
          <p:cNvPr id="21" name="Graphic 20" descr="Table with solid fill">
            <a:extLst>
              <a:ext uri="{FF2B5EF4-FFF2-40B4-BE49-F238E27FC236}">
                <a16:creationId xmlns:a16="http://schemas.microsoft.com/office/drawing/2014/main" id="{1A132752-03E3-5C98-46F3-823027FC0C1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70251" y="2609123"/>
            <a:ext cx="914400" cy="914400"/>
          </a:xfrm>
          <a:prstGeom prst="rect">
            <a:avLst/>
          </a:prstGeom>
        </p:spPr>
      </p:pic>
      <p:pic>
        <p:nvPicPr>
          <p:cNvPr id="22" name="Graphic 21" descr="Table with solid fill">
            <a:extLst>
              <a:ext uri="{FF2B5EF4-FFF2-40B4-BE49-F238E27FC236}">
                <a16:creationId xmlns:a16="http://schemas.microsoft.com/office/drawing/2014/main" id="{87C9B5BE-2745-C3A9-A441-CBE20AC88F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74864" y="2609123"/>
            <a:ext cx="914400" cy="914400"/>
          </a:xfrm>
          <a:prstGeom prst="rect">
            <a:avLst/>
          </a:prstGeom>
        </p:spPr>
      </p:pic>
      <p:pic>
        <p:nvPicPr>
          <p:cNvPr id="23" name="Graphic 22" descr="Table with solid fill">
            <a:extLst>
              <a:ext uri="{FF2B5EF4-FFF2-40B4-BE49-F238E27FC236}">
                <a16:creationId xmlns:a16="http://schemas.microsoft.com/office/drawing/2014/main" id="{3DBCABDB-2B98-EE15-31C8-721749562A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19054" y="2609123"/>
            <a:ext cx="914400" cy="914400"/>
          </a:xfrm>
          <a:prstGeom prst="rect">
            <a:avLst/>
          </a:prstGeom>
        </p:spPr>
      </p:pic>
      <p:pic>
        <p:nvPicPr>
          <p:cNvPr id="24" name="Graphic 23" descr="Table with solid fill">
            <a:extLst>
              <a:ext uri="{FF2B5EF4-FFF2-40B4-BE49-F238E27FC236}">
                <a16:creationId xmlns:a16="http://schemas.microsoft.com/office/drawing/2014/main" id="{772A05FA-17F1-71E3-B7D7-F36F79C11C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476756" y="2609123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Arrow: Up 24">
                <a:extLst>
                  <a:ext uri="{FF2B5EF4-FFF2-40B4-BE49-F238E27FC236}">
                    <a16:creationId xmlns:a16="http://schemas.microsoft.com/office/drawing/2014/main" id="{9B8CD638-F793-13A5-DA74-7137A14E47A2}"/>
                  </a:ext>
                </a:extLst>
              </p:cNvPr>
              <p:cNvSpPr/>
              <p:nvPr/>
            </p:nvSpPr>
            <p:spPr>
              <a:xfrm>
                <a:off x="3678957" y="3557948"/>
                <a:ext cx="417834" cy="1397783"/>
              </a:xfrm>
              <a:prstGeom prst="upArrow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Arrow: Up 24">
                <a:extLst>
                  <a:ext uri="{FF2B5EF4-FFF2-40B4-BE49-F238E27FC236}">
                    <a16:creationId xmlns:a16="http://schemas.microsoft.com/office/drawing/2014/main" id="{9B8CD638-F793-13A5-DA74-7137A14E47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8957" y="3557948"/>
                <a:ext cx="417834" cy="1397783"/>
              </a:xfrm>
              <a:prstGeom prst="upArrow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Arrow: Up 25">
                <a:extLst>
                  <a:ext uri="{FF2B5EF4-FFF2-40B4-BE49-F238E27FC236}">
                    <a16:creationId xmlns:a16="http://schemas.microsoft.com/office/drawing/2014/main" id="{BA97E5FA-3855-6EC7-C464-8970A29CC105}"/>
                  </a:ext>
                </a:extLst>
              </p:cNvPr>
              <p:cNvSpPr/>
              <p:nvPr/>
            </p:nvSpPr>
            <p:spPr>
              <a:xfrm>
                <a:off x="5723147" y="3557948"/>
                <a:ext cx="417834" cy="1397783"/>
              </a:xfrm>
              <a:prstGeom prst="upArrow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Arrow: Up 25">
                <a:extLst>
                  <a:ext uri="{FF2B5EF4-FFF2-40B4-BE49-F238E27FC236}">
                    <a16:creationId xmlns:a16="http://schemas.microsoft.com/office/drawing/2014/main" id="{BA97E5FA-3855-6EC7-C464-8970A29CC1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147" y="3557948"/>
                <a:ext cx="417834" cy="1397783"/>
              </a:xfrm>
              <a:prstGeom prst="upArrow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Arrow: Up 26">
                <a:extLst>
                  <a:ext uri="{FF2B5EF4-FFF2-40B4-BE49-F238E27FC236}">
                    <a16:creationId xmlns:a16="http://schemas.microsoft.com/office/drawing/2014/main" id="{58DAEC6E-09F4-D533-2765-CF670FC759C8}"/>
                  </a:ext>
                </a:extLst>
              </p:cNvPr>
              <p:cNvSpPr/>
              <p:nvPr/>
            </p:nvSpPr>
            <p:spPr>
              <a:xfrm>
                <a:off x="7767337" y="3557948"/>
                <a:ext cx="417834" cy="1397783"/>
              </a:xfrm>
              <a:prstGeom prst="upArrow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Arrow: Up 26">
                <a:extLst>
                  <a:ext uri="{FF2B5EF4-FFF2-40B4-BE49-F238E27FC236}">
                    <a16:creationId xmlns:a16="http://schemas.microsoft.com/office/drawing/2014/main" id="{58DAEC6E-09F4-D533-2765-CF670FC759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7337" y="3557948"/>
                <a:ext cx="417834" cy="1397783"/>
              </a:xfrm>
              <a:prstGeom prst="upArrow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Arrow: Up 27">
                <a:extLst>
                  <a:ext uri="{FF2B5EF4-FFF2-40B4-BE49-F238E27FC236}">
                    <a16:creationId xmlns:a16="http://schemas.microsoft.com/office/drawing/2014/main" id="{ED151B22-5343-1291-639D-4698EC51A021}"/>
                  </a:ext>
                </a:extLst>
              </p:cNvPr>
              <p:cNvSpPr/>
              <p:nvPr/>
            </p:nvSpPr>
            <p:spPr>
              <a:xfrm>
                <a:off x="9753236" y="3557948"/>
                <a:ext cx="417834" cy="1397783"/>
              </a:xfrm>
              <a:prstGeom prst="upArrow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Arrow: Up 27">
                <a:extLst>
                  <a:ext uri="{FF2B5EF4-FFF2-40B4-BE49-F238E27FC236}">
                    <a16:creationId xmlns:a16="http://schemas.microsoft.com/office/drawing/2014/main" id="{ED151B22-5343-1291-639D-4698EC51A0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3236" y="3557948"/>
                <a:ext cx="417834" cy="1397783"/>
              </a:xfrm>
              <a:prstGeom prst="upArrow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Arrow: Right 28">
                <a:extLst>
                  <a:ext uri="{FF2B5EF4-FFF2-40B4-BE49-F238E27FC236}">
                    <a16:creationId xmlns:a16="http://schemas.microsoft.com/office/drawing/2014/main" id="{5DEE2680-C6E7-F3AB-39FB-2A2C21EE902F}"/>
                  </a:ext>
                </a:extLst>
              </p:cNvPr>
              <p:cNvSpPr/>
              <p:nvPr/>
            </p:nvSpPr>
            <p:spPr>
              <a:xfrm>
                <a:off x="10334153" y="5087606"/>
                <a:ext cx="1362745" cy="594256"/>
              </a:xfrm>
              <a:prstGeom prst="rightArrow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DB</m:t>
                      </m:r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Arrow: Right 28">
                <a:extLst>
                  <a:ext uri="{FF2B5EF4-FFF2-40B4-BE49-F238E27FC236}">
                    <a16:creationId xmlns:a16="http://schemas.microsoft.com/office/drawing/2014/main" id="{5DEE2680-C6E7-F3AB-39FB-2A2C21EE90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4153" y="5087606"/>
                <a:ext cx="1362745" cy="594256"/>
              </a:xfrm>
              <a:prstGeom prst="rightArrow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14E0E2F-81DD-7807-EB0C-AA8BF08C8E81}"/>
              </a:ext>
            </a:extLst>
          </p:cNvPr>
          <p:cNvSpPr txBox="1"/>
          <p:nvPr/>
        </p:nvSpPr>
        <p:spPr>
          <a:xfrm>
            <a:off x="1633750" y="2432473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07E167-2771-45AD-761F-D5382DFE2CAF}"/>
              </a:ext>
            </a:extLst>
          </p:cNvPr>
          <p:cNvSpPr txBox="1"/>
          <p:nvPr/>
        </p:nvSpPr>
        <p:spPr>
          <a:xfrm>
            <a:off x="3677940" y="2432473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V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675F9C-193A-04F9-289B-FCE35D5044B1}"/>
              </a:ext>
            </a:extLst>
          </p:cNvPr>
          <p:cNvSpPr txBox="1"/>
          <p:nvPr/>
        </p:nvSpPr>
        <p:spPr>
          <a:xfrm>
            <a:off x="5782553" y="2432473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V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71F417-C811-5E53-49A5-6D42F276EB46}"/>
              </a:ext>
            </a:extLst>
          </p:cNvPr>
          <p:cNvSpPr txBox="1"/>
          <p:nvPr/>
        </p:nvSpPr>
        <p:spPr>
          <a:xfrm>
            <a:off x="7826743" y="2432473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V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CC93859-6081-0DCB-616A-E24A90B861E7}"/>
              </a:ext>
            </a:extLst>
          </p:cNvPr>
          <p:cNvSpPr txBox="1"/>
          <p:nvPr/>
        </p:nvSpPr>
        <p:spPr>
          <a:xfrm>
            <a:off x="9784445" y="2432473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V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BC49124-EB2A-E303-3CF7-B7EF56D37AA3}"/>
              </a:ext>
            </a:extLst>
          </p:cNvPr>
          <p:cNvSpPr txBox="1"/>
          <p:nvPr/>
        </p:nvSpPr>
        <p:spPr>
          <a:xfrm>
            <a:off x="1366628" y="1524934"/>
            <a:ext cx="6494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Consolas" panose="020B0609020204030204" pitchFamily="49" charset="0"/>
              </a:rPr>
              <a:t>CREATE VIEW </a:t>
            </a:r>
            <a:r>
              <a:rPr lang="en-US" sz="2800" dirty="0">
                <a:latin typeface="Consolas" panose="020B0609020204030204" pitchFamily="49" charset="0"/>
              </a:rPr>
              <a:t>V </a:t>
            </a:r>
            <a:r>
              <a:rPr lang="en-US" sz="2800" dirty="0">
                <a:solidFill>
                  <a:schemeClr val="accent1"/>
                </a:solidFill>
                <a:latin typeface="Consolas" panose="020B0609020204030204" pitchFamily="49" charset="0"/>
              </a:rPr>
              <a:t>AS SELECT</a:t>
            </a:r>
            <a:r>
              <a:rPr lang="en-US" sz="2800" dirty="0">
                <a:latin typeface="Consolas" panose="020B0609020204030204" pitchFamily="49" charset="0"/>
              </a:rPr>
              <a:t> … </a:t>
            </a:r>
            <a:r>
              <a:rPr lang="en-US" sz="2800" dirty="0">
                <a:solidFill>
                  <a:schemeClr val="accent1"/>
                </a:solidFill>
                <a:latin typeface="Consolas" panose="020B0609020204030204" pitchFamily="49" charset="0"/>
              </a:rPr>
              <a:t>FROM</a:t>
            </a:r>
            <a:r>
              <a:rPr lang="en-US" sz="2800" dirty="0">
                <a:latin typeface="Consolas" panose="020B0609020204030204" pitchFamily="49" charset="0"/>
              </a:rPr>
              <a:t> …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4ED19B2-50A1-14DD-CCF8-4BDA6866FCF7}"/>
              </a:ext>
            </a:extLst>
          </p:cNvPr>
          <p:cNvSpPr txBox="1"/>
          <p:nvPr/>
        </p:nvSpPr>
        <p:spPr>
          <a:xfrm>
            <a:off x="3443921" y="6334780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transactions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F80C3ED-5AC2-DDD3-786A-89C248D14424}"/>
              </a:ext>
            </a:extLst>
          </p:cNvPr>
          <p:cNvCxnSpPr>
            <a:cxnSpLocks/>
            <a:stCxn id="30" idx="0"/>
          </p:cNvCxnSpPr>
          <p:nvPr/>
        </p:nvCxnSpPr>
        <p:spPr>
          <a:xfrm flipH="1" flipV="1">
            <a:off x="3430818" y="5688908"/>
            <a:ext cx="1003118" cy="6458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E9BBAB8-AB0C-74CD-34BF-2462CAC6765D}"/>
              </a:ext>
            </a:extLst>
          </p:cNvPr>
          <p:cNvCxnSpPr>
            <a:cxnSpLocks/>
            <a:stCxn id="30" idx="0"/>
          </p:cNvCxnSpPr>
          <p:nvPr/>
        </p:nvCxnSpPr>
        <p:spPr>
          <a:xfrm flipV="1">
            <a:off x="4433936" y="5606713"/>
            <a:ext cx="515693" cy="7280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2721989-FD54-32A4-8CBF-DC7796387192}"/>
              </a:ext>
            </a:extLst>
          </p:cNvPr>
          <p:cNvCxnSpPr>
            <a:cxnSpLocks/>
            <a:stCxn id="30" idx="0"/>
          </p:cNvCxnSpPr>
          <p:nvPr/>
        </p:nvCxnSpPr>
        <p:spPr>
          <a:xfrm flipV="1">
            <a:off x="4433936" y="5588185"/>
            <a:ext cx="1942271" cy="7465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DCEDDA7-A3C9-7795-A9AE-C8CC4EF39966}"/>
              </a:ext>
            </a:extLst>
          </p:cNvPr>
          <p:cNvCxnSpPr>
            <a:cxnSpLocks/>
            <a:stCxn id="30" idx="0"/>
          </p:cNvCxnSpPr>
          <p:nvPr/>
        </p:nvCxnSpPr>
        <p:spPr>
          <a:xfrm flipV="1">
            <a:off x="4433936" y="5606713"/>
            <a:ext cx="4346993" cy="7280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02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  <p:bldP spid="14" grpId="0" animBg="1"/>
      <p:bldP spid="15" grpId="0" animBg="1"/>
      <p:bldP spid="16" grpId="0" animBg="1"/>
      <p:bldP spid="17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" grpId="0"/>
      <p:bldP spid="5" grpId="0"/>
      <p:bldP spid="8" grpId="0"/>
      <p:bldP spid="19" grpId="0"/>
      <p:bldP spid="37" grpId="0"/>
      <p:bldP spid="38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5D9ED-585C-1B5C-A7F8-310483188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Incremental View Maintenance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C4BCC3-4FE2-D046-80F4-AFA87E11C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7</a:t>
            </a:fld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5D6E3C61-3E23-EB3E-12AF-1943AE9E0757}"/>
              </a:ext>
            </a:extLst>
          </p:cNvPr>
          <p:cNvSpPr/>
          <p:nvPr/>
        </p:nvSpPr>
        <p:spPr>
          <a:xfrm>
            <a:off x="1494460" y="5945614"/>
            <a:ext cx="9293043" cy="20543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9A02DC-7BCA-9AA4-2A79-9AE462BE9F1F}"/>
              </a:ext>
            </a:extLst>
          </p:cNvPr>
          <p:cNvSpPr txBox="1"/>
          <p:nvPr/>
        </p:nvSpPr>
        <p:spPr>
          <a:xfrm>
            <a:off x="6096000" y="6119457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Time</a:t>
            </a:r>
          </a:p>
        </p:txBody>
      </p:sp>
      <p:pic>
        <p:nvPicPr>
          <p:cNvPr id="9" name="Picture 8" descr="A close up of a cylinder&#10;&#10;Description automatically generated">
            <a:extLst>
              <a:ext uri="{FF2B5EF4-FFF2-40B4-BE49-F238E27FC236}">
                <a16:creationId xmlns:a16="http://schemas.microsoft.com/office/drawing/2014/main" id="{2987EDFA-A4EC-87DC-2A4D-C1E08D279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80268" y="5087608"/>
            <a:ext cx="417834" cy="594253"/>
          </a:xfrm>
          <a:prstGeom prst="rect">
            <a:avLst/>
          </a:prstGeom>
        </p:spPr>
      </p:pic>
      <p:pic>
        <p:nvPicPr>
          <p:cNvPr id="10" name="Picture 9" descr="A close up of a cylinder&#10;&#10;Description automatically generated">
            <a:extLst>
              <a:ext uri="{FF2B5EF4-FFF2-40B4-BE49-F238E27FC236}">
                <a16:creationId xmlns:a16="http://schemas.microsoft.com/office/drawing/2014/main" id="{74639115-B5AE-C607-4D00-A0EA9A9E2F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78957" y="5087608"/>
            <a:ext cx="417834" cy="594253"/>
          </a:xfrm>
          <a:prstGeom prst="rect">
            <a:avLst/>
          </a:prstGeom>
        </p:spPr>
      </p:pic>
      <p:pic>
        <p:nvPicPr>
          <p:cNvPr id="11" name="Picture 10" descr="A close up of a cylinder&#10;&#10;Description automatically generated">
            <a:extLst>
              <a:ext uri="{FF2B5EF4-FFF2-40B4-BE49-F238E27FC236}">
                <a16:creationId xmlns:a16="http://schemas.microsoft.com/office/drawing/2014/main" id="{4BC68764-6EFD-D529-5CB1-4C01A3DA4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23147" y="5087608"/>
            <a:ext cx="417834" cy="594253"/>
          </a:xfrm>
          <a:prstGeom prst="rect">
            <a:avLst/>
          </a:prstGeom>
        </p:spPr>
      </p:pic>
      <p:pic>
        <p:nvPicPr>
          <p:cNvPr id="12" name="Picture 11" descr="A close up of a cylinder&#10;&#10;Description automatically generated">
            <a:extLst>
              <a:ext uri="{FF2B5EF4-FFF2-40B4-BE49-F238E27FC236}">
                <a16:creationId xmlns:a16="http://schemas.microsoft.com/office/drawing/2014/main" id="{2A1307EF-2305-9724-AC6B-6F549B7BA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67337" y="5087608"/>
            <a:ext cx="417834" cy="594253"/>
          </a:xfrm>
          <a:prstGeom prst="rect">
            <a:avLst/>
          </a:prstGeom>
        </p:spPr>
      </p:pic>
      <p:pic>
        <p:nvPicPr>
          <p:cNvPr id="13" name="Picture 12" descr="A close up of a cylinder&#10;&#10;Description automatically generated">
            <a:extLst>
              <a:ext uri="{FF2B5EF4-FFF2-40B4-BE49-F238E27FC236}">
                <a16:creationId xmlns:a16="http://schemas.microsoft.com/office/drawing/2014/main" id="{004F068D-FF4C-C0CF-8DEE-A127E68B5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753236" y="5087608"/>
            <a:ext cx="417834" cy="5942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Arrow: Up 17">
                <a:extLst>
                  <a:ext uri="{FF2B5EF4-FFF2-40B4-BE49-F238E27FC236}">
                    <a16:creationId xmlns:a16="http://schemas.microsoft.com/office/drawing/2014/main" id="{BF7F3C93-A2FE-60EB-50AC-20FD86076159}"/>
                  </a:ext>
                </a:extLst>
              </p:cNvPr>
              <p:cNvSpPr/>
              <p:nvPr/>
            </p:nvSpPr>
            <p:spPr>
              <a:xfrm>
                <a:off x="1580268" y="3557948"/>
                <a:ext cx="417834" cy="1397783"/>
              </a:xfrm>
              <a:prstGeom prst="upArrow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Arrow: Up 17">
                <a:extLst>
                  <a:ext uri="{FF2B5EF4-FFF2-40B4-BE49-F238E27FC236}">
                    <a16:creationId xmlns:a16="http://schemas.microsoft.com/office/drawing/2014/main" id="{BF7F3C93-A2FE-60EB-50AC-20FD860761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268" y="3557948"/>
                <a:ext cx="417834" cy="1397783"/>
              </a:xfrm>
              <a:prstGeom prst="upArrow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Graphic 19" descr="Table with solid fill">
            <a:extLst>
              <a:ext uri="{FF2B5EF4-FFF2-40B4-BE49-F238E27FC236}">
                <a16:creationId xmlns:a16="http://schemas.microsoft.com/office/drawing/2014/main" id="{13285FA4-37CF-EAD2-11FB-3F9155F15D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31985" y="2609123"/>
            <a:ext cx="914400" cy="914400"/>
          </a:xfrm>
          <a:prstGeom prst="rect">
            <a:avLst/>
          </a:prstGeom>
        </p:spPr>
      </p:pic>
      <p:pic>
        <p:nvPicPr>
          <p:cNvPr id="21" name="Graphic 20" descr="Table with solid fill">
            <a:extLst>
              <a:ext uri="{FF2B5EF4-FFF2-40B4-BE49-F238E27FC236}">
                <a16:creationId xmlns:a16="http://schemas.microsoft.com/office/drawing/2014/main" id="{1A132752-03E3-5C98-46F3-823027FC0C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70251" y="2609123"/>
            <a:ext cx="914400" cy="914400"/>
          </a:xfrm>
          <a:prstGeom prst="rect">
            <a:avLst/>
          </a:prstGeom>
        </p:spPr>
      </p:pic>
      <p:pic>
        <p:nvPicPr>
          <p:cNvPr id="22" name="Graphic 21" descr="Table with solid fill">
            <a:extLst>
              <a:ext uri="{FF2B5EF4-FFF2-40B4-BE49-F238E27FC236}">
                <a16:creationId xmlns:a16="http://schemas.microsoft.com/office/drawing/2014/main" id="{87C9B5BE-2745-C3A9-A441-CBE20AC88F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74864" y="2609123"/>
            <a:ext cx="914400" cy="914400"/>
          </a:xfrm>
          <a:prstGeom prst="rect">
            <a:avLst/>
          </a:prstGeom>
        </p:spPr>
      </p:pic>
      <p:pic>
        <p:nvPicPr>
          <p:cNvPr id="23" name="Graphic 22" descr="Table with solid fill">
            <a:extLst>
              <a:ext uri="{FF2B5EF4-FFF2-40B4-BE49-F238E27FC236}">
                <a16:creationId xmlns:a16="http://schemas.microsoft.com/office/drawing/2014/main" id="{3DBCABDB-2B98-EE15-31C8-721749562A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19054" y="2609123"/>
            <a:ext cx="914400" cy="914400"/>
          </a:xfrm>
          <a:prstGeom prst="rect">
            <a:avLst/>
          </a:prstGeom>
        </p:spPr>
      </p:pic>
      <p:pic>
        <p:nvPicPr>
          <p:cNvPr id="24" name="Graphic 23" descr="Table with solid fill">
            <a:extLst>
              <a:ext uri="{FF2B5EF4-FFF2-40B4-BE49-F238E27FC236}">
                <a16:creationId xmlns:a16="http://schemas.microsoft.com/office/drawing/2014/main" id="{772A05FA-17F1-71E3-B7D7-F36F79C11C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85301" y="2609123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Arrow: Up 24">
                <a:extLst>
                  <a:ext uri="{FF2B5EF4-FFF2-40B4-BE49-F238E27FC236}">
                    <a16:creationId xmlns:a16="http://schemas.microsoft.com/office/drawing/2014/main" id="{9B8CD638-F793-13A5-DA74-7137A14E47A2}"/>
                  </a:ext>
                </a:extLst>
              </p:cNvPr>
              <p:cNvSpPr/>
              <p:nvPr/>
            </p:nvSpPr>
            <p:spPr>
              <a:xfrm>
                <a:off x="2599402" y="3557948"/>
                <a:ext cx="417834" cy="1397783"/>
              </a:xfrm>
              <a:prstGeom prst="upArrow">
                <a:avLst/>
              </a:prstGeom>
              <a:solidFill>
                <a:srgbClr val="00B0F0"/>
              </a:solidFill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sup>
                      </m:sSup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Arrow: Up 24">
                <a:extLst>
                  <a:ext uri="{FF2B5EF4-FFF2-40B4-BE49-F238E27FC236}">
                    <a16:creationId xmlns:a16="http://schemas.microsoft.com/office/drawing/2014/main" id="{9B8CD638-F793-13A5-DA74-7137A14E47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9402" y="3557948"/>
                <a:ext cx="417834" cy="1397783"/>
              </a:xfrm>
              <a:prstGeom prst="upArrow">
                <a:avLst/>
              </a:prstGeom>
              <a:blipFill>
                <a:blip r:embed="rId7"/>
                <a:stretch>
                  <a:fillRect l="-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9049EB8-8B25-71EA-6487-E542166022C4}"/>
              </a:ext>
            </a:extLst>
          </p:cNvPr>
          <p:cNvSpPr txBox="1"/>
          <p:nvPr/>
        </p:nvSpPr>
        <p:spPr>
          <a:xfrm>
            <a:off x="1633750" y="2432473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V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9A6E65-426A-5F12-4C23-80AC7746F969}"/>
              </a:ext>
            </a:extLst>
          </p:cNvPr>
          <p:cNvSpPr txBox="1"/>
          <p:nvPr/>
        </p:nvSpPr>
        <p:spPr>
          <a:xfrm>
            <a:off x="3677940" y="2432473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V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159ACD-AC54-CD05-2D2F-ED2A7873D397}"/>
              </a:ext>
            </a:extLst>
          </p:cNvPr>
          <p:cNvSpPr txBox="1"/>
          <p:nvPr/>
        </p:nvSpPr>
        <p:spPr>
          <a:xfrm>
            <a:off x="5782553" y="2432473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V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EE3E65-87A1-A59B-3D03-4F9005364644}"/>
              </a:ext>
            </a:extLst>
          </p:cNvPr>
          <p:cNvSpPr txBox="1"/>
          <p:nvPr/>
        </p:nvSpPr>
        <p:spPr>
          <a:xfrm>
            <a:off x="7826743" y="2432473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V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D455EC0-EC5E-22D9-63B1-EABFD22AC61F}"/>
              </a:ext>
            </a:extLst>
          </p:cNvPr>
          <p:cNvSpPr txBox="1"/>
          <p:nvPr/>
        </p:nvSpPr>
        <p:spPr>
          <a:xfrm>
            <a:off x="9784445" y="2432473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Arrow: Up 40">
                <a:extLst>
                  <a:ext uri="{FF2B5EF4-FFF2-40B4-BE49-F238E27FC236}">
                    <a16:creationId xmlns:a16="http://schemas.microsoft.com/office/drawing/2014/main" id="{0BFC11B3-468B-45EE-D873-C18F01852EDB}"/>
                  </a:ext>
                </a:extLst>
              </p:cNvPr>
              <p:cNvSpPr/>
              <p:nvPr/>
            </p:nvSpPr>
            <p:spPr>
              <a:xfrm>
                <a:off x="4649218" y="3557948"/>
                <a:ext cx="417834" cy="1397783"/>
              </a:xfrm>
              <a:prstGeom prst="upArrow">
                <a:avLst/>
              </a:prstGeom>
              <a:solidFill>
                <a:srgbClr val="00B0F0"/>
              </a:solidFill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sup>
                      </m:sSup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Arrow: Up 40">
                <a:extLst>
                  <a:ext uri="{FF2B5EF4-FFF2-40B4-BE49-F238E27FC236}">
                    <a16:creationId xmlns:a16="http://schemas.microsoft.com/office/drawing/2014/main" id="{0BFC11B3-468B-45EE-D873-C18F01852E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218" y="3557948"/>
                <a:ext cx="417834" cy="1397783"/>
              </a:xfrm>
              <a:prstGeom prst="upArrow">
                <a:avLst/>
              </a:prstGeom>
              <a:blipFill>
                <a:blip r:embed="rId8"/>
                <a:stretch>
                  <a:fillRect l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Arrow: Up 41">
                <a:extLst>
                  <a:ext uri="{FF2B5EF4-FFF2-40B4-BE49-F238E27FC236}">
                    <a16:creationId xmlns:a16="http://schemas.microsoft.com/office/drawing/2014/main" id="{8C199A86-0B26-CD85-B2A8-BD2A15EDE095}"/>
                  </a:ext>
                </a:extLst>
              </p:cNvPr>
              <p:cNvSpPr/>
              <p:nvPr/>
            </p:nvSpPr>
            <p:spPr>
              <a:xfrm>
                <a:off x="6699034" y="3557948"/>
                <a:ext cx="417834" cy="1397783"/>
              </a:xfrm>
              <a:prstGeom prst="upArrow">
                <a:avLst/>
              </a:prstGeom>
              <a:solidFill>
                <a:srgbClr val="00B0F0"/>
              </a:solidFill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sup>
                      </m:sSup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Arrow: Up 41">
                <a:extLst>
                  <a:ext uri="{FF2B5EF4-FFF2-40B4-BE49-F238E27FC236}">
                    <a16:creationId xmlns:a16="http://schemas.microsoft.com/office/drawing/2014/main" id="{8C199A86-0B26-CD85-B2A8-BD2A15EDE0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034" y="3557948"/>
                <a:ext cx="417834" cy="1397783"/>
              </a:xfrm>
              <a:prstGeom prst="upArrow">
                <a:avLst/>
              </a:prstGeom>
              <a:blipFill>
                <a:blip r:embed="rId9"/>
                <a:stretch>
                  <a:fillRect l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Arrow: Up 42">
                <a:extLst>
                  <a:ext uri="{FF2B5EF4-FFF2-40B4-BE49-F238E27FC236}">
                    <a16:creationId xmlns:a16="http://schemas.microsoft.com/office/drawing/2014/main" id="{B735BB3E-308B-E18B-90CC-0ED1F1B19502}"/>
                  </a:ext>
                </a:extLst>
              </p:cNvPr>
              <p:cNvSpPr/>
              <p:nvPr/>
            </p:nvSpPr>
            <p:spPr>
              <a:xfrm>
                <a:off x="8662177" y="3557948"/>
                <a:ext cx="417834" cy="1397783"/>
              </a:xfrm>
              <a:prstGeom prst="upArrow">
                <a:avLst/>
              </a:prstGeom>
              <a:solidFill>
                <a:srgbClr val="00B0F0"/>
              </a:solidFill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sup>
                      </m:sSup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Arrow: Up 42">
                <a:extLst>
                  <a:ext uri="{FF2B5EF4-FFF2-40B4-BE49-F238E27FC236}">
                    <a16:creationId xmlns:a16="http://schemas.microsoft.com/office/drawing/2014/main" id="{B735BB3E-308B-E18B-90CC-0ED1F1B195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2177" y="3557948"/>
                <a:ext cx="417834" cy="1397783"/>
              </a:xfrm>
              <a:prstGeom prst="upArrow">
                <a:avLst/>
              </a:prstGeom>
              <a:blipFill>
                <a:blip r:embed="rId10"/>
                <a:stretch>
                  <a:fillRect l="-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Arrow: Up 43">
                <a:extLst>
                  <a:ext uri="{FF2B5EF4-FFF2-40B4-BE49-F238E27FC236}">
                    <a16:creationId xmlns:a16="http://schemas.microsoft.com/office/drawing/2014/main" id="{1D0148BC-2AD3-E916-BD4E-5606CCC4F98F}"/>
                  </a:ext>
                </a:extLst>
              </p:cNvPr>
              <p:cNvSpPr/>
              <p:nvPr/>
            </p:nvSpPr>
            <p:spPr>
              <a:xfrm>
                <a:off x="10707268" y="3557948"/>
                <a:ext cx="417834" cy="1397783"/>
              </a:xfrm>
              <a:prstGeom prst="upArrow">
                <a:avLst/>
              </a:prstGeom>
              <a:solidFill>
                <a:srgbClr val="00B0F0"/>
              </a:solidFill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sup>
                      </m:sSup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Arrow: Up 43">
                <a:extLst>
                  <a:ext uri="{FF2B5EF4-FFF2-40B4-BE49-F238E27FC236}">
                    <a16:creationId xmlns:a16="http://schemas.microsoft.com/office/drawing/2014/main" id="{1D0148BC-2AD3-E916-BD4E-5606CCC4F9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7268" y="3557948"/>
                <a:ext cx="417834" cy="1397783"/>
              </a:xfrm>
              <a:prstGeom prst="upArrow">
                <a:avLst/>
              </a:prstGeom>
              <a:blipFill>
                <a:blip r:embed="rId11"/>
                <a:stretch>
                  <a:fillRect l="-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Arrow: Right 55">
                <a:extLst>
                  <a:ext uri="{FF2B5EF4-FFF2-40B4-BE49-F238E27FC236}">
                    <a16:creationId xmlns:a16="http://schemas.microsoft.com/office/drawing/2014/main" id="{108236BC-03D9-ACD3-A8F3-E3C54E2EEF38}"/>
                  </a:ext>
                </a:extLst>
              </p:cNvPr>
              <p:cNvSpPr/>
              <p:nvPr/>
            </p:nvSpPr>
            <p:spPr>
              <a:xfrm>
                <a:off x="2203422" y="5087606"/>
                <a:ext cx="1362745" cy="594256"/>
              </a:xfrm>
              <a:prstGeom prst="rightArrow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ΔDB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Arrow: Right 55">
                <a:extLst>
                  <a:ext uri="{FF2B5EF4-FFF2-40B4-BE49-F238E27FC236}">
                    <a16:creationId xmlns:a16="http://schemas.microsoft.com/office/drawing/2014/main" id="{108236BC-03D9-ACD3-A8F3-E3C54E2EEF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422" y="5087606"/>
                <a:ext cx="1362745" cy="594256"/>
              </a:xfrm>
              <a:prstGeom prst="rightArrow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Arrow: Right 56">
                <a:extLst>
                  <a:ext uri="{FF2B5EF4-FFF2-40B4-BE49-F238E27FC236}">
                    <a16:creationId xmlns:a16="http://schemas.microsoft.com/office/drawing/2014/main" id="{0FF07629-D829-95EC-464A-0F9F49B290AF}"/>
                  </a:ext>
                </a:extLst>
              </p:cNvPr>
              <p:cNvSpPr/>
              <p:nvPr/>
            </p:nvSpPr>
            <p:spPr>
              <a:xfrm>
                <a:off x="4228596" y="5087606"/>
                <a:ext cx="1362745" cy="594256"/>
              </a:xfrm>
              <a:prstGeom prst="rightArrow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DB</m:t>
                      </m:r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Arrow: Right 56">
                <a:extLst>
                  <a:ext uri="{FF2B5EF4-FFF2-40B4-BE49-F238E27FC236}">
                    <a16:creationId xmlns:a16="http://schemas.microsoft.com/office/drawing/2014/main" id="{0FF07629-D829-95EC-464A-0F9F49B290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596" y="5087606"/>
                <a:ext cx="1362745" cy="594256"/>
              </a:xfrm>
              <a:prstGeom prst="rightArrow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Arrow: Right 57">
                <a:extLst>
                  <a:ext uri="{FF2B5EF4-FFF2-40B4-BE49-F238E27FC236}">
                    <a16:creationId xmlns:a16="http://schemas.microsoft.com/office/drawing/2014/main" id="{1B3CA671-B30F-E46C-7238-AC556FA6EFC1}"/>
                  </a:ext>
                </a:extLst>
              </p:cNvPr>
              <p:cNvSpPr/>
              <p:nvPr/>
            </p:nvSpPr>
            <p:spPr>
              <a:xfrm>
                <a:off x="6301932" y="5087606"/>
                <a:ext cx="1362745" cy="594256"/>
              </a:xfrm>
              <a:prstGeom prst="rightArrow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DB</m:t>
                      </m:r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Arrow: Right 57">
                <a:extLst>
                  <a:ext uri="{FF2B5EF4-FFF2-40B4-BE49-F238E27FC236}">
                    <a16:creationId xmlns:a16="http://schemas.microsoft.com/office/drawing/2014/main" id="{1B3CA671-B30F-E46C-7238-AC556FA6EF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1932" y="5087606"/>
                <a:ext cx="1362745" cy="594256"/>
              </a:xfrm>
              <a:prstGeom prst="rightArrow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Arrow: Right 58">
                <a:extLst>
                  <a:ext uri="{FF2B5EF4-FFF2-40B4-BE49-F238E27FC236}">
                    <a16:creationId xmlns:a16="http://schemas.microsoft.com/office/drawing/2014/main" id="{0D1E85FE-0072-2CBA-E32E-D0DBDF0113F0}"/>
                  </a:ext>
                </a:extLst>
              </p:cNvPr>
              <p:cNvSpPr/>
              <p:nvPr/>
            </p:nvSpPr>
            <p:spPr>
              <a:xfrm>
                <a:off x="8287831" y="5087606"/>
                <a:ext cx="1362745" cy="594256"/>
              </a:xfrm>
              <a:prstGeom prst="rightArrow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DB</m:t>
                      </m:r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Arrow: Right 58">
                <a:extLst>
                  <a:ext uri="{FF2B5EF4-FFF2-40B4-BE49-F238E27FC236}">
                    <a16:creationId xmlns:a16="http://schemas.microsoft.com/office/drawing/2014/main" id="{0D1E85FE-0072-2CBA-E32E-D0DBDF0113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7831" y="5087606"/>
                <a:ext cx="1362745" cy="594256"/>
              </a:xfrm>
              <a:prstGeom prst="rightArrow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Arrow: Right 59">
                <a:extLst>
                  <a:ext uri="{FF2B5EF4-FFF2-40B4-BE49-F238E27FC236}">
                    <a16:creationId xmlns:a16="http://schemas.microsoft.com/office/drawing/2014/main" id="{15EA3F65-2D0E-E004-2C9B-BE8E4CA62137}"/>
                  </a:ext>
                </a:extLst>
              </p:cNvPr>
              <p:cNvSpPr/>
              <p:nvPr/>
            </p:nvSpPr>
            <p:spPr>
              <a:xfrm>
                <a:off x="10334153" y="5087606"/>
                <a:ext cx="1362745" cy="594256"/>
              </a:xfrm>
              <a:prstGeom prst="rightArrow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DB</m:t>
                      </m:r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Arrow: Right 59">
                <a:extLst>
                  <a:ext uri="{FF2B5EF4-FFF2-40B4-BE49-F238E27FC236}">
                    <a16:creationId xmlns:a16="http://schemas.microsoft.com/office/drawing/2014/main" id="{15EA3F65-2D0E-E004-2C9B-BE8E4CA621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4153" y="5087606"/>
                <a:ext cx="1362745" cy="594256"/>
              </a:xfrm>
              <a:prstGeom prst="rightArrow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Arrow: Right 61">
                <a:extLst>
                  <a:ext uri="{FF2B5EF4-FFF2-40B4-BE49-F238E27FC236}">
                    <a16:creationId xmlns:a16="http://schemas.microsoft.com/office/drawing/2014/main" id="{1F5CCB83-7CEC-A67B-50D0-28405E992123}"/>
                  </a:ext>
                </a:extLst>
              </p:cNvPr>
              <p:cNvSpPr/>
              <p:nvPr/>
            </p:nvSpPr>
            <p:spPr>
              <a:xfrm>
                <a:off x="2276591" y="2765879"/>
                <a:ext cx="1144756" cy="594256"/>
              </a:xfrm>
              <a:prstGeom prst="rightArrow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ΔV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Arrow: Right 61">
                <a:extLst>
                  <a:ext uri="{FF2B5EF4-FFF2-40B4-BE49-F238E27FC236}">
                    <a16:creationId xmlns:a16="http://schemas.microsoft.com/office/drawing/2014/main" id="{1F5CCB83-7CEC-A67B-50D0-28405E9921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6591" y="2765879"/>
                <a:ext cx="1144756" cy="594256"/>
              </a:xfrm>
              <a:prstGeom prst="rightArrow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Arrow: Right 62">
                <a:extLst>
                  <a:ext uri="{FF2B5EF4-FFF2-40B4-BE49-F238E27FC236}">
                    <a16:creationId xmlns:a16="http://schemas.microsoft.com/office/drawing/2014/main" id="{105F9001-8EF2-0B29-476A-9474A772727F}"/>
                  </a:ext>
                </a:extLst>
              </p:cNvPr>
              <p:cNvSpPr/>
              <p:nvPr/>
            </p:nvSpPr>
            <p:spPr>
              <a:xfrm>
                <a:off x="4301765" y="2765879"/>
                <a:ext cx="1144756" cy="594256"/>
              </a:xfrm>
              <a:prstGeom prst="rightArrow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Arrow: Right 62">
                <a:extLst>
                  <a:ext uri="{FF2B5EF4-FFF2-40B4-BE49-F238E27FC236}">
                    <a16:creationId xmlns:a16="http://schemas.microsoft.com/office/drawing/2014/main" id="{105F9001-8EF2-0B29-476A-9474A77272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765" y="2765879"/>
                <a:ext cx="1144756" cy="594256"/>
              </a:xfrm>
              <a:prstGeom prst="rightArrow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Arrow: Right 63">
                <a:extLst>
                  <a:ext uri="{FF2B5EF4-FFF2-40B4-BE49-F238E27FC236}">
                    <a16:creationId xmlns:a16="http://schemas.microsoft.com/office/drawing/2014/main" id="{BCC611CF-038C-7821-51CC-C75B803B8C9C}"/>
                  </a:ext>
                </a:extLst>
              </p:cNvPr>
              <p:cNvSpPr/>
              <p:nvPr/>
            </p:nvSpPr>
            <p:spPr>
              <a:xfrm>
                <a:off x="6375101" y="2765879"/>
                <a:ext cx="1144756" cy="594256"/>
              </a:xfrm>
              <a:prstGeom prst="rightArrow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Arrow: Right 63">
                <a:extLst>
                  <a:ext uri="{FF2B5EF4-FFF2-40B4-BE49-F238E27FC236}">
                    <a16:creationId xmlns:a16="http://schemas.microsoft.com/office/drawing/2014/main" id="{BCC611CF-038C-7821-51CC-C75B803B8C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101" y="2765879"/>
                <a:ext cx="1144756" cy="594256"/>
              </a:xfrm>
              <a:prstGeom prst="rightArrow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Arrow: Right 64">
                <a:extLst>
                  <a:ext uri="{FF2B5EF4-FFF2-40B4-BE49-F238E27FC236}">
                    <a16:creationId xmlns:a16="http://schemas.microsoft.com/office/drawing/2014/main" id="{8AD07E43-0950-557E-4592-0D624740BCFA}"/>
                  </a:ext>
                </a:extLst>
              </p:cNvPr>
              <p:cNvSpPr/>
              <p:nvPr/>
            </p:nvSpPr>
            <p:spPr>
              <a:xfrm>
                <a:off x="8398750" y="2765879"/>
                <a:ext cx="1144756" cy="594256"/>
              </a:xfrm>
              <a:prstGeom prst="rightArrow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Arrow: Right 64">
                <a:extLst>
                  <a:ext uri="{FF2B5EF4-FFF2-40B4-BE49-F238E27FC236}">
                    <a16:creationId xmlns:a16="http://schemas.microsoft.com/office/drawing/2014/main" id="{8AD07E43-0950-557E-4592-0D624740BC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8750" y="2765879"/>
                <a:ext cx="1144756" cy="594256"/>
              </a:xfrm>
              <a:prstGeom prst="rightArrow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Arrow: Right 65">
                <a:extLst>
                  <a:ext uri="{FF2B5EF4-FFF2-40B4-BE49-F238E27FC236}">
                    <a16:creationId xmlns:a16="http://schemas.microsoft.com/office/drawing/2014/main" id="{BCC9EB70-8A57-ABA3-408A-6D0D4DCE0BF2}"/>
                  </a:ext>
                </a:extLst>
              </p:cNvPr>
              <p:cNvSpPr/>
              <p:nvPr/>
            </p:nvSpPr>
            <p:spPr>
              <a:xfrm>
                <a:off x="10407322" y="2765879"/>
                <a:ext cx="1144756" cy="594256"/>
              </a:xfrm>
              <a:prstGeom prst="rightArrow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>
                    <a:solidFill>
                      <a:schemeClr val="tx1"/>
                    </a:solidFill>
                  </a:rPr>
                  <a:t>V</a:t>
                </a:r>
              </a:p>
            </p:txBody>
          </p:sp>
        </mc:Choice>
        <mc:Fallback xmlns="">
          <p:sp>
            <p:nvSpPr>
              <p:cNvPr id="66" name="Arrow: Right 65">
                <a:extLst>
                  <a:ext uri="{FF2B5EF4-FFF2-40B4-BE49-F238E27FC236}">
                    <a16:creationId xmlns:a16="http://schemas.microsoft.com/office/drawing/2014/main" id="{BCC9EB70-8A57-ABA3-408A-6D0D4DCE0B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7322" y="2765879"/>
                <a:ext cx="1144756" cy="594256"/>
              </a:xfrm>
              <a:prstGeom prst="rightArrow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CEB296B-908D-E015-6E4E-D0CB320A35AC}"/>
                  </a:ext>
                </a:extLst>
              </p:cNvPr>
              <p:cNvSpPr txBox="1"/>
              <p:nvPr/>
            </p:nvSpPr>
            <p:spPr>
              <a:xfrm>
                <a:off x="3994052" y="1552530"/>
                <a:ext cx="4472635" cy="534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We want work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</m:sup>
                    </m:sSup>
                  </m:oMath>
                </a14:m>
                <a:r>
                  <a:rPr lang="en-US" sz="2800" dirty="0"/>
                  <a:t> ~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𝐷𝐵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CEB296B-908D-E015-6E4E-D0CB320A35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4052" y="1552530"/>
                <a:ext cx="4472635" cy="534377"/>
              </a:xfrm>
              <a:prstGeom prst="rect">
                <a:avLst/>
              </a:prstGeom>
              <a:blipFill>
                <a:blip r:embed="rId23"/>
                <a:stretch>
                  <a:fillRect l="-2725" t="-919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888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1" grpId="0" animBg="1"/>
      <p:bldP spid="42" grpId="0" animBg="1"/>
      <p:bldP spid="43" grpId="0" animBg="1"/>
      <p:bldP spid="44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D11AC-B159-1DC6-18D0-DBB46E5F5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How to represent changes?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CC46CD-A53C-0CF3-109F-E6BA647DD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rrow: Right 4">
                <a:extLst>
                  <a:ext uri="{FF2B5EF4-FFF2-40B4-BE49-F238E27FC236}">
                    <a16:creationId xmlns:a16="http://schemas.microsoft.com/office/drawing/2014/main" id="{55DEBAB6-0D11-9799-2AC6-0DB70F85BBA1}"/>
                  </a:ext>
                </a:extLst>
              </p:cNvPr>
              <p:cNvSpPr/>
              <p:nvPr/>
            </p:nvSpPr>
            <p:spPr>
              <a:xfrm>
                <a:off x="2203422" y="5087606"/>
                <a:ext cx="1362745" cy="594256"/>
              </a:xfrm>
              <a:prstGeom prst="rightArrow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ΔDB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Arrow: Right 4">
                <a:extLst>
                  <a:ext uri="{FF2B5EF4-FFF2-40B4-BE49-F238E27FC236}">
                    <a16:creationId xmlns:a16="http://schemas.microsoft.com/office/drawing/2014/main" id="{55DEBAB6-0D11-9799-2AC6-0DB70F85BB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422" y="5087606"/>
                <a:ext cx="1362745" cy="594256"/>
              </a:xfrm>
              <a:prstGeom prst="rightArrow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Arrow: Right 5">
                <a:extLst>
                  <a:ext uri="{FF2B5EF4-FFF2-40B4-BE49-F238E27FC236}">
                    <a16:creationId xmlns:a16="http://schemas.microsoft.com/office/drawing/2014/main" id="{201C0380-78CC-2009-D26A-EDA2826D8A0C}"/>
                  </a:ext>
                </a:extLst>
              </p:cNvPr>
              <p:cNvSpPr/>
              <p:nvPr/>
            </p:nvSpPr>
            <p:spPr>
              <a:xfrm>
                <a:off x="2276591" y="2765879"/>
                <a:ext cx="1144756" cy="594256"/>
              </a:xfrm>
              <a:prstGeom prst="rightArrow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ΔV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Arrow: Right 5">
                <a:extLst>
                  <a:ext uri="{FF2B5EF4-FFF2-40B4-BE49-F238E27FC236}">
                    <a16:creationId xmlns:a16="http://schemas.microsoft.com/office/drawing/2014/main" id="{201C0380-78CC-2009-D26A-EDA2826D8A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6591" y="2765879"/>
                <a:ext cx="1144756" cy="594256"/>
              </a:xfrm>
              <a:prstGeom prst="rightArrow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close up of a cylinder&#10;&#10;Description automatically generated">
            <a:extLst>
              <a:ext uri="{FF2B5EF4-FFF2-40B4-BE49-F238E27FC236}">
                <a16:creationId xmlns:a16="http://schemas.microsoft.com/office/drawing/2014/main" id="{8C39EC0A-D712-1B77-A91C-4180F05C25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580268" y="5087608"/>
            <a:ext cx="417834" cy="594253"/>
          </a:xfrm>
          <a:prstGeom prst="rect">
            <a:avLst/>
          </a:prstGeom>
        </p:spPr>
      </p:pic>
      <p:pic>
        <p:nvPicPr>
          <p:cNvPr id="8" name="Picture 7" descr="A close up of a cylinder&#10;&#10;Description automatically generated">
            <a:extLst>
              <a:ext uri="{FF2B5EF4-FFF2-40B4-BE49-F238E27FC236}">
                <a16:creationId xmlns:a16="http://schemas.microsoft.com/office/drawing/2014/main" id="{6CBD2493-A2AD-6636-4A96-C2D7D0A4DE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678957" y="5087608"/>
            <a:ext cx="417834" cy="594253"/>
          </a:xfrm>
          <a:prstGeom prst="rect">
            <a:avLst/>
          </a:prstGeom>
        </p:spPr>
      </p:pic>
      <p:pic>
        <p:nvPicPr>
          <p:cNvPr id="9" name="Graphic 8" descr="Table with solid fill">
            <a:extLst>
              <a:ext uri="{FF2B5EF4-FFF2-40B4-BE49-F238E27FC236}">
                <a16:creationId xmlns:a16="http://schemas.microsoft.com/office/drawing/2014/main" id="{4A38AE0F-5D47-8149-C879-8C0C626BCD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31985" y="2609123"/>
            <a:ext cx="914400" cy="914400"/>
          </a:xfrm>
          <a:prstGeom prst="rect">
            <a:avLst/>
          </a:prstGeom>
        </p:spPr>
      </p:pic>
      <p:pic>
        <p:nvPicPr>
          <p:cNvPr id="10" name="Graphic 9" descr="Table with solid fill">
            <a:extLst>
              <a:ext uri="{FF2B5EF4-FFF2-40B4-BE49-F238E27FC236}">
                <a16:creationId xmlns:a16="http://schemas.microsoft.com/office/drawing/2014/main" id="{50510738-86DC-A00A-3851-D199255116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70251" y="260912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47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98CFE-5F54-4344-84A9-762F81442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Z-sets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DADB0-6ABC-44FC-A29D-A28D95D93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86753"/>
            <a:ext cx="10900893" cy="5134722"/>
          </a:xfrm>
        </p:spPr>
        <p:txBody>
          <a:bodyPr>
            <a:normAutofit/>
          </a:bodyPr>
          <a:lstStyle/>
          <a:p>
            <a:r>
              <a:rPr lang="en-US" sz="3200" dirty="0"/>
              <a:t>Each row has an integer weight</a:t>
            </a:r>
          </a:p>
          <a:p>
            <a:r>
              <a:rPr lang="en-US" sz="3200" dirty="0"/>
              <a:t>The weight can be positive, zero, or negative</a:t>
            </a:r>
          </a:p>
          <a:p>
            <a:pPr marL="0" indent="0">
              <a:buNone/>
            </a:pPr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0B8A3-ECDA-4D46-A693-4378C319B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73357DDE-8AFB-4451-B36E-DB5D419E48C5}"/>
              </a:ext>
            </a:extLst>
          </p:cNvPr>
          <p:cNvGraphicFramePr>
            <a:graphicFrameLocks noGrp="1"/>
          </p:cNvGraphicFramePr>
          <p:nvPr/>
        </p:nvGraphicFramePr>
        <p:xfrm>
          <a:off x="5095573" y="3221344"/>
          <a:ext cx="2522321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547">
                  <a:extLst>
                    <a:ext uri="{9D8B030D-6E8A-4147-A177-3AD203B41FA5}">
                      <a16:colId xmlns:a16="http://schemas.microsoft.com/office/drawing/2014/main" val="1821487241"/>
                    </a:ext>
                  </a:extLst>
                </a:gridCol>
                <a:gridCol w="593154">
                  <a:extLst>
                    <a:ext uri="{9D8B030D-6E8A-4147-A177-3AD203B41FA5}">
                      <a16:colId xmlns:a16="http://schemas.microsoft.com/office/drawing/2014/main" val="995250707"/>
                    </a:ext>
                  </a:extLst>
                </a:gridCol>
                <a:gridCol w="1060620">
                  <a:extLst>
                    <a:ext uri="{9D8B030D-6E8A-4147-A177-3AD203B41FA5}">
                      <a16:colId xmlns:a16="http://schemas.microsoft.com/office/drawing/2014/main" val="1364345537"/>
                    </a:ext>
                  </a:extLst>
                </a:gridCol>
              </a:tblGrid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Weight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557866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Mike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011997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637269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Amy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-1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675268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Chris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754893"/>
                  </a:ext>
                </a:extLst>
              </a:tr>
            </a:tbl>
          </a:graphicData>
        </a:graphic>
      </p:graphicFrame>
      <p:sp>
        <p:nvSpPr>
          <p:cNvPr id="5" name="Left Brace 4">
            <a:extLst>
              <a:ext uri="{FF2B5EF4-FFF2-40B4-BE49-F238E27FC236}">
                <a16:creationId xmlns:a16="http://schemas.microsoft.com/office/drawing/2014/main" id="{6677D9DF-253F-414B-83CB-92B5A2E246E8}"/>
              </a:ext>
            </a:extLst>
          </p:cNvPr>
          <p:cNvSpPr/>
          <p:nvPr/>
        </p:nvSpPr>
        <p:spPr>
          <a:xfrm rot="16200000">
            <a:off x="5708224" y="4437492"/>
            <a:ext cx="219635" cy="1444937"/>
          </a:xfrm>
          <a:prstGeom prst="leftBrace">
            <a:avLst>
              <a:gd name="adj1" fmla="val 66496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3713EB-85EE-4085-BD3B-9AC62AAF7D7B}"/>
              </a:ext>
            </a:extLst>
          </p:cNvPr>
          <p:cNvSpPr txBox="1"/>
          <p:nvPr/>
        </p:nvSpPr>
        <p:spPr>
          <a:xfrm>
            <a:off x="5388440" y="5159960"/>
            <a:ext cx="9682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>
                <a:ea typeface="Cambria Math" panose="02040503050406030204" pitchFamily="18" charset="0"/>
              </a:rPr>
              <a:t>tuples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5860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17097</TotalTime>
  <Words>1485</Words>
  <Application>Microsoft Office PowerPoint</Application>
  <PresentationFormat>Widescreen</PresentationFormat>
  <Paragraphs>542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Arial</vt:lpstr>
      <vt:lpstr>Calibri</vt:lpstr>
      <vt:lpstr>Calibri Light</vt:lpstr>
      <vt:lpstr>Cambria Math</vt:lpstr>
      <vt:lpstr>Consolas</vt:lpstr>
      <vt:lpstr>Courier New</vt:lpstr>
      <vt:lpstr>Monaco</vt:lpstr>
      <vt:lpstr>Office Theme</vt:lpstr>
      <vt:lpstr>Streaming, incremental, finite-memory computations in SQL  over unbounded streams</vt:lpstr>
      <vt:lpstr>Problem statement: streaming queries</vt:lpstr>
      <vt:lpstr>What is new?</vt:lpstr>
      <vt:lpstr>Outline</vt:lpstr>
      <vt:lpstr>Setup: A database and a query</vt:lpstr>
      <vt:lpstr>Periodic query evaluation</vt:lpstr>
      <vt:lpstr>Incremental View Maintenance</vt:lpstr>
      <vt:lpstr>How to represent changes?</vt:lpstr>
      <vt:lpstr>Z-sets</vt:lpstr>
      <vt:lpstr>Z-sets are everywhere!</vt:lpstr>
      <vt:lpstr>Standard operators work on Z-sets!</vt:lpstr>
      <vt:lpstr>Standard operators work on  Z-sets!</vt:lpstr>
      <vt:lpstr>The delay stream operator</vt:lpstr>
      <vt:lpstr>Integration</vt:lpstr>
      <vt:lpstr>PowerPoint Presentation</vt:lpstr>
      <vt:lpstr>Forgetful integrator</vt:lpstr>
      <vt:lpstr>Incremental DISTINCT</vt:lpstr>
      <vt:lpstr>Incremental queries are stateful streaming systems</vt:lpstr>
      <vt:lpstr>LATENESS annotations</vt:lpstr>
      <vt:lpstr>Computing the input waterline</vt:lpstr>
      <vt:lpstr>Waterline is a column property</vt:lpstr>
      <vt:lpstr>Monotone functions</vt:lpstr>
      <vt:lpstr>Composition</vt:lpstr>
      <vt:lpstr>Incremental DISTINCT with GC</vt:lpstr>
      <vt:lpstr>Incremental DISTINCT with GC</vt:lpstr>
      <vt:lpstr>Circuits with GC</vt:lpstr>
      <vt:lpstr>What can we handle?</vt:lpstr>
      <vt:lpstr>Summary</vt:lpstr>
      <vt:lpstr>Extra slides</vt:lpstr>
      <vt:lpstr>Data lake storage formats</vt:lpstr>
      <vt:lpstr>The chain rule</vt:lpstr>
      <vt:lpstr>Streams</vt:lpstr>
      <vt:lpstr>Some interesting streams</vt:lpstr>
      <vt:lpstr>Mihai Budiu - Short bio</vt:lpstr>
      <vt:lpstr>Operators that require indexes</vt:lpstr>
      <vt:lpstr>Applying changes = Adding Z-sets</vt:lpstr>
      <vt:lpstr>Automatic Incremental View Maintenance</vt:lpstr>
      <vt:lpstr>Idea #1</vt:lpstr>
      <vt:lpstr>Idea #2: Z-sets</vt:lpstr>
      <vt:lpstr>Views are stream computations</vt:lpstr>
      <vt:lpstr>PowerPoint Presentation</vt:lpstr>
      <vt:lpstr>Some incremental operators are easy</vt:lpstr>
      <vt:lpstr>It’s not always obvious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DBSP Databases as signal processors (a formal model of Differential Datalog)</dc:title>
  <dc:creator>Mihai Budiu</dc:creator>
  <cp:lastModifiedBy>Mihai Budiu</cp:lastModifiedBy>
  <cp:revision>4</cp:revision>
  <dcterms:created xsi:type="dcterms:W3CDTF">2021-06-30T23:48:55Z</dcterms:created>
  <dcterms:modified xsi:type="dcterms:W3CDTF">2025-02-20T19:56:15Z</dcterms:modified>
</cp:coreProperties>
</file>