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4"/>
  </p:notesMasterIdLst>
  <p:sldIdLst>
    <p:sldId id="256" r:id="rId2"/>
    <p:sldId id="385" r:id="rId3"/>
    <p:sldId id="367" r:id="rId4"/>
    <p:sldId id="302" r:id="rId5"/>
    <p:sldId id="365" r:id="rId6"/>
    <p:sldId id="368" r:id="rId7"/>
    <p:sldId id="257" r:id="rId8"/>
    <p:sldId id="258" r:id="rId9"/>
    <p:sldId id="259" r:id="rId10"/>
    <p:sldId id="260" r:id="rId11"/>
    <p:sldId id="278" r:id="rId12"/>
    <p:sldId id="276" r:id="rId13"/>
    <p:sldId id="262" r:id="rId14"/>
    <p:sldId id="265" r:id="rId15"/>
    <p:sldId id="261" r:id="rId16"/>
    <p:sldId id="263" r:id="rId17"/>
    <p:sldId id="267" r:id="rId18"/>
    <p:sldId id="339" r:id="rId19"/>
    <p:sldId id="338" r:id="rId20"/>
    <p:sldId id="340" r:id="rId21"/>
    <p:sldId id="270" r:id="rId22"/>
    <p:sldId id="274" r:id="rId23"/>
    <p:sldId id="269" r:id="rId24"/>
    <p:sldId id="268" r:id="rId25"/>
    <p:sldId id="273" r:id="rId26"/>
    <p:sldId id="341" r:id="rId27"/>
    <p:sldId id="328" r:id="rId28"/>
    <p:sldId id="277" r:id="rId29"/>
    <p:sldId id="369" r:id="rId30"/>
    <p:sldId id="359" r:id="rId31"/>
    <p:sldId id="381" r:id="rId32"/>
    <p:sldId id="371" r:id="rId33"/>
    <p:sldId id="289" r:id="rId34"/>
    <p:sldId id="372" r:id="rId35"/>
    <p:sldId id="335" r:id="rId36"/>
    <p:sldId id="313" r:id="rId37"/>
    <p:sldId id="363" r:id="rId38"/>
    <p:sldId id="355" r:id="rId39"/>
    <p:sldId id="357" r:id="rId40"/>
    <p:sldId id="374" r:id="rId41"/>
    <p:sldId id="375" r:id="rId42"/>
    <p:sldId id="370" r:id="rId43"/>
    <p:sldId id="280" r:id="rId44"/>
    <p:sldId id="288" r:id="rId45"/>
    <p:sldId id="281" r:id="rId46"/>
    <p:sldId id="282" r:id="rId47"/>
    <p:sldId id="346" r:id="rId48"/>
    <p:sldId id="376" r:id="rId49"/>
    <p:sldId id="377" r:id="rId50"/>
    <p:sldId id="378" r:id="rId51"/>
    <p:sldId id="379" r:id="rId52"/>
    <p:sldId id="362" r:id="rId53"/>
    <p:sldId id="386" r:id="rId54"/>
    <p:sldId id="353" r:id="rId55"/>
    <p:sldId id="336" r:id="rId56"/>
    <p:sldId id="358" r:id="rId57"/>
    <p:sldId id="366" r:id="rId58"/>
    <p:sldId id="344" r:id="rId59"/>
    <p:sldId id="295" r:id="rId60"/>
    <p:sldId id="319" r:id="rId61"/>
    <p:sldId id="364" r:id="rId62"/>
    <p:sldId id="292" r:id="rId63"/>
    <p:sldId id="293" r:id="rId64"/>
    <p:sldId id="294" r:id="rId65"/>
    <p:sldId id="290" r:id="rId66"/>
    <p:sldId id="348" r:id="rId67"/>
    <p:sldId id="360" r:id="rId68"/>
    <p:sldId id="296" r:id="rId69"/>
    <p:sldId id="350" r:id="rId70"/>
    <p:sldId id="349" r:id="rId71"/>
    <p:sldId id="304" r:id="rId72"/>
    <p:sldId id="303" r:id="rId73"/>
    <p:sldId id="305" r:id="rId74"/>
    <p:sldId id="306" r:id="rId75"/>
    <p:sldId id="352" r:id="rId76"/>
    <p:sldId id="321" r:id="rId77"/>
    <p:sldId id="322" r:id="rId78"/>
    <p:sldId id="323" r:id="rId79"/>
    <p:sldId id="333" r:id="rId80"/>
    <p:sldId id="325" r:id="rId81"/>
    <p:sldId id="326" r:id="rId82"/>
    <p:sldId id="383" r:id="rId83"/>
    <p:sldId id="384" r:id="rId84"/>
    <p:sldId id="324" r:id="rId85"/>
    <p:sldId id="330" r:id="rId86"/>
    <p:sldId id="380" r:id="rId87"/>
    <p:sldId id="317" r:id="rId88"/>
    <p:sldId id="318" r:id="rId89"/>
    <p:sldId id="310" r:id="rId90"/>
    <p:sldId id="334" r:id="rId91"/>
    <p:sldId id="315" r:id="rId92"/>
    <p:sldId id="382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252564-C795-4A73-9DFB-6E2B5EDE183F}">
          <p14:sldIdLst>
            <p14:sldId id="256"/>
            <p14:sldId id="385"/>
            <p14:sldId id="367"/>
            <p14:sldId id="302"/>
            <p14:sldId id="365"/>
            <p14:sldId id="368"/>
          </p14:sldIdLst>
        </p14:section>
        <p14:section name="DSP" id="{769EEEE8-7313-4E3E-AC0F-163C5A927B3F}">
          <p14:sldIdLst>
            <p14:sldId id="257"/>
            <p14:sldId id="258"/>
            <p14:sldId id="259"/>
            <p14:sldId id="260"/>
            <p14:sldId id="278"/>
            <p14:sldId id="276"/>
            <p14:sldId id="262"/>
            <p14:sldId id="265"/>
            <p14:sldId id="261"/>
            <p14:sldId id="263"/>
            <p14:sldId id="267"/>
            <p14:sldId id="339"/>
            <p14:sldId id="338"/>
            <p14:sldId id="340"/>
            <p14:sldId id="270"/>
            <p14:sldId id="274"/>
            <p14:sldId id="269"/>
            <p14:sldId id="268"/>
            <p14:sldId id="273"/>
            <p14:sldId id="341"/>
            <p14:sldId id="328"/>
            <p14:sldId id="277"/>
          </p14:sldIdLst>
        </p14:section>
        <p14:section name="Incremental computation" id="{58747F73-CA40-4C5F-8755-F065BDC15337}">
          <p14:sldIdLst>
            <p14:sldId id="369"/>
            <p14:sldId id="359"/>
            <p14:sldId id="381"/>
            <p14:sldId id="371"/>
            <p14:sldId id="289"/>
            <p14:sldId id="372"/>
          </p14:sldIdLst>
        </p14:section>
        <p14:section name="Optimizing circuits" id="{48703A8F-2887-453B-8039-1E34982CEC62}">
          <p14:sldIdLst>
            <p14:sldId id="335"/>
            <p14:sldId id="313"/>
            <p14:sldId id="363"/>
            <p14:sldId id="355"/>
            <p14:sldId id="357"/>
            <p14:sldId id="374"/>
            <p14:sldId id="375"/>
          </p14:sldIdLst>
        </p14:section>
        <p14:section name="Relational algebra" id="{A8293622-2174-4916-A7E5-25134F50EBE0}">
          <p14:sldIdLst>
            <p14:sldId id="370"/>
            <p14:sldId id="280"/>
            <p14:sldId id="288"/>
            <p14:sldId id="281"/>
            <p14:sldId id="282"/>
            <p14:sldId id="346"/>
            <p14:sldId id="376"/>
            <p14:sldId id="377"/>
            <p14:sldId id="378"/>
            <p14:sldId id="379"/>
            <p14:sldId id="362"/>
            <p14:sldId id="386"/>
            <p14:sldId id="353"/>
          </p14:sldIdLst>
        </p14:section>
        <p14:section name="Extra" id="{E5F3158D-7788-4C84-B58B-EAD0188BF70B}">
          <p14:sldIdLst>
            <p14:sldId id="336"/>
            <p14:sldId id="358"/>
            <p14:sldId id="366"/>
            <p14:sldId id="344"/>
            <p14:sldId id="295"/>
            <p14:sldId id="319"/>
            <p14:sldId id="364"/>
            <p14:sldId id="292"/>
            <p14:sldId id="293"/>
            <p14:sldId id="294"/>
            <p14:sldId id="290"/>
            <p14:sldId id="348"/>
            <p14:sldId id="360"/>
            <p14:sldId id="296"/>
            <p14:sldId id="350"/>
            <p14:sldId id="349"/>
            <p14:sldId id="304"/>
            <p14:sldId id="303"/>
            <p14:sldId id="305"/>
            <p14:sldId id="306"/>
          </p14:sldIdLst>
        </p14:section>
        <p14:section name="DDlog" id="{D37E664A-B9C5-4F7C-BF41-A506FA405098}">
          <p14:sldIdLst>
            <p14:sldId id="352"/>
            <p14:sldId id="321"/>
            <p14:sldId id="322"/>
            <p14:sldId id="323"/>
            <p14:sldId id="333"/>
            <p14:sldId id="325"/>
            <p14:sldId id="326"/>
            <p14:sldId id="383"/>
            <p14:sldId id="384"/>
            <p14:sldId id="324"/>
            <p14:sldId id="330"/>
            <p14:sldId id="380"/>
            <p14:sldId id="317"/>
            <p14:sldId id="318"/>
            <p14:sldId id="310"/>
            <p14:sldId id="334"/>
            <p14:sldId id="315"/>
            <p14:sldId id="3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472C4"/>
    <a:srgbClr val="FFFFCC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DA9ADA-FA61-4148-BEAB-628F6227E06F}" v="3517" dt="2022-04-12T17:43:19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82" autoAdjust="0"/>
  </p:normalViewPr>
  <p:slideViewPr>
    <p:cSldViewPr snapToGrid="0">
      <p:cViewPr varScale="1">
        <p:scale>
          <a:sx n="94" d="100"/>
          <a:sy n="94" d="100"/>
        </p:scale>
        <p:origin x="685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0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86DA9ADA-FA61-4148-BEAB-628F6227E06F}"/>
    <pc:docChg chg="undo redo custSel addSld delSld modSld sldOrd addSection modSection">
      <pc:chgData name="Mihai Budiu" userId="3fe408b5c12bb05c" providerId="LiveId" clId="{86DA9ADA-FA61-4148-BEAB-628F6227E06F}" dt="2022-04-12T17:44:36.113" v="13647" actId="20577"/>
      <pc:docMkLst>
        <pc:docMk/>
      </pc:docMkLst>
      <pc:sldChg chg="modSp mod">
        <pc:chgData name="Mihai Budiu" userId="3fe408b5c12bb05c" providerId="LiveId" clId="{86DA9ADA-FA61-4148-BEAB-628F6227E06F}" dt="2022-04-04T23:58:28.079" v="1723" actId="167"/>
        <pc:sldMkLst>
          <pc:docMk/>
          <pc:sldMk cId="359428115" sldId="256"/>
        </pc:sldMkLst>
        <pc:spChg chg="mod">
          <ac:chgData name="Mihai Budiu" userId="3fe408b5c12bb05c" providerId="LiveId" clId="{86DA9ADA-FA61-4148-BEAB-628F6227E06F}" dt="2022-04-04T22:54:36.089" v="23" actId="27636"/>
          <ac:spMkLst>
            <pc:docMk/>
            <pc:sldMk cId="359428115" sldId="256"/>
            <ac:spMk id="2" creationId="{4D820E4E-D145-46CD-AB9B-3663C5A7F3A1}"/>
          </ac:spMkLst>
        </pc:spChg>
        <pc:spChg chg="mod">
          <ac:chgData name="Mihai Budiu" userId="3fe408b5c12bb05c" providerId="LiveId" clId="{86DA9ADA-FA61-4148-BEAB-628F6227E06F}" dt="2022-04-04T22:55:11.084" v="84" actId="1076"/>
          <ac:spMkLst>
            <pc:docMk/>
            <pc:sldMk cId="359428115" sldId="256"/>
            <ac:spMk id="3" creationId="{8E98FC00-57FC-44CF-92E8-56E4B9431A64}"/>
          </ac:spMkLst>
        </pc:spChg>
        <pc:picChg chg="ord">
          <ac:chgData name="Mihai Budiu" userId="3fe408b5c12bb05c" providerId="LiveId" clId="{86DA9ADA-FA61-4148-BEAB-628F6227E06F}" dt="2022-04-04T23:58:28.079" v="1723" actId="167"/>
          <ac:picMkLst>
            <pc:docMk/>
            <pc:sldMk cId="359428115" sldId="256"/>
            <ac:picMk id="9" creationId="{7D387DBA-2B49-495F-A888-CFC1DD880422}"/>
          </ac:picMkLst>
        </pc:picChg>
      </pc:sldChg>
      <pc:sldChg chg="modSp mod">
        <pc:chgData name="Mihai Budiu" userId="3fe408b5c12bb05c" providerId="LiveId" clId="{86DA9ADA-FA61-4148-BEAB-628F6227E06F}" dt="2022-04-05T03:42:04.772" v="3648" actId="20577"/>
        <pc:sldMkLst>
          <pc:docMk/>
          <pc:sldMk cId="2452161966" sldId="257"/>
        </pc:sldMkLst>
        <pc:spChg chg="mod">
          <ac:chgData name="Mihai Budiu" userId="3fe408b5c12bb05c" providerId="LiveId" clId="{86DA9ADA-FA61-4148-BEAB-628F6227E06F}" dt="2022-04-05T03:42:04.772" v="3648" actId="20577"/>
          <ac:spMkLst>
            <pc:docMk/>
            <pc:sldMk cId="2452161966" sldId="257"/>
            <ac:spMk id="3" creationId="{979C1E40-3AA4-43F6-A029-D08F2910CB22}"/>
          </ac:spMkLst>
        </pc:spChg>
      </pc:sldChg>
      <pc:sldChg chg="addSp delSp modSp mod modAnim">
        <pc:chgData name="Mihai Budiu" userId="3fe408b5c12bb05c" providerId="LiveId" clId="{86DA9ADA-FA61-4148-BEAB-628F6227E06F}" dt="2022-04-08T00:28:46.515" v="10828" actId="14100"/>
        <pc:sldMkLst>
          <pc:docMk/>
          <pc:sldMk cId="78374372" sldId="259"/>
        </pc:sldMkLst>
        <pc:spChg chg="mod">
          <ac:chgData name="Mihai Budiu" userId="3fe408b5c12bb05c" providerId="LiveId" clId="{86DA9ADA-FA61-4148-BEAB-628F6227E06F}" dt="2022-04-08T00:09:00.707" v="10595" actId="14100"/>
          <ac:spMkLst>
            <pc:docMk/>
            <pc:sldMk cId="78374372" sldId="259"/>
            <ac:spMk id="3" creationId="{C1FE635F-8686-4821-BD98-F5BF1BF67D90}"/>
          </ac:spMkLst>
        </pc:spChg>
        <pc:spChg chg="add mod">
          <ac:chgData name="Mihai Budiu" userId="3fe408b5c12bb05c" providerId="LiveId" clId="{86DA9ADA-FA61-4148-BEAB-628F6227E06F}" dt="2022-04-08T00:12:40.232" v="10757" actId="1076"/>
          <ac:spMkLst>
            <pc:docMk/>
            <pc:sldMk cId="78374372" sldId="259"/>
            <ac:spMk id="4" creationId="{8D86D5E6-64CD-44FA-A683-ED5450596CB9}"/>
          </ac:spMkLst>
        </pc:spChg>
        <pc:spChg chg="add mod">
          <ac:chgData name="Mihai Budiu" userId="3fe408b5c12bb05c" providerId="LiveId" clId="{86DA9ADA-FA61-4148-BEAB-628F6227E06F}" dt="2022-04-08T00:11:26.543" v="10720" actId="20577"/>
          <ac:spMkLst>
            <pc:docMk/>
            <pc:sldMk cId="78374372" sldId="259"/>
            <ac:spMk id="7" creationId="{F717F69F-3A65-49BF-A861-A5A7520CBF7A}"/>
          </ac:spMkLst>
        </pc:spChg>
        <pc:spChg chg="add mod">
          <ac:chgData name="Mihai Budiu" userId="3fe408b5c12bb05c" providerId="LiveId" clId="{86DA9ADA-FA61-4148-BEAB-628F6227E06F}" dt="2022-04-08T00:10:33.700" v="10680" actId="12789"/>
          <ac:spMkLst>
            <pc:docMk/>
            <pc:sldMk cId="78374372" sldId="259"/>
            <ac:spMk id="8" creationId="{1E1F18C8-C552-4D30-BF0B-F37323CE0DC6}"/>
          </ac:spMkLst>
        </pc:spChg>
        <pc:spChg chg="add del mod">
          <ac:chgData name="Mihai Budiu" userId="3fe408b5c12bb05c" providerId="LiveId" clId="{86DA9ADA-FA61-4148-BEAB-628F6227E06F}" dt="2022-04-08T00:11:36.382" v="10728" actId="478"/>
          <ac:spMkLst>
            <pc:docMk/>
            <pc:sldMk cId="78374372" sldId="259"/>
            <ac:spMk id="17" creationId="{768EB893-53D3-4124-B589-D0C95C130826}"/>
          </ac:spMkLst>
        </pc:spChg>
        <pc:spChg chg="add mod">
          <ac:chgData name="Mihai Budiu" userId="3fe408b5c12bb05c" providerId="LiveId" clId="{86DA9ADA-FA61-4148-BEAB-628F6227E06F}" dt="2022-04-08T00:13:49.703" v="10775" actId="1038"/>
          <ac:spMkLst>
            <pc:docMk/>
            <pc:sldMk cId="78374372" sldId="259"/>
            <ac:spMk id="18" creationId="{E44C82D1-A863-48E7-9758-40B9C9EAFEEB}"/>
          </ac:spMkLst>
        </pc:spChg>
        <pc:spChg chg="add mod">
          <ac:chgData name="Mihai Budiu" userId="3fe408b5c12bb05c" providerId="LiveId" clId="{86DA9ADA-FA61-4148-BEAB-628F6227E06F}" dt="2022-04-08T00:13:49.703" v="10775" actId="1038"/>
          <ac:spMkLst>
            <pc:docMk/>
            <pc:sldMk cId="78374372" sldId="259"/>
            <ac:spMk id="19" creationId="{AD56B7C2-DFA9-483D-93A8-F7F679F2380D}"/>
          </ac:spMkLst>
        </pc:spChg>
        <pc:spChg chg="add mod">
          <ac:chgData name="Mihai Budiu" userId="3fe408b5c12bb05c" providerId="LiveId" clId="{86DA9ADA-FA61-4148-BEAB-628F6227E06F}" dt="2022-04-08T00:28:42.014" v="10827" actId="1038"/>
          <ac:spMkLst>
            <pc:docMk/>
            <pc:sldMk cId="78374372" sldId="259"/>
            <ac:spMk id="20" creationId="{C41F1C5A-11D7-4C93-B9F4-EF1FE6687A29}"/>
          </ac:spMkLst>
        </pc:spChg>
        <pc:spChg chg="add mod">
          <ac:chgData name="Mihai Budiu" userId="3fe408b5c12bb05c" providerId="LiveId" clId="{86DA9ADA-FA61-4148-BEAB-628F6227E06F}" dt="2022-04-08T00:13:00.235" v="10764" actId="1076"/>
          <ac:spMkLst>
            <pc:docMk/>
            <pc:sldMk cId="78374372" sldId="259"/>
            <ac:spMk id="39" creationId="{24E493BC-E099-46B7-9220-EA37EF83FF0B}"/>
          </ac:spMkLst>
        </pc:spChg>
        <pc:spChg chg="add mod">
          <ac:chgData name="Mihai Budiu" userId="3fe408b5c12bb05c" providerId="LiveId" clId="{86DA9ADA-FA61-4148-BEAB-628F6227E06F}" dt="2022-04-08T00:13:21.235" v="10769" actId="20577"/>
          <ac:spMkLst>
            <pc:docMk/>
            <pc:sldMk cId="78374372" sldId="259"/>
            <ac:spMk id="42" creationId="{7EE5C780-ACDF-4892-8B71-C890EF27D7C4}"/>
          </ac:spMkLst>
        </pc:spChg>
        <pc:cxnChg chg="add del mod">
          <ac:chgData name="Mihai Budiu" userId="3fe408b5c12bb05c" providerId="LiveId" clId="{86DA9ADA-FA61-4148-BEAB-628F6227E06F}" dt="2022-04-08T00:09:38.231" v="10634" actId="478"/>
          <ac:cxnSpMkLst>
            <pc:docMk/>
            <pc:sldMk cId="78374372" sldId="259"/>
            <ac:cxnSpMk id="6" creationId="{D9D0ADFA-A539-4FEF-95EB-7924BE44A6F1}"/>
          </ac:cxnSpMkLst>
        </pc:cxnChg>
        <pc:cxnChg chg="add mod">
          <ac:chgData name="Mihai Budiu" userId="3fe408b5c12bb05c" providerId="LiveId" clId="{86DA9ADA-FA61-4148-BEAB-628F6227E06F}" dt="2022-04-08T00:12:43.705" v="10758" actId="14100"/>
          <ac:cxnSpMkLst>
            <pc:docMk/>
            <pc:sldMk cId="78374372" sldId="259"/>
            <ac:cxnSpMk id="10" creationId="{A079F52F-C081-45C3-99CC-1A6089BE2481}"/>
          </ac:cxnSpMkLst>
        </pc:cxnChg>
        <pc:cxnChg chg="add del mod">
          <ac:chgData name="Mihai Budiu" userId="3fe408b5c12bb05c" providerId="LiveId" clId="{86DA9ADA-FA61-4148-BEAB-628F6227E06F}" dt="2022-04-08T00:10:16.641" v="10679" actId="478"/>
          <ac:cxnSpMkLst>
            <pc:docMk/>
            <pc:sldMk cId="78374372" sldId="259"/>
            <ac:cxnSpMk id="13" creationId="{BD2A5AD0-8F59-4061-B0DF-BDBDCD8B8605}"/>
          </ac:cxnSpMkLst>
        </pc:cxnChg>
        <pc:cxnChg chg="add mod">
          <ac:chgData name="Mihai Budiu" userId="3fe408b5c12bb05c" providerId="LiveId" clId="{86DA9ADA-FA61-4148-BEAB-628F6227E06F}" dt="2022-04-08T00:11:26.543" v="10720" actId="20577"/>
          <ac:cxnSpMkLst>
            <pc:docMk/>
            <pc:sldMk cId="78374372" sldId="259"/>
            <ac:cxnSpMk id="15" creationId="{77877C2B-DFCC-49C4-ADF0-4966CBD6BEBC}"/>
          </ac:cxnSpMkLst>
        </pc:cxnChg>
        <pc:cxnChg chg="add mod">
          <ac:chgData name="Mihai Budiu" userId="3fe408b5c12bb05c" providerId="LiveId" clId="{86DA9ADA-FA61-4148-BEAB-628F6227E06F}" dt="2022-04-08T00:28:46.515" v="10828" actId="14100"/>
          <ac:cxnSpMkLst>
            <pc:docMk/>
            <pc:sldMk cId="78374372" sldId="259"/>
            <ac:cxnSpMk id="21" creationId="{C194A8B0-58B2-4AE5-B1EC-05E9491B27D1}"/>
          </ac:cxnSpMkLst>
        </pc:cxnChg>
        <pc:cxnChg chg="add mod">
          <ac:chgData name="Mihai Budiu" userId="3fe408b5c12bb05c" providerId="LiveId" clId="{86DA9ADA-FA61-4148-BEAB-628F6227E06F}" dt="2022-04-08T00:28:42.014" v="10827" actId="1038"/>
          <ac:cxnSpMkLst>
            <pc:docMk/>
            <pc:sldMk cId="78374372" sldId="259"/>
            <ac:cxnSpMk id="22" creationId="{033CD62A-B59E-4079-BA94-83E1997C7025}"/>
          </ac:cxnSpMkLst>
        </pc:cxnChg>
        <pc:cxnChg chg="add del mod">
          <ac:chgData name="Mihai Budiu" userId="3fe408b5c12bb05c" providerId="LiveId" clId="{86DA9ADA-FA61-4148-BEAB-628F6227E06F}" dt="2022-04-08T00:12:13.225" v="10749" actId="478"/>
          <ac:cxnSpMkLst>
            <pc:docMk/>
            <pc:sldMk cId="78374372" sldId="259"/>
            <ac:cxnSpMk id="26" creationId="{C3DBE264-9ED1-435E-81EF-62ABFE34D1E2}"/>
          </ac:cxnSpMkLst>
        </pc:cxnChg>
        <pc:cxnChg chg="add mod">
          <ac:chgData name="Mihai Budiu" userId="3fe408b5c12bb05c" providerId="LiveId" clId="{86DA9ADA-FA61-4148-BEAB-628F6227E06F}" dt="2022-04-08T00:13:49.703" v="10775" actId="1038"/>
          <ac:cxnSpMkLst>
            <pc:docMk/>
            <pc:sldMk cId="78374372" sldId="259"/>
            <ac:cxnSpMk id="28" creationId="{8D646825-9641-4457-AEDD-69CCCD680852}"/>
          </ac:cxnSpMkLst>
        </pc:cxnChg>
        <pc:cxnChg chg="add mod">
          <ac:chgData name="Mihai Budiu" userId="3fe408b5c12bb05c" providerId="LiveId" clId="{86DA9ADA-FA61-4148-BEAB-628F6227E06F}" dt="2022-04-08T00:13:49.703" v="10775" actId="1038"/>
          <ac:cxnSpMkLst>
            <pc:docMk/>
            <pc:sldMk cId="78374372" sldId="259"/>
            <ac:cxnSpMk id="31" creationId="{68EC1FB0-DCDF-464B-AC31-AAE2F5A11CAA}"/>
          </ac:cxnSpMkLst>
        </pc:cxnChg>
      </pc:sldChg>
      <pc:sldChg chg="modSp mod">
        <pc:chgData name="Mihai Budiu" userId="3fe408b5c12bb05c" providerId="LiveId" clId="{86DA9ADA-FA61-4148-BEAB-628F6227E06F}" dt="2022-04-08T00:30:39.364" v="10882" actId="14100"/>
        <pc:sldMkLst>
          <pc:docMk/>
          <pc:sldMk cId="3892981625" sldId="260"/>
        </pc:sldMkLst>
        <pc:spChg chg="mod">
          <ac:chgData name="Mihai Budiu" userId="3fe408b5c12bb05c" providerId="LiveId" clId="{86DA9ADA-FA61-4148-BEAB-628F6227E06F}" dt="2022-04-08T00:29:26.444" v="10862" actId="20577"/>
          <ac:spMkLst>
            <pc:docMk/>
            <pc:sldMk cId="3892981625" sldId="260"/>
            <ac:spMk id="2" creationId="{547DF8E0-B9A3-4007-B5A9-B9F8C8DF0DBB}"/>
          </ac:spMkLst>
        </pc:spChg>
        <pc:spChg chg="mod">
          <ac:chgData name="Mihai Budiu" userId="3fe408b5c12bb05c" providerId="LiveId" clId="{86DA9ADA-FA61-4148-BEAB-628F6227E06F}" dt="2022-04-08T00:30:39.364" v="10882" actId="14100"/>
          <ac:spMkLst>
            <pc:docMk/>
            <pc:sldMk cId="3892981625" sldId="260"/>
            <ac:spMk id="14" creationId="{35C69596-626E-4AD6-910F-9A9C2DAEA33C}"/>
          </ac:spMkLst>
        </pc:spChg>
      </pc:sldChg>
      <pc:sldChg chg="modSp mod">
        <pc:chgData name="Mihai Budiu" userId="3fe408b5c12bb05c" providerId="LiveId" clId="{86DA9ADA-FA61-4148-BEAB-628F6227E06F}" dt="2022-04-08T00:36:12.077" v="10972" actId="20577"/>
        <pc:sldMkLst>
          <pc:docMk/>
          <pc:sldMk cId="3961980958" sldId="261"/>
        </pc:sldMkLst>
        <pc:spChg chg="mod">
          <ac:chgData name="Mihai Budiu" userId="3fe408b5c12bb05c" providerId="LiveId" clId="{86DA9ADA-FA61-4148-BEAB-628F6227E06F}" dt="2022-04-08T00:36:12.077" v="10972" actId="20577"/>
          <ac:spMkLst>
            <pc:docMk/>
            <pc:sldMk cId="3961980958" sldId="261"/>
            <ac:spMk id="9" creationId="{8E108535-70F9-4BDC-A93E-F5C8FAA05B0B}"/>
          </ac:spMkLst>
        </pc:spChg>
      </pc:sldChg>
      <pc:sldChg chg="addSp modSp mod">
        <pc:chgData name="Mihai Budiu" userId="3fe408b5c12bb05c" providerId="LiveId" clId="{86DA9ADA-FA61-4148-BEAB-628F6227E06F}" dt="2022-04-08T00:38:02.345" v="10991" actId="1076"/>
        <pc:sldMkLst>
          <pc:docMk/>
          <pc:sldMk cId="3572706360" sldId="263"/>
        </pc:sldMkLst>
        <pc:spChg chg="mod">
          <ac:chgData name="Mihai Budiu" userId="3fe408b5c12bb05c" providerId="LiveId" clId="{86DA9ADA-FA61-4148-BEAB-628F6227E06F}" dt="2022-04-08T00:37:00.944" v="10984" actId="6549"/>
          <ac:spMkLst>
            <pc:docMk/>
            <pc:sldMk cId="3572706360" sldId="263"/>
            <ac:spMk id="3" creationId="{EAA53BFC-3FE3-48E0-AB15-8E64D3743D18}"/>
          </ac:spMkLst>
        </pc:spChg>
        <pc:spChg chg="mod">
          <ac:chgData name="Mihai Budiu" userId="3fe408b5c12bb05c" providerId="LiveId" clId="{86DA9ADA-FA61-4148-BEAB-628F6227E06F}" dt="2022-04-08T00:37:16.754" v="10985" actId="1076"/>
          <ac:spMkLst>
            <pc:docMk/>
            <pc:sldMk cId="3572706360" sldId="263"/>
            <ac:spMk id="7" creationId="{59859269-21FD-4847-ABB6-5AE34A845B8A}"/>
          </ac:spMkLst>
        </pc:spChg>
        <pc:spChg chg="add mod">
          <ac:chgData name="Mihai Budiu" userId="3fe408b5c12bb05c" providerId="LiveId" clId="{86DA9ADA-FA61-4148-BEAB-628F6227E06F}" dt="2022-04-08T00:37:19.123" v="10986" actId="571"/>
          <ac:spMkLst>
            <pc:docMk/>
            <pc:sldMk cId="3572706360" sldId="263"/>
            <ac:spMk id="26" creationId="{D8E9F5D9-873D-4B01-8DF5-241B7B6271B1}"/>
          </ac:spMkLst>
        </pc:spChg>
        <pc:picChg chg="add mod modCrop">
          <ac:chgData name="Mihai Budiu" userId="3fe408b5c12bb05c" providerId="LiveId" clId="{86DA9ADA-FA61-4148-BEAB-628F6227E06F}" dt="2022-04-08T00:37:56.677" v="10990" actId="1076"/>
          <ac:picMkLst>
            <pc:docMk/>
            <pc:sldMk cId="3572706360" sldId="263"/>
            <ac:picMk id="20" creationId="{75CF5074-FF18-4782-928B-AA5233DFB14D}"/>
          </ac:picMkLst>
        </pc:picChg>
        <pc:picChg chg="mod modCrop">
          <ac:chgData name="Mihai Budiu" userId="3fe408b5c12bb05c" providerId="LiveId" clId="{86DA9ADA-FA61-4148-BEAB-628F6227E06F}" dt="2022-04-08T00:38:02.345" v="10991" actId="1076"/>
          <ac:picMkLst>
            <pc:docMk/>
            <pc:sldMk cId="3572706360" sldId="263"/>
            <ac:picMk id="25" creationId="{AFC16701-6CEF-4363-9128-EC5CC296439A}"/>
          </ac:picMkLst>
        </pc:picChg>
      </pc:sldChg>
      <pc:sldChg chg="modSp mod">
        <pc:chgData name="Mihai Budiu" userId="3fe408b5c12bb05c" providerId="LiveId" clId="{86DA9ADA-FA61-4148-BEAB-628F6227E06F}" dt="2022-04-08T00:34:57.117" v="10938" actId="1076"/>
        <pc:sldMkLst>
          <pc:docMk/>
          <pc:sldMk cId="4067653492" sldId="265"/>
        </pc:sldMkLst>
        <pc:spChg chg="mod">
          <ac:chgData name="Mihai Budiu" userId="3fe408b5c12bb05c" providerId="LiveId" clId="{86DA9ADA-FA61-4148-BEAB-628F6227E06F}" dt="2022-04-08T00:34:51.740" v="10933"/>
          <ac:spMkLst>
            <pc:docMk/>
            <pc:sldMk cId="4067653492" sldId="265"/>
            <ac:spMk id="2" creationId="{AC8F441D-5753-4A83-A735-93B7701DE8A2}"/>
          </ac:spMkLst>
        </pc:spChg>
        <pc:spChg chg="mod">
          <ac:chgData name="Mihai Budiu" userId="3fe408b5c12bb05c" providerId="LiveId" clId="{86DA9ADA-FA61-4148-BEAB-628F6227E06F}" dt="2022-04-08T00:34:54.403" v="10937" actId="20577"/>
          <ac:spMkLst>
            <pc:docMk/>
            <pc:sldMk cId="4067653492" sldId="265"/>
            <ac:spMk id="3" creationId="{98C223C3-EE29-4749-9698-4A8A299A16FA}"/>
          </ac:spMkLst>
        </pc:spChg>
        <pc:picChg chg="mod">
          <ac:chgData name="Mihai Budiu" userId="3fe408b5c12bb05c" providerId="LiveId" clId="{86DA9ADA-FA61-4148-BEAB-628F6227E06F}" dt="2022-04-08T00:34:57.117" v="10938" actId="1076"/>
          <ac:picMkLst>
            <pc:docMk/>
            <pc:sldMk cId="4067653492" sldId="265"/>
            <ac:picMk id="6" creationId="{BCD4CCE3-467E-447A-A996-F6F59CBB2E0A}"/>
          </ac:picMkLst>
        </pc:picChg>
      </pc:sldChg>
      <pc:sldChg chg="modSp mod">
        <pc:chgData name="Mihai Budiu" userId="3fe408b5c12bb05c" providerId="LiveId" clId="{86DA9ADA-FA61-4148-BEAB-628F6227E06F}" dt="2022-04-08T00:38:28.720" v="10994" actId="20577"/>
        <pc:sldMkLst>
          <pc:docMk/>
          <pc:sldMk cId="3877867078" sldId="267"/>
        </pc:sldMkLst>
        <pc:spChg chg="mod">
          <ac:chgData name="Mihai Budiu" userId="3fe408b5c12bb05c" providerId="LiveId" clId="{86DA9ADA-FA61-4148-BEAB-628F6227E06F}" dt="2022-04-08T00:38:28.720" v="10994" actId="20577"/>
          <ac:spMkLst>
            <pc:docMk/>
            <pc:sldMk cId="3877867078" sldId="267"/>
            <ac:spMk id="3" creationId="{5F09702C-78C2-4FAC-A417-9403F2C8411E}"/>
          </ac:spMkLst>
        </pc:spChg>
      </pc:sldChg>
      <pc:sldChg chg="modSp">
        <pc:chgData name="Mihai Budiu" userId="3fe408b5c12bb05c" providerId="LiveId" clId="{86DA9ADA-FA61-4148-BEAB-628F6227E06F}" dt="2022-04-08T00:46:05.017" v="11216" actId="20577"/>
        <pc:sldMkLst>
          <pc:docMk/>
          <pc:sldMk cId="1999889817" sldId="268"/>
        </pc:sldMkLst>
        <pc:spChg chg="mod">
          <ac:chgData name="Mihai Budiu" userId="3fe408b5c12bb05c" providerId="LiveId" clId="{86DA9ADA-FA61-4148-BEAB-628F6227E06F}" dt="2022-04-08T00:46:05.017" v="11216" actId="20577"/>
          <ac:spMkLst>
            <pc:docMk/>
            <pc:sldMk cId="1999889817" sldId="268"/>
            <ac:spMk id="3" creationId="{E1E31C0B-EE48-465F-B548-703DFFCC40B7}"/>
          </ac:spMkLst>
        </pc:spChg>
        <pc:spChg chg="mod">
          <ac:chgData name="Mihai Budiu" userId="3fe408b5c12bb05c" providerId="LiveId" clId="{86DA9ADA-FA61-4148-BEAB-628F6227E06F}" dt="2022-04-05T03:34:22.156" v="3488" actId="20577"/>
          <ac:spMkLst>
            <pc:docMk/>
            <pc:sldMk cId="1999889817" sldId="268"/>
            <ac:spMk id="28" creationId="{306221EA-7B48-4566-87C4-79E350B35317}"/>
          </ac:spMkLst>
        </pc:spChg>
      </pc:sldChg>
      <pc:sldChg chg="modSp">
        <pc:chgData name="Mihai Budiu" userId="3fe408b5c12bb05c" providerId="LiveId" clId="{86DA9ADA-FA61-4148-BEAB-628F6227E06F}" dt="2022-04-05T03:33:51.452" v="3477" actId="20577"/>
        <pc:sldMkLst>
          <pc:docMk/>
          <pc:sldMk cId="1781158406" sldId="269"/>
        </pc:sldMkLst>
        <pc:spChg chg="mod">
          <ac:chgData name="Mihai Budiu" userId="3fe408b5c12bb05c" providerId="LiveId" clId="{86DA9ADA-FA61-4148-BEAB-628F6227E06F}" dt="2022-04-05T03:33:51.452" v="3477" actId="20577"/>
          <ac:spMkLst>
            <pc:docMk/>
            <pc:sldMk cId="1781158406" sldId="269"/>
            <ac:spMk id="3" creationId="{E442196C-5743-4205-83BB-A57AC1566CA2}"/>
          </ac:spMkLst>
        </pc:spChg>
      </pc:sldChg>
      <pc:sldChg chg="modSp mod">
        <pc:chgData name="Mihai Budiu" userId="3fe408b5c12bb05c" providerId="LiveId" clId="{86DA9ADA-FA61-4148-BEAB-628F6227E06F}" dt="2022-04-08T00:44:19.579" v="11211" actId="20577"/>
        <pc:sldMkLst>
          <pc:docMk/>
          <pc:sldMk cId="647984844" sldId="270"/>
        </pc:sldMkLst>
        <pc:spChg chg="mod">
          <ac:chgData name="Mihai Budiu" userId="3fe408b5c12bb05c" providerId="LiveId" clId="{86DA9ADA-FA61-4148-BEAB-628F6227E06F}" dt="2022-04-08T00:44:19.579" v="11211" actId="20577"/>
          <ac:spMkLst>
            <pc:docMk/>
            <pc:sldMk cId="647984844" sldId="270"/>
            <ac:spMk id="3" creationId="{28C41D07-F201-4204-8B80-AECD46D2E316}"/>
          </ac:spMkLst>
        </pc:spChg>
        <pc:picChg chg="mod">
          <ac:chgData name="Mihai Budiu" userId="3fe408b5c12bb05c" providerId="LiveId" clId="{86DA9ADA-FA61-4148-BEAB-628F6227E06F}" dt="2022-04-05T03:27:57.795" v="3428" actId="1036"/>
          <ac:picMkLst>
            <pc:docMk/>
            <pc:sldMk cId="647984844" sldId="270"/>
            <ac:picMk id="34" creationId="{7B04B21B-5790-4365-B6E5-DFA7A55FCFCE}"/>
          </ac:picMkLst>
        </pc:picChg>
      </pc:sldChg>
      <pc:sldChg chg="modSp">
        <pc:chgData name="Mihai Budiu" userId="3fe408b5c12bb05c" providerId="LiveId" clId="{86DA9ADA-FA61-4148-BEAB-628F6227E06F}" dt="2022-04-05T03:33:25.473" v="3471" actId="20577"/>
        <pc:sldMkLst>
          <pc:docMk/>
          <pc:sldMk cId="3619181585" sldId="274"/>
        </pc:sldMkLst>
        <pc:spChg chg="mod">
          <ac:chgData name="Mihai Budiu" userId="3fe408b5c12bb05c" providerId="LiveId" clId="{86DA9ADA-FA61-4148-BEAB-628F6227E06F}" dt="2022-04-05T03:33:25.473" v="3471" actId="20577"/>
          <ac:spMkLst>
            <pc:docMk/>
            <pc:sldMk cId="3619181585" sldId="274"/>
            <ac:spMk id="3" creationId="{56E01DC5-E2CB-4D9B-B2A9-4275CF94F8D2}"/>
          </ac:spMkLst>
        </pc:spChg>
      </pc:sldChg>
      <pc:sldChg chg="modSp del mod ord">
        <pc:chgData name="Mihai Budiu" userId="3fe408b5c12bb05c" providerId="LiveId" clId="{86DA9ADA-FA61-4148-BEAB-628F6227E06F}" dt="2022-04-05T20:12:08.605" v="8836" actId="47"/>
        <pc:sldMkLst>
          <pc:docMk/>
          <pc:sldMk cId="1995514398" sldId="275"/>
        </pc:sldMkLst>
        <pc:spChg chg="mod">
          <ac:chgData name="Mihai Budiu" userId="3fe408b5c12bb05c" providerId="LiveId" clId="{86DA9ADA-FA61-4148-BEAB-628F6227E06F}" dt="2022-04-05T04:29:49.603" v="5000" actId="20577"/>
          <ac:spMkLst>
            <pc:docMk/>
            <pc:sldMk cId="1995514398" sldId="275"/>
            <ac:spMk id="3" creationId="{78DC8170-7F43-4D42-8AD1-CA7569028426}"/>
          </ac:spMkLst>
        </pc:spChg>
        <pc:cxnChg chg="mod">
          <ac:chgData name="Mihai Budiu" userId="3fe408b5c12bb05c" providerId="LiveId" clId="{86DA9ADA-FA61-4148-BEAB-628F6227E06F}" dt="2022-04-05T18:29:17.481" v="6780" actId="693"/>
          <ac:cxnSpMkLst>
            <pc:docMk/>
            <pc:sldMk cId="1995514398" sldId="275"/>
            <ac:cxnSpMk id="26" creationId="{C021A111-D289-4B42-A326-83B6EAAC8BA3}"/>
          </ac:cxnSpMkLst>
        </pc:cxnChg>
        <pc:cxnChg chg="mod">
          <ac:chgData name="Mihai Budiu" userId="3fe408b5c12bb05c" providerId="LiveId" clId="{86DA9ADA-FA61-4148-BEAB-628F6227E06F}" dt="2022-04-05T18:29:17.481" v="6780" actId="693"/>
          <ac:cxnSpMkLst>
            <pc:docMk/>
            <pc:sldMk cId="1995514398" sldId="275"/>
            <ac:cxnSpMk id="27" creationId="{9EEBA7AF-1BD0-4A51-8E7F-E93D33198697}"/>
          </ac:cxnSpMkLst>
        </pc:cxnChg>
        <pc:cxnChg chg="mod">
          <ac:chgData name="Mihai Budiu" userId="3fe408b5c12bb05c" providerId="LiveId" clId="{86DA9ADA-FA61-4148-BEAB-628F6227E06F}" dt="2022-04-05T18:29:17.481" v="6780" actId="693"/>
          <ac:cxnSpMkLst>
            <pc:docMk/>
            <pc:sldMk cId="1995514398" sldId="275"/>
            <ac:cxnSpMk id="31" creationId="{A2AEFACB-299E-4B51-9835-CBA8A4A53080}"/>
          </ac:cxnSpMkLst>
        </pc:cxnChg>
        <pc:cxnChg chg="mod">
          <ac:chgData name="Mihai Budiu" userId="3fe408b5c12bb05c" providerId="LiveId" clId="{86DA9ADA-FA61-4148-BEAB-628F6227E06F}" dt="2022-04-05T18:29:17.481" v="6780" actId="693"/>
          <ac:cxnSpMkLst>
            <pc:docMk/>
            <pc:sldMk cId="1995514398" sldId="275"/>
            <ac:cxnSpMk id="33" creationId="{FD78F1F8-8F02-47F0-B00B-8855C3AB22FF}"/>
          </ac:cxnSpMkLst>
        </pc:cxnChg>
      </pc:sldChg>
      <pc:sldChg chg="modSp mod">
        <pc:chgData name="Mihai Budiu" userId="3fe408b5c12bb05c" providerId="LiveId" clId="{86DA9ADA-FA61-4148-BEAB-628F6227E06F}" dt="2022-04-08T00:33:05.445" v="10917" actId="20577"/>
        <pc:sldMkLst>
          <pc:docMk/>
          <pc:sldMk cId="2120224437" sldId="276"/>
        </pc:sldMkLst>
        <pc:spChg chg="mod">
          <ac:chgData name="Mihai Budiu" userId="3fe408b5c12bb05c" providerId="LiveId" clId="{86DA9ADA-FA61-4148-BEAB-628F6227E06F}" dt="2022-04-08T00:33:05.445" v="10917" actId="20577"/>
          <ac:spMkLst>
            <pc:docMk/>
            <pc:sldMk cId="2120224437" sldId="276"/>
            <ac:spMk id="8" creationId="{89B38587-C679-417A-B4D6-26D3F05E54D0}"/>
          </ac:spMkLst>
        </pc:spChg>
      </pc:sldChg>
      <pc:sldChg chg="modSp mod ord modAnim">
        <pc:chgData name="Mihai Budiu" userId="3fe408b5c12bb05c" providerId="LiveId" clId="{86DA9ADA-FA61-4148-BEAB-628F6227E06F}" dt="2022-04-08T00:48:31.203" v="11221" actId="20577"/>
        <pc:sldMkLst>
          <pc:docMk/>
          <pc:sldMk cId="3164943776" sldId="277"/>
        </pc:sldMkLst>
        <pc:spChg chg="mod">
          <ac:chgData name="Mihai Budiu" userId="3fe408b5c12bb05c" providerId="LiveId" clId="{86DA9ADA-FA61-4148-BEAB-628F6227E06F}" dt="2022-04-08T00:48:31.203" v="11221" actId="20577"/>
          <ac:spMkLst>
            <pc:docMk/>
            <pc:sldMk cId="3164943776" sldId="277"/>
            <ac:spMk id="2" creationId="{BCC668CA-7F6A-4E5F-9640-B2356070B1A1}"/>
          </ac:spMkLst>
        </pc:spChg>
        <pc:spChg chg="mod">
          <ac:chgData name="Mihai Budiu" userId="3fe408b5c12bb05c" providerId="LiveId" clId="{86DA9ADA-FA61-4148-BEAB-628F6227E06F}" dt="2022-04-05T04:24:45.968" v="4905" actId="20577"/>
          <ac:spMkLst>
            <pc:docMk/>
            <pc:sldMk cId="3164943776" sldId="277"/>
            <ac:spMk id="3" creationId="{3E088CCE-4FE3-4DAF-8895-67DC6D314BD2}"/>
          </ac:spMkLst>
        </pc:spChg>
      </pc:sldChg>
      <pc:sldChg chg="modSp mod">
        <pc:chgData name="Mihai Budiu" userId="3fe408b5c12bb05c" providerId="LiveId" clId="{86DA9ADA-FA61-4148-BEAB-628F6227E06F}" dt="2022-04-05T03:29:36.506" v="3437" actId="20577"/>
        <pc:sldMkLst>
          <pc:docMk/>
          <pc:sldMk cId="4149981915" sldId="278"/>
        </pc:sldMkLst>
        <pc:spChg chg="mod">
          <ac:chgData name="Mihai Budiu" userId="3fe408b5c12bb05c" providerId="LiveId" clId="{86DA9ADA-FA61-4148-BEAB-628F6227E06F}" dt="2022-04-05T03:29:36.506" v="3437" actId="20577"/>
          <ac:spMkLst>
            <pc:docMk/>
            <pc:sldMk cId="4149981915" sldId="278"/>
            <ac:spMk id="3" creationId="{704328AF-9925-4667-A252-50C475CB9608}"/>
          </ac:spMkLst>
        </pc:spChg>
      </pc:sldChg>
      <pc:sldChg chg="del">
        <pc:chgData name="Mihai Budiu" userId="3fe408b5c12bb05c" providerId="LiveId" clId="{86DA9ADA-FA61-4148-BEAB-628F6227E06F}" dt="2022-04-05T03:37:58.404" v="3507" actId="47"/>
        <pc:sldMkLst>
          <pc:docMk/>
          <pc:sldMk cId="4269686655" sldId="279"/>
        </pc:sldMkLst>
      </pc:sldChg>
      <pc:sldChg chg="modSp mod">
        <pc:chgData name="Mihai Budiu" userId="3fe408b5c12bb05c" providerId="LiveId" clId="{86DA9ADA-FA61-4148-BEAB-628F6227E06F}" dt="2022-04-08T01:25:18.106" v="11556" actId="1076"/>
        <pc:sldMkLst>
          <pc:docMk/>
          <pc:sldMk cId="114103001" sldId="280"/>
        </pc:sldMkLst>
        <pc:spChg chg="mod">
          <ac:chgData name="Mihai Budiu" userId="3fe408b5c12bb05c" providerId="LiveId" clId="{86DA9ADA-FA61-4148-BEAB-628F6227E06F}" dt="2022-04-08T01:25:18.106" v="11556" actId="1076"/>
          <ac:spMkLst>
            <pc:docMk/>
            <pc:sldMk cId="114103001" sldId="280"/>
            <ac:spMk id="9" creationId="{74C5A5CE-BDF9-40E0-9DEB-C0D25623A0D5}"/>
          </ac:spMkLst>
        </pc:spChg>
        <pc:spChg chg="mod">
          <ac:chgData name="Mihai Budiu" userId="3fe408b5c12bb05c" providerId="LiveId" clId="{86DA9ADA-FA61-4148-BEAB-628F6227E06F}" dt="2022-04-08T01:25:12.660" v="11555" actId="20577"/>
          <ac:spMkLst>
            <pc:docMk/>
            <pc:sldMk cId="114103001" sldId="280"/>
            <ac:spMk id="11" creationId="{43844060-28E4-432F-B084-A8A35A232E74}"/>
          </ac:spMkLst>
        </pc:spChg>
      </pc:sldChg>
      <pc:sldChg chg="modSp mod">
        <pc:chgData name="Mihai Budiu" userId="3fe408b5c12bb05c" providerId="LiveId" clId="{86DA9ADA-FA61-4148-BEAB-628F6227E06F}" dt="2022-04-08T01:27:01.451" v="11624"/>
        <pc:sldMkLst>
          <pc:docMk/>
          <pc:sldMk cId="3255860693" sldId="281"/>
        </pc:sldMkLst>
        <pc:spChg chg="mod">
          <ac:chgData name="Mihai Budiu" userId="3fe408b5c12bb05c" providerId="LiveId" clId="{86DA9ADA-FA61-4148-BEAB-628F6227E06F}" dt="2022-04-05T18:38:28.654" v="7088" actId="20577"/>
          <ac:spMkLst>
            <pc:docMk/>
            <pc:sldMk cId="3255860693" sldId="281"/>
            <ac:spMk id="2" creationId="{F1898CFE-5F54-4344-84A9-762F814420BD}"/>
          </ac:spMkLst>
        </pc:spChg>
        <pc:spChg chg="mod">
          <ac:chgData name="Mihai Budiu" userId="3fe408b5c12bb05c" providerId="LiveId" clId="{86DA9ADA-FA61-4148-BEAB-628F6227E06F}" dt="2022-04-08T01:27:01.451" v="11624"/>
          <ac:spMkLst>
            <pc:docMk/>
            <pc:sldMk cId="3255860693" sldId="281"/>
            <ac:spMk id="3" creationId="{EECDADB0-6ABC-44FC-A29D-A28D95D93C96}"/>
          </ac:spMkLst>
        </pc:spChg>
        <pc:spChg chg="mod">
          <ac:chgData name="Mihai Budiu" userId="3fe408b5c12bb05c" providerId="LiveId" clId="{86DA9ADA-FA61-4148-BEAB-628F6227E06F}" dt="2022-04-05T18:42:24.919" v="7410" actId="1038"/>
          <ac:spMkLst>
            <pc:docMk/>
            <pc:sldMk cId="3255860693" sldId="281"/>
            <ac:spMk id="5" creationId="{6677D9DF-253F-414B-83CB-92B5A2E246E8}"/>
          </ac:spMkLst>
        </pc:spChg>
        <pc:spChg chg="mod">
          <ac:chgData name="Mihai Budiu" userId="3fe408b5c12bb05c" providerId="LiveId" clId="{86DA9ADA-FA61-4148-BEAB-628F6227E06F}" dt="2022-04-05T18:42:38.460" v="7415" actId="1076"/>
          <ac:spMkLst>
            <pc:docMk/>
            <pc:sldMk cId="3255860693" sldId="281"/>
            <ac:spMk id="8" creationId="{993713EB-85EE-4085-BD3B-9AC62AAF7D7B}"/>
          </ac:spMkLst>
        </pc:spChg>
        <pc:graphicFrameChg chg="mod">
          <ac:chgData name="Mihai Budiu" userId="3fe408b5c12bb05c" providerId="LiveId" clId="{86DA9ADA-FA61-4148-BEAB-628F6227E06F}" dt="2022-04-05T18:42:24.919" v="7410" actId="1038"/>
          <ac:graphicFrameMkLst>
            <pc:docMk/>
            <pc:sldMk cId="3255860693" sldId="281"/>
            <ac:graphicFrameMk id="6" creationId="{73357DDE-8AFB-4451-B36E-DB5D419E48C5}"/>
          </ac:graphicFrameMkLst>
        </pc:graphicFrameChg>
      </pc:sldChg>
      <pc:sldChg chg="modSp mod modAnim">
        <pc:chgData name="Mihai Budiu" userId="3fe408b5c12bb05c" providerId="LiveId" clId="{86DA9ADA-FA61-4148-BEAB-628F6227E06F}" dt="2022-04-08T01:27:52.685" v="11640" actId="20577"/>
        <pc:sldMkLst>
          <pc:docMk/>
          <pc:sldMk cId="4260835909" sldId="282"/>
        </pc:sldMkLst>
        <pc:spChg chg="mod">
          <ac:chgData name="Mihai Budiu" userId="3fe408b5c12bb05c" providerId="LiveId" clId="{86DA9ADA-FA61-4148-BEAB-628F6227E06F}" dt="2022-04-08T01:27:28.557" v="11639" actId="20577"/>
          <ac:spMkLst>
            <pc:docMk/>
            <pc:sldMk cId="4260835909" sldId="282"/>
            <ac:spMk id="2" creationId="{A16ED842-CA5D-495A-98CB-012D07F87C1D}"/>
          </ac:spMkLst>
        </pc:spChg>
        <pc:spChg chg="mod">
          <ac:chgData name="Mihai Budiu" userId="3fe408b5c12bb05c" providerId="LiveId" clId="{86DA9ADA-FA61-4148-BEAB-628F6227E06F}" dt="2022-04-08T01:27:52.685" v="11640" actId="20577"/>
          <ac:spMkLst>
            <pc:docMk/>
            <pc:sldMk cId="4260835909" sldId="282"/>
            <ac:spMk id="3" creationId="{8E2EF090-BCB7-4D08-AAF8-499EEDB69A7F}"/>
          </ac:spMkLst>
        </pc:spChg>
        <pc:picChg chg="mod">
          <ac:chgData name="Mihai Budiu" userId="3fe408b5c12bb05c" providerId="LiveId" clId="{86DA9ADA-FA61-4148-BEAB-628F6227E06F}" dt="2022-04-05T20:20:10.606" v="9065" actId="1076"/>
          <ac:picMkLst>
            <pc:docMk/>
            <pc:sldMk cId="4260835909" sldId="282"/>
            <ac:picMk id="7" creationId="{7CA611EE-2E8F-4FF7-ADA7-D2A6699F6FDA}"/>
          </ac:picMkLst>
        </pc:picChg>
      </pc:sldChg>
      <pc:sldChg chg="del">
        <pc:chgData name="Mihai Budiu" userId="3fe408b5c12bb05c" providerId="LiveId" clId="{86DA9ADA-FA61-4148-BEAB-628F6227E06F}" dt="2022-04-05T18:36:43.956" v="7042" actId="2696"/>
        <pc:sldMkLst>
          <pc:docMk/>
          <pc:sldMk cId="2345760126" sldId="283"/>
        </pc:sldMkLst>
      </pc:sldChg>
      <pc:sldChg chg="add del ord">
        <pc:chgData name="Mihai Budiu" userId="3fe408b5c12bb05c" providerId="LiveId" clId="{86DA9ADA-FA61-4148-BEAB-628F6227E06F}" dt="2022-04-08T02:07:00.568" v="11835" actId="47"/>
        <pc:sldMkLst>
          <pc:docMk/>
          <pc:sldMk cId="3391688095" sldId="283"/>
        </pc:sldMkLst>
      </pc:sldChg>
      <pc:sldChg chg="del">
        <pc:chgData name="Mihai Budiu" userId="3fe408b5c12bb05c" providerId="LiveId" clId="{86DA9ADA-FA61-4148-BEAB-628F6227E06F}" dt="2022-04-05T03:44:53.031" v="3737" actId="47"/>
        <pc:sldMkLst>
          <pc:docMk/>
          <pc:sldMk cId="2249371898" sldId="286"/>
        </pc:sldMkLst>
      </pc:sldChg>
      <pc:sldChg chg="del ord">
        <pc:chgData name="Mihai Budiu" userId="3fe408b5c12bb05c" providerId="LiveId" clId="{86DA9ADA-FA61-4148-BEAB-628F6227E06F}" dt="2022-04-08T02:08:25.325" v="11850" actId="47"/>
        <pc:sldMkLst>
          <pc:docMk/>
          <pc:sldMk cId="2298287925" sldId="287"/>
        </pc:sldMkLst>
      </pc:sldChg>
      <pc:sldChg chg="modSp mod">
        <pc:chgData name="Mihai Budiu" userId="3fe408b5c12bb05c" providerId="LiveId" clId="{86DA9ADA-FA61-4148-BEAB-628F6227E06F}" dt="2022-04-08T01:26:09.171" v="11567" actId="20577"/>
        <pc:sldMkLst>
          <pc:docMk/>
          <pc:sldMk cId="2860766751" sldId="288"/>
        </pc:sldMkLst>
        <pc:spChg chg="mod">
          <ac:chgData name="Mihai Budiu" userId="3fe408b5c12bb05c" providerId="LiveId" clId="{86DA9ADA-FA61-4148-BEAB-628F6227E06F}" dt="2022-04-08T01:26:09.171" v="11567" actId="20577"/>
          <ac:spMkLst>
            <pc:docMk/>
            <pc:sldMk cId="2860766751" sldId="288"/>
            <ac:spMk id="3" creationId="{6233BCC0-5590-40D6-B06C-3AB26487A189}"/>
          </ac:spMkLst>
        </pc:spChg>
      </pc:sldChg>
      <pc:sldChg chg="modSp mod ord">
        <pc:chgData name="Mihai Budiu" userId="3fe408b5c12bb05c" providerId="LiveId" clId="{86DA9ADA-FA61-4148-BEAB-628F6227E06F}" dt="2022-04-08T01:15:12.260" v="11497" actId="20577"/>
        <pc:sldMkLst>
          <pc:docMk/>
          <pc:sldMk cId="3504480482" sldId="289"/>
        </pc:sldMkLst>
        <pc:spChg chg="mod">
          <ac:chgData name="Mihai Budiu" userId="3fe408b5c12bb05c" providerId="LiveId" clId="{86DA9ADA-FA61-4148-BEAB-628F6227E06F}" dt="2022-04-08T01:14:55.374" v="11464" actId="20577"/>
          <ac:spMkLst>
            <pc:docMk/>
            <pc:sldMk cId="3504480482" sldId="289"/>
            <ac:spMk id="2" creationId="{A13AA746-3B01-4081-9E9F-4581A11CDF57}"/>
          </ac:spMkLst>
        </pc:spChg>
        <pc:spChg chg="mod">
          <ac:chgData name="Mihai Budiu" userId="3fe408b5c12bb05c" providerId="LiveId" clId="{86DA9ADA-FA61-4148-BEAB-628F6227E06F}" dt="2022-04-08T01:15:12.260" v="11497" actId="20577"/>
          <ac:spMkLst>
            <pc:docMk/>
            <pc:sldMk cId="3504480482" sldId="289"/>
            <ac:spMk id="3" creationId="{5AC92882-3BDA-44B0-AB74-D421D11C8562}"/>
          </ac:spMkLst>
        </pc:spChg>
      </pc:sldChg>
      <pc:sldChg chg="modSp mod ord">
        <pc:chgData name="Mihai Budiu" userId="3fe408b5c12bb05c" providerId="LiveId" clId="{86DA9ADA-FA61-4148-BEAB-628F6227E06F}" dt="2022-04-08T02:10:28.698" v="11869" actId="20577"/>
        <pc:sldMkLst>
          <pc:docMk/>
          <pc:sldMk cId="2333429031" sldId="290"/>
        </pc:sldMkLst>
        <pc:spChg chg="mod">
          <ac:chgData name="Mihai Budiu" userId="3fe408b5c12bb05c" providerId="LiveId" clId="{86DA9ADA-FA61-4148-BEAB-628F6227E06F}" dt="2022-04-08T02:10:28.698" v="11869" actId="20577"/>
          <ac:spMkLst>
            <pc:docMk/>
            <pc:sldMk cId="2333429031" sldId="290"/>
            <ac:spMk id="11" creationId="{FD27D785-CC0B-403E-A470-63345672281C}"/>
          </ac:spMkLst>
        </pc:spChg>
        <pc:spChg chg="mod">
          <ac:chgData name="Mihai Budiu" userId="3fe408b5c12bb05c" providerId="LiveId" clId="{86DA9ADA-FA61-4148-BEAB-628F6227E06F}" dt="2022-04-08T02:10:25.845" v="11868" actId="20577"/>
          <ac:spMkLst>
            <pc:docMk/>
            <pc:sldMk cId="2333429031" sldId="290"/>
            <ac:spMk id="15" creationId="{4A52F2CD-7087-4EF9-B759-73661B087B0C}"/>
          </ac:spMkLst>
        </pc:spChg>
      </pc:sldChg>
      <pc:sldChg chg="modSp mod ord">
        <pc:chgData name="Mihai Budiu" userId="3fe408b5c12bb05c" providerId="LiveId" clId="{86DA9ADA-FA61-4148-BEAB-628F6227E06F}" dt="2022-04-08T02:10:50.258" v="11873" actId="20577"/>
        <pc:sldMkLst>
          <pc:docMk/>
          <pc:sldMk cId="718664270" sldId="292"/>
        </pc:sldMkLst>
        <pc:spChg chg="mod">
          <ac:chgData name="Mihai Budiu" userId="3fe408b5c12bb05c" providerId="LiveId" clId="{86DA9ADA-FA61-4148-BEAB-628F6227E06F}" dt="2022-04-08T02:09:06.878" v="11855" actId="20577"/>
          <ac:spMkLst>
            <pc:docMk/>
            <pc:sldMk cId="718664270" sldId="292"/>
            <ac:spMk id="3" creationId="{D7DEFAC5-C72C-42EF-BF29-04A5BC70C98F}"/>
          </ac:spMkLst>
        </pc:spChg>
        <pc:spChg chg="mod">
          <ac:chgData name="Mihai Budiu" userId="3fe408b5c12bb05c" providerId="LiveId" clId="{86DA9ADA-FA61-4148-BEAB-628F6227E06F}" dt="2022-04-08T02:08:47.149" v="11853" actId="20577"/>
          <ac:spMkLst>
            <pc:docMk/>
            <pc:sldMk cId="718664270" sldId="292"/>
            <ac:spMk id="6" creationId="{7983DBD8-1A9D-450B-80DB-DEA83043595A}"/>
          </ac:spMkLst>
        </pc:spChg>
        <pc:spChg chg="mod">
          <ac:chgData name="Mihai Budiu" userId="3fe408b5c12bb05c" providerId="LiveId" clId="{86DA9ADA-FA61-4148-BEAB-628F6227E06F}" dt="2022-04-08T02:08:50.840" v="11854" actId="20577"/>
          <ac:spMkLst>
            <pc:docMk/>
            <pc:sldMk cId="718664270" sldId="292"/>
            <ac:spMk id="7" creationId="{AC3DA6A6-9574-4E80-A88D-174614E672FE}"/>
          </ac:spMkLst>
        </pc:spChg>
        <pc:spChg chg="mod">
          <ac:chgData name="Mihai Budiu" userId="3fe408b5c12bb05c" providerId="LiveId" clId="{86DA9ADA-FA61-4148-BEAB-628F6227E06F}" dt="2022-04-08T02:10:50.258" v="11873" actId="20577"/>
          <ac:spMkLst>
            <pc:docMk/>
            <pc:sldMk cId="718664270" sldId="292"/>
            <ac:spMk id="10" creationId="{AC918DC5-2095-4B7F-A135-45E3EB7666E3}"/>
          </ac:spMkLst>
        </pc:spChg>
        <pc:cxnChg chg="mod">
          <ac:chgData name="Mihai Budiu" userId="3fe408b5c12bb05c" providerId="LiveId" clId="{86DA9ADA-FA61-4148-BEAB-628F6227E06F}" dt="2022-04-08T02:08:47.149" v="11853" actId="20577"/>
          <ac:cxnSpMkLst>
            <pc:docMk/>
            <pc:sldMk cId="718664270" sldId="292"/>
            <ac:cxnSpMk id="8" creationId="{AFADBAF9-27B5-479A-AA7E-2E7B319973FA}"/>
          </ac:cxnSpMkLst>
        </pc:cxnChg>
        <pc:cxnChg chg="mod">
          <ac:chgData name="Mihai Budiu" userId="3fe408b5c12bb05c" providerId="LiveId" clId="{86DA9ADA-FA61-4148-BEAB-628F6227E06F}" dt="2022-04-08T02:08:50.840" v="11854" actId="20577"/>
          <ac:cxnSpMkLst>
            <pc:docMk/>
            <pc:sldMk cId="718664270" sldId="292"/>
            <ac:cxnSpMk id="9" creationId="{34825E9A-443B-40A3-9D52-AF3B09418B51}"/>
          </ac:cxnSpMkLst>
        </pc:cxnChg>
        <pc:cxnChg chg="mod">
          <ac:chgData name="Mihai Budiu" userId="3fe408b5c12bb05c" providerId="LiveId" clId="{86DA9ADA-FA61-4148-BEAB-628F6227E06F}" dt="2022-04-08T02:10:50.258" v="11873" actId="20577"/>
          <ac:cxnSpMkLst>
            <pc:docMk/>
            <pc:sldMk cId="718664270" sldId="292"/>
            <ac:cxnSpMk id="11" creationId="{585880A6-D461-4D66-9F00-E7911837E565}"/>
          </ac:cxnSpMkLst>
        </pc:cxnChg>
      </pc:sldChg>
      <pc:sldChg chg="modSp mod ord">
        <pc:chgData name="Mihai Budiu" userId="3fe408b5c12bb05c" providerId="LiveId" clId="{86DA9ADA-FA61-4148-BEAB-628F6227E06F}" dt="2022-04-08T02:10:43.552" v="11872" actId="20577"/>
        <pc:sldMkLst>
          <pc:docMk/>
          <pc:sldMk cId="1711707560" sldId="293"/>
        </pc:sldMkLst>
        <pc:spChg chg="mod">
          <ac:chgData name="Mihai Budiu" userId="3fe408b5c12bb05c" providerId="LiveId" clId="{86DA9ADA-FA61-4148-BEAB-628F6227E06F}" dt="2022-04-08T02:09:33.634" v="11857" actId="20577"/>
          <ac:spMkLst>
            <pc:docMk/>
            <pc:sldMk cId="1711707560" sldId="293"/>
            <ac:spMk id="3" creationId="{93B74907-5BA7-4723-8594-A46E6527A577}"/>
          </ac:spMkLst>
        </pc:spChg>
        <pc:spChg chg="mod">
          <ac:chgData name="Mihai Budiu" userId="3fe408b5c12bb05c" providerId="LiveId" clId="{86DA9ADA-FA61-4148-BEAB-628F6227E06F}" dt="2022-04-08T02:09:46.012" v="11860" actId="20577"/>
          <ac:spMkLst>
            <pc:docMk/>
            <pc:sldMk cId="1711707560" sldId="293"/>
            <ac:spMk id="8" creationId="{58E2E32E-DAFB-4513-A2CD-4BD13E626EBA}"/>
          </ac:spMkLst>
        </pc:spChg>
        <pc:spChg chg="mod">
          <ac:chgData name="Mihai Budiu" userId="3fe408b5c12bb05c" providerId="LiveId" clId="{86DA9ADA-FA61-4148-BEAB-628F6227E06F}" dt="2022-04-08T02:09:48.949" v="11861" actId="20577"/>
          <ac:spMkLst>
            <pc:docMk/>
            <pc:sldMk cId="1711707560" sldId="293"/>
            <ac:spMk id="9" creationId="{77201933-E850-4521-B983-70E1E720B6AE}"/>
          </ac:spMkLst>
        </pc:spChg>
        <pc:spChg chg="mod">
          <ac:chgData name="Mihai Budiu" userId="3fe408b5c12bb05c" providerId="LiveId" clId="{86DA9ADA-FA61-4148-BEAB-628F6227E06F}" dt="2022-04-08T02:10:43.552" v="11872" actId="20577"/>
          <ac:spMkLst>
            <pc:docMk/>
            <pc:sldMk cId="1711707560" sldId="293"/>
            <ac:spMk id="14" creationId="{43FF8BB6-BB19-4DF8-B2BE-5E9892466068}"/>
          </ac:spMkLst>
        </pc:spChg>
        <pc:spChg chg="mod">
          <ac:chgData name="Mihai Budiu" userId="3fe408b5c12bb05c" providerId="LiveId" clId="{86DA9ADA-FA61-4148-BEAB-628F6227E06F}" dt="2022-04-08T02:10:38.937" v="11871" actId="20577"/>
          <ac:spMkLst>
            <pc:docMk/>
            <pc:sldMk cId="1711707560" sldId="293"/>
            <ac:spMk id="16" creationId="{B7C41217-6C60-4CA5-AB5A-263DA6EC77D7}"/>
          </ac:spMkLst>
        </pc:spChg>
        <pc:cxnChg chg="mod">
          <ac:chgData name="Mihai Budiu" userId="3fe408b5c12bb05c" providerId="LiveId" clId="{86DA9ADA-FA61-4148-BEAB-628F6227E06F}" dt="2022-04-08T02:09:46.012" v="11860" actId="20577"/>
          <ac:cxnSpMkLst>
            <pc:docMk/>
            <pc:sldMk cId="1711707560" sldId="293"/>
            <ac:cxnSpMk id="10" creationId="{34DF0041-F5D5-44D2-B9AF-AEC11DD75CA1}"/>
          </ac:cxnSpMkLst>
        </pc:cxnChg>
        <pc:cxnChg chg="mod">
          <ac:chgData name="Mihai Budiu" userId="3fe408b5c12bb05c" providerId="LiveId" clId="{86DA9ADA-FA61-4148-BEAB-628F6227E06F}" dt="2022-04-08T02:09:48.949" v="11861" actId="20577"/>
          <ac:cxnSpMkLst>
            <pc:docMk/>
            <pc:sldMk cId="1711707560" sldId="293"/>
            <ac:cxnSpMk id="11" creationId="{4E2D1DD9-DA57-4C4D-B9B2-9B85CE9D8F70}"/>
          </ac:cxnSpMkLst>
        </pc:cxnChg>
      </pc:sldChg>
      <pc:sldChg chg="modSp mod ord">
        <pc:chgData name="Mihai Budiu" userId="3fe408b5c12bb05c" providerId="LiveId" clId="{86DA9ADA-FA61-4148-BEAB-628F6227E06F}" dt="2022-04-08T02:11:51.430" v="11877" actId="20577"/>
        <pc:sldMkLst>
          <pc:docMk/>
          <pc:sldMk cId="3438684413" sldId="294"/>
        </pc:sldMkLst>
        <pc:spChg chg="mod">
          <ac:chgData name="Mihai Budiu" userId="3fe408b5c12bb05c" providerId="LiveId" clId="{86DA9ADA-FA61-4148-BEAB-628F6227E06F}" dt="2022-04-08T02:10:11.477" v="11865" actId="20577"/>
          <ac:spMkLst>
            <pc:docMk/>
            <pc:sldMk cId="3438684413" sldId="294"/>
            <ac:spMk id="3" creationId="{2BEF618E-0C86-4874-890A-B4EE29F5CDD5}"/>
          </ac:spMkLst>
        </pc:spChg>
        <pc:spChg chg="mod">
          <ac:chgData name="Mihai Budiu" userId="3fe408b5c12bb05c" providerId="LiveId" clId="{86DA9ADA-FA61-4148-BEAB-628F6227E06F}" dt="2022-04-08T02:10:15.438" v="11866" actId="20577"/>
          <ac:spMkLst>
            <pc:docMk/>
            <pc:sldMk cId="3438684413" sldId="294"/>
            <ac:spMk id="13" creationId="{05268C54-D40C-4CC9-B9B4-B312E49288D4}"/>
          </ac:spMkLst>
        </pc:spChg>
        <pc:spChg chg="mod">
          <ac:chgData name="Mihai Budiu" userId="3fe408b5c12bb05c" providerId="LiveId" clId="{86DA9ADA-FA61-4148-BEAB-628F6227E06F}" dt="2022-04-08T02:10:18.817" v="11867" actId="20577"/>
          <ac:spMkLst>
            <pc:docMk/>
            <pc:sldMk cId="3438684413" sldId="294"/>
            <ac:spMk id="14" creationId="{B50370D4-11E9-4D21-916C-76C934F72882}"/>
          </ac:spMkLst>
        </pc:spChg>
        <pc:spChg chg="mod">
          <ac:chgData name="Mihai Budiu" userId="3fe408b5c12bb05c" providerId="LiveId" clId="{86DA9ADA-FA61-4148-BEAB-628F6227E06F}" dt="2022-04-08T02:11:51.430" v="11877" actId="20577"/>
          <ac:spMkLst>
            <pc:docMk/>
            <pc:sldMk cId="3438684413" sldId="294"/>
            <ac:spMk id="19" creationId="{A2294434-640B-46E4-B56C-C4450043C12A}"/>
          </ac:spMkLst>
        </pc:spChg>
        <pc:spChg chg="mod">
          <ac:chgData name="Mihai Budiu" userId="3fe408b5c12bb05c" providerId="LiveId" clId="{86DA9ADA-FA61-4148-BEAB-628F6227E06F}" dt="2022-04-08T02:11:19.800" v="11876" actId="20577"/>
          <ac:spMkLst>
            <pc:docMk/>
            <pc:sldMk cId="3438684413" sldId="294"/>
            <ac:spMk id="23" creationId="{1D307F92-D01D-4047-B69B-E3E63F23264E}"/>
          </ac:spMkLst>
        </pc:spChg>
        <pc:cxnChg chg="mod">
          <ac:chgData name="Mihai Budiu" userId="3fe408b5c12bb05c" providerId="LiveId" clId="{86DA9ADA-FA61-4148-BEAB-628F6227E06F}" dt="2022-04-08T02:10:15.438" v="11866" actId="20577"/>
          <ac:cxnSpMkLst>
            <pc:docMk/>
            <pc:sldMk cId="3438684413" sldId="294"/>
            <ac:cxnSpMk id="15" creationId="{5F50C74B-CB89-42A2-8B7E-4A988C1197C5}"/>
          </ac:cxnSpMkLst>
        </pc:cxnChg>
        <pc:cxnChg chg="mod">
          <ac:chgData name="Mihai Budiu" userId="3fe408b5c12bb05c" providerId="LiveId" clId="{86DA9ADA-FA61-4148-BEAB-628F6227E06F}" dt="2022-04-08T02:10:18.817" v="11867" actId="20577"/>
          <ac:cxnSpMkLst>
            <pc:docMk/>
            <pc:sldMk cId="3438684413" sldId="294"/>
            <ac:cxnSpMk id="16" creationId="{B90A18F5-6061-421F-B7A2-0957EACD0AAB}"/>
          </ac:cxnSpMkLst>
        </pc:cxnChg>
      </pc:sldChg>
      <pc:sldChg chg="modSp mod">
        <pc:chgData name="Mihai Budiu" userId="3fe408b5c12bb05c" providerId="LiveId" clId="{86DA9ADA-FA61-4148-BEAB-628F6227E06F}" dt="2022-04-08T02:08:02.977" v="11849" actId="20577"/>
        <pc:sldMkLst>
          <pc:docMk/>
          <pc:sldMk cId="1212518177" sldId="295"/>
        </pc:sldMkLst>
        <pc:spChg chg="mod">
          <ac:chgData name="Mihai Budiu" userId="3fe408b5c12bb05c" providerId="LiveId" clId="{86DA9ADA-FA61-4148-BEAB-628F6227E06F}" dt="2022-04-08T02:07:56.892" v="11847" actId="20577"/>
          <ac:spMkLst>
            <pc:docMk/>
            <pc:sldMk cId="1212518177" sldId="295"/>
            <ac:spMk id="3" creationId="{DA729492-1C44-41C1-87FD-CF20C3C139FC}"/>
          </ac:spMkLst>
        </pc:spChg>
        <pc:spChg chg="mod">
          <ac:chgData name="Mihai Budiu" userId="3fe408b5c12bb05c" providerId="LiveId" clId="{86DA9ADA-FA61-4148-BEAB-628F6227E06F}" dt="2022-04-08T02:08:02.977" v="11849" actId="20577"/>
          <ac:spMkLst>
            <pc:docMk/>
            <pc:sldMk cId="1212518177" sldId="295"/>
            <ac:spMk id="6" creationId="{8550BE62-B9CA-45CD-B136-C67DF636FECE}"/>
          </ac:spMkLst>
        </pc:spChg>
      </pc:sldChg>
      <pc:sldChg chg="modSp mod ord">
        <pc:chgData name="Mihai Budiu" userId="3fe408b5c12bb05c" providerId="LiveId" clId="{86DA9ADA-FA61-4148-BEAB-628F6227E06F}" dt="2022-04-08T02:12:54.446" v="11902" actId="20577"/>
        <pc:sldMkLst>
          <pc:docMk/>
          <pc:sldMk cId="2483869163" sldId="296"/>
        </pc:sldMkLst>
        <pc:spChg chg="mod">
          <ac:chgData name="Mihai Budiu" userId="3fe408b5c12bb05c" providerId="LiveId" clId="{86DA9ADA-FA61-4148-BEAB-628F6227E06F}" dt="2022-04-08T02:12:54.446" v="11902" actId="20577"/>
          <ac:spMkLst>
            <pc:docMk/>
            <pc:sldMk cId="2483869163" sldId="296"/>
            <ac:spMk id="15" creationId="{53E13663-E7B6-4739-ADA2-D5B32EDE0981}"/>
          </ac:spMkLst>
        </pc:spChg>
        <pc:spChg chg="mod">
          <ac:chgData name="Mihai Budiu" userId="3fe408b5c12bb05c" providerId="LiveId" clId="{86DA9ADA-FA61-4148-BEAB-628F6227E06F}" dt="2022-04-08T02:12:43.745" v="11892" actId="20577"/>
          <ac:spMkLst>
            <pc:docMk/>
            <pc:sldMk cId="2483869163" sldId="296"/>
            <ac:spMk id="17" creationId="{2FEBECEB-75EE-4645-B15B-3F3E9D201054}"/>
          </ac:spMkLst>
        </pc:spChg>
      </pc:sldChg>
      <pc:sldChg chg="del ord">
        <pc:chgData name="Mihai Budiu" userId="3fe408b5c12bb05c" providerId="LiveId" clId="{86DA9ADA-FA61-4148-BEAB-628F6227E06F}" dt="2022-04-05T19:57:43.376" v="8648" actId="47"/>
        <pc:sldMkLst>
          <pc:docMk/>
          <pc:sldMk cId="2084679264" sldId="298"/>
        </pc:sldMkLst>
      </pc:sldChg>
      <pc:sldChg chg="addSp delSp modSp mod">
        <pc:chgData name="Mihai Budiu" userId="3fe408b5c12bb05c" providerId="LiveId" clId="{86DA9ADA-FA61-4148-BEAB-628F6227E06F}" dt="2022-04-05T20:02:08.091" v="8742" actId="20577"/>
        <pc:sldMkLst>
          <pc:docMk/>
          <pc:sldMk cId="3367570793" sldId="302"/>
        </pc:sldMkLst>
        <pc:spChg chg="mod">
          <ac:chgData name="Mihai Budiu" userId="3fe408b5c12bb05c" providerId="LiveId" clId="{86DA9ADA-FA61-4148-BEAB-628F6227E06F}" dt="2022-04-04T23:07:48.918" v="575" actId="1076"/>
          <ac:spMkLst>
            <pc:docMk/>
            <pc:sldMk cId="3367570793" sldId="302"/>
            <ac:spMk id="2" creationId="{931CB568-F67C-4395-914C-027B7B1CA396}"/>
          </ac:spMkLst>
        </pc:spChg>
        <pc:spChg chg="mod">
          <ac:chgData name="Mihai Budiu" userId="3fe408b5c12bb05c" providerId="LiveId" clId="{86DA9ADA-FA61-4148-BEAB-628F6227E06F}" dt="2022-04-05T20:02:08.091" v="8742" actId="20577"/>
          <ac:spMkLst>
            <pc:docMk/>
            <pc:sldMk cId="3367570793" sldId="302"/>
            <ac:spMk id="3" creationId="{EFDC8356-E2AD-4226-93F2-9E09F708CB1F}"/>
          </ac:spMkLst>
        </pc:spChg>
        <pc:picChg chg="add del mod">
          <ac:chgData name="Mihai Budiu" userId="3fe408b5c12bb05c" providerId="LiveId" clId="{86DA9ADA-FA61-4148-BEAB-628F6227E06F}" dt="2022-04-05T00:05:49.496" v="1880" actId="478"/>
          <ac:picMkLst>
            <pc:docMk/>
            <pc:sldMk cId="3367570793" sldId="302"/>
            <ac:picMk id="6" creationId="{926A7CCA-9EF4-48B6-A6FA-B4ECE6D33C2B}"/>
          </ac:picMkLst>
        </pc:picChg>
        <pc:picChg chg="add del mod">
          <ac:chgData name="Mihai Budiu" userId="3fe408b5c12bb05c" providerId="LiveId" clId="{86DA9ADA-FA61-4148-BEAB-628F6227E06F}" dt="2022-04-05T00:06:37.443" v="1884" actId="478"/>
          <ac:picMkLst>
            <pc:docMk/>
            <pc:sldMk cId="3367570793" sldId="302"/>
            <ac:picMk id="8" creationId="{B7F779F1-54A9-465A-BF92-A77F0697051A}"/>
          </ac:picMkLst>
        </pc:picChg>
        <pc:picChg chg="add mod">
          <ac:chgData name="Mihai Budiu" userId="3fe408b5c12bb05c" providerId="LiveId" clId="{86DA9ADA-FA61-4148-BEAB-628F6227E06F}" dt="2022-04-05T00:06:51.807" v="1889" actId="1076"/>
          <ac:picMkLst>
            <pc:docMk/>
            <pc:sldMk cId="3367570793" sldId="302"/>
            <ac:picMk id="10" creationId="{9F59BD55-EE58-4C10-8139-B653A832D428}"/>
          </ac:picMkLst>
        </pc:picChg>
        <pc:picChg chg="del mod">
          <ac:chgData name="Mihai Budiu" userId="3fe408b5c12bb05c" providerId="LiveId" clId="{86DA9ADA-FA61-4148-BEAB-628F6227E06F}" dt="2022-04-04T23:04:58.733" v="206" actId="478"/>
          <ac:picMkLst>
            <pc:docMk/>
            <pc:sldMk cId="3367570793" sldId="302"/>
            <ac:picMk id="1028" creationId="{926C00CB-6280-4386-A1F6-272E906B0304}"/>
          </ac:picMkLst>
        </pc:picChg>
      </pc:sldChg>
      <pc:sldChg chg="modSp mod ord">
        <pc:chgData name="Mihai Budiu" userId="3fe408b5c12bb05c" providerId="LiveId" clId="{86DA9ADA-FA61-4148-BEAB-628F6227E06F}" dt="2022-04-05T03:48:21.382" v="3753"/>
        <pc:sldMkLst>
          <pc:docMk/>
          <pc:sldMk cId="2377185932" sldId="306"/>
        </pc:sldMkLst>
        <pc:spChg chg="mod">
          <ac:chgData name="Mihai Budiu" userId="3fe408b5c12bb05c" providerId="LiveId" clId="{86DA9ADA-FA61-4148-BEAB-628F6227E06F}" dt="2022-04-05T00:25:40.083" v="1941" actId="20577"/>
          <ac:spMkLst>
            <pc:docMk/>
            <pc:sldMk cId="2377185932" sldId="306"/>
            <ac:spMk id="2" creationId="{A8F3CCDB-C301-4CC7-9980-75C9BFBF3851}"/>
          </ac:spMkLst>
        </pc:spChg>
        <pc:spChg chg="mod">
          <ac:chgData name="Mihai Budiu" userId="3fe408b5c12bb05c" providerId="LiveId" clId="{86DA9ADA-FA61-4148-BEAB-628F6227E06F}" dt="2022-04-05T00:27:41.250" v="1992" actId="404"/>
          <ac:spMkLst>
            <pc:docMk/>
            <pc:sldMk cId="2377185932" sldId="306"/>
            <ac:spMk id="3" creationId="{33523FD5-3B58-40F8-B208-B317B74BDAF8}"/>
          </ac:spMkLst>
        </pc:spChg>
      </pc:sldChg>
      <pc:sldChg chg="del">
        <pc:chgData name="Mihai Budiu" userId="3fe408b5c12bb05c" providerId="LiveId" clId="{86DA9ADA-FA61-4148-BEAB-628F6227E06F}" dt="2022-04-05T18:47:52.264" v="7584" actId="47"/>
        <pc:sldMkLst>
          <pc:docMk/>
          <pc:sldMk cId="125897428" sldId="308"/>
        </pc:sldMkLst>
      </pc:sldChg>
      <pc:sldChg chg="modSp mod">
        <pc:chgData name="Mihai Budiu" userId="3fe408b5c12bb05c" providerId="LiveId" clId="{86DA9ADA-FA61-4148-BEAB-628F6227E06F}" dt="2022-04-06T18:58:37.554" v="9184" actId="20577"/>
        <pc:sldMkLst>
          <pc:docMk/>
          <pc:sldMk cId="67076578" sldId="310"/>
        </pc:sldMkLst>
        <pc:spChg chg="mod">
          <ac:chgData name="Mihai Budiu" userId="3fe408b5c12bb05c" providerId="LiveId" clId="{86DA9ADA-FA61-4148-BEAB-628F6227E06F}" dt="2022-04-06T18:58:37.554" v="9184" actId="20577"/>
          <ac:spMkLst>
            <pc:docMk/>
            <pc:sldMk cId="67076578" sldId="310"/>
            <ac:spMk id="2" creationId="{1F16FA47-024C-4B15-95DC-F4C7F874FD21}"/>
          </ac:spMkLst>
        </pc:spChg>
      </pc:sldChg>
      <pc:sldChg chg="del">
        <pc:chgData name="Mihai Budiu" userId="3fe408b5c12bb05c" providerId="LiveId" clId="{86DA9ADA-FA61-4148-BEAB-628F6227E06F}" dt="2022-04-05T20:01:00.338" v="8725" actId="47"/>
        <pc:sldMkLst>
          <pc:docMk/>
          <pc:sldMk cId="362408867" sldId="312"/>
        </pc:sldMkLst>
      </pc:sldChg>
      <pc:sldChg chg="modSp mod ord">
        <pc:chgData name="Mihai Budiu" userId="3fe408b5c12bb05c" providerId="LiveId" clId="{86DA9ADA-FA61-4148-BEAB-628F6227E06F}" dt="2022-04-08T01:17:07.048" v="11507" actId="20577"/>
        <pc:sldMkLst>
          <pc:docMk/>
          <pc:sldMk cId="1651621493" sldId="313"/>
        </pc:sldMkLst>
        <pc:spChg chg="mod">
          <ac:chgData name="Mihai Budiu" userId="3fe408b5c12bb05c" providerId="LiveId" clId="{86DA9ADA-FA61-4148-BEAB-628F6227E06F}" dt="2022-04-08T01:17:07.048" v="11507" actId="20577"/>
          <ac:spMkLst>
            <pc:docMk/>
            <pc:sldMk cId="1651621493" sldId="313"/>
            <ac:spMk id="3" creationId="{F8D657E4-8E4C-41B4-8648-739DCC6B07DF}"/>
          </ac:spMkLst>
        </pc:spChg>
        <pc:spChg chg="mod">
          <ac:chgData name="Mihai Budiu" userId="3fe408b5c12bb05c" providerId="LiveId" clId="{86DA9ADA-FA61-4148-BEAB-628F6227E06F}" dt="2022-04-05T04:32:14.058" v="5043" actId="20577"/>
          <ac:spMkLst>
            <pc:docMk/>
            <pc:sldMk cId="1651621493" sldId="313"/>
            <ac:spMk id="34" creationId="{D69E4CA4-BDF1-4918-B24D-4820C86EBB6B}"/>
          </ac:spMkLst>
        </pc:spChg>
        <pc:spChg chg="mod">
          <ac:chgData name="Mihai Budiu" userId="3fe408b5c12bb05c" providerId="LiveId" clId="{86DA9ADA-FA61-4148-BEAB-628F6227E06F}" dt="2022-04-05T04:32:18.235" v="5044" actId="20577"/>
          <ac:spMkLst>
            <pc:docMk/>
            <pc:sldMk cId="1651621493" sldId="313"/>
            <ac:spMk id="35" creationId="{28006B58-0FA8-4C61-A8DB-78C015DBE379}"/>
          </ac:spMkLst>
        </pc:spChg>
        <pc:spChg chg="mod">
          <ac:chgData name="Mihai Budiu" userId="3fe408b5c12bb05c" providerId="LiveId" clId="{86DA9ADA-FA61-4148-BEAB-628F6227E06F}" dt="2022-04-05T04:32:20.038" v="5045" actId="20577"/>
          <ac:spMkLst>
            <pc:docMk/>
            <pc:sldMk cId="1651621493" sldId="313"/>
            <ac:spMk id="36" creationId="{0FF7A327-7B56-4FF7-B87A-5589E840DC41}"/>
          </ac:spMkLst>
        </pc:spChg>
        <pc:spChg chg="mod">
          <ac:chgData name="Mihai Budiu" userId="3fe408b5c12bb05c" providerId="LiveId" clId="{86DA9ADA-FA61-4148-BEAB-628F6227E06F}" dt="2022-04-05T04:32:22.396" v="5046" actId="20577"/>
          <ac:spMkLst>
            <pc:docMk/>
            <pc:sldMk cId="1651621493" sldId="313"/>
            <ac:spMk id="37" creationId="{1D38213F-43C1-4F7E-9AD1-10FBBD205754}"/>
          </ac:spMkLst>
        </pc:spChg>
        <pc:spChg chg="mod">
          <ac:chgData name="Mihai Budiu" userId="3fe408b5c12bb05c" providerId="LiveId" clId="{86DA9ADA-FA61-4148-BEAB-628F6227E06F}" dt="2022-04-05T04:32:27.160" v="5049" actId="20577"/>
          <ac:spMkLst>
            <pc:docMk/>
            <pc:sldMk cId="1651621493" sldId="313"/>
            <ac:spMk id="47" creationId="{6E52A105-F5FB-477F-9053-A0D907D69C80}"/>
          </ac:spMkLst>
        </pc:spChg>
        <pc:spChg chg="mod">
          <ac:chgData name="Mihai Budiu" userId="3fe408b5c12bb05c" providerId="LiveId" clId="{86DA9ADA-FA61-4148-BEAB-628F6227E06F}" dt="2022-04-05T04:32:40.081" v="5056" actId="6549"/>
          <ac:spMkLst>
            <pc:docMk/>
            <pc:sldMk cId="1651621493" sldId="313"/>
            <ac:spMk id="48" creationId="{E70175D4-3C78-40A7-9E48-DE26C191DEA8}"/>
          </ac:spMkLst>
        </pc:spChg>
        <pc:spChg chg="mod">
          <ac:chgData name="Mihai Budiu" userId="3fe408b5c12bb05c" providerId="LiveId" clId="{86DA9ADA-FA61-4148-BEAB-628F6227E06F}" dt="2022-04-05T04:32:33.421" v="5054" actId="20577"/>
          <ac:spMkLst>
            <pc:docMk/>
            <pc:sldMk cId="1651621493" sldId="313"/>
            <ac:spMk id="49" creationId="{0AD3B34D-539B-41FB-9292-421145FBAB57}"/>
          </ac:spMkLst>
        </pc:spChg>
        <pc:spChg chg="mod">
          <ac:chgData name="Mihai Budiu" userId="3fe408b5c12bb05c" providerId="LiveId" clId="{86DA9ADA-FA61-4148-BEAB-628F6227E06F}" dt="2022-04-05T04:32:43.055" v="5059" actId="20577"/>
          <ac:spMkLst>
            <pc:docMk/>
            <pc:sldMk cId="1651621493" sldId="313"/>
            <ac:spMk id="50" creationId="{23FE40F0-C27D-4A1D-A365-C8254BFE8E83}"/>
          </ac:spMkLst>
        </pc:spChg>
        <pc:spChg chg="mod">
          <ac:chgData name="Mihai Budiu" userId="3fe408b5c12bb05c" providerId="LiveId" clId="{86DA9ADA-FA61-4148-BEAB-628F6227E06F}" dt="2022-04-05T04:32:46.894" v="5060" actId="20577"/>
          <ac:spMkLst>
            <pc:docMk/>
            <pc:sldMk cId="1651621493" sldId="313"/>
            <ac:spMk id="55" creationId="{4B4C2D27-5303-46B7-8612-3FC40EE94EC0}"/>
          </ac:spMkLst>
        </pc:spChg>
        <pc:spChg chg="mod">
          <ac:chgData name="Mihai Budiu" userId="3fe408b5c12bb05c" providerId="LiveId" clId="{86DA9ADA-FA61-4148-BEAB-628F6227E06F}" dt="2022-04-05T04:32:48.207" v="5061" actId="20577"/>
          <ac:spMkLst>
            <pc:docMk/>
            <pc:sldMk cId="1651621493" sldId="313"/>
            <ac:spMk id="56" creationId="{F325A938-72EA-4F34-885B-7FF1FD3FA3D5}"/>
          </ac:spMkLst>
        </pc:spChg>
        <pc:spChg chg="mod">
          <ac:chgData name="Mihai Budiu" userId="3fe408b5c12bb05c" providerId="LiveId" clId="{86DA9ADA-FA61-4148-BEAB-628F6227E06F}" dt="2022-04-05T04:32:49.375" v="5062" actId="20577"/>
          <ac:spMkLst>
            <pc:docMk/>
            <pc:sldMk cId="1651621493" sldId="313"/>
            <ac:spMk id="57" creationId="{E4F08B2E-4266-4548-8ABA-32A0B010BA8D}"/>
          </ac:spMkLst>
        </pc:spChg>
        <pc:spChg chg="mod">
          <ac:chgData name="Mihai Budiu" userId="3fe408b5c12bb05c" providerId="LiveId" clId="{86DA9ADA-FA61-4148-BEAB-628F6227E06F}" dt="2022-04-05T04:32:50.531" v="5063" actId="20577"/>
          <ac:spMkLst>
            <pc:docMk/>
            <pc:sldMk cId="1651621493" sldId="313"/>
            <ac:spMk id="58" creationId="{F4871284-83D6-4D42-8711-E9F27B4F5C9E}"/>
          </ac:spMkLst>
        </pc:spChg>
        <pc:grpChg chg="mod">
          <ac:chgData name="Mihai Budiu" userId="3fe408b5c12bb05c" providerId="LiveId" clId="{86DA9ADA-FA61-4148-BEAB-628F6227E06F}" dt="2022-04-05T04:32:37.553" v="5055" actId="14100"/>
          <ac:grpSpMkLst>
            <pc:docMk/>
            <pc:sldMk cId="1651621493" sldId="313"/>
            <ac:grpSpMk id="46" creationId="{92228D39-CD37-4CA4-8764-8702F6870DFE}"/>
          </ac:grpSpMkLst>
        </pc:grpChg>
        <pc:cxnChg chg="mod">
          <ac:chgData name="Mihai Budiu" userId="3fe408b5c12bb05c" providerId="LiveId" clId="{86DA9ADA-FA61-4148-BEAB-628F6227E06F}" dt="2022-04-05T18:29:38.361" v="6781" actId="14100"/>
          <ac:cxnSpMkLst>
            <pc:docMk/>
            <pc:sldMk cId="1651621493" sldId="313"/>
            <ac:cxnSpMk id="45" creationId="{98D0B9B6-CB6B-45AD-B353-38A3A69413F6}"/>
          </ac:cxnSpMkLst>
        </pc:cxnChg>
      </pc:sldChg>
      <pc:sldChg chg="addSp modSp mod">
        <pc:chgData name="Mihai Budiu" userId="3fe408b5c12bb05c" providerId="LiveId" clId="{86DA9ADA-FA61-4148-BEAB-628F6227E06F}" dt="2022-04-11T20:28:27.853" v="12075" actId="114"/>
        <pc:sldMkLst>
          <pc:docMk/>
          <pc:sldMk cId="4143987235" sldId="315"/>
        </pc:sldMkLst>
        <pc:spChg chg="mod">
          <ac:chgData name="Mihai Budiu" userId="3fe408b5c12bb05c" providerId="LiveId" clId="{86DA9ADA-FA61-4148-BEAB-628F6227E06F}" dt="2022-04-11T20:25:01.204" v="11963" actId="20577"/>
          <ac:spMkLst>
            <pc:docMk/>
            <pc:sldMk cId="4143987235" sldId="315"/>
            <ac:spMk id="2" creationId="{DDD0F925-AA7E-4CAA-A8EE-90B686E4A241}"/>
          </ac:spMkLst>
        </pc:spChg>
        <pc:spChg chg="mod">
          <ac:chgData name="Mihai Budiu" userId="3fe408b5c12bb05c" providerId="LiveId" clId="{86DA9ADA-FA61-4148-BEAB-628F6227E06F}" dt="2022-04-11T20:28:27.853" v="12075" actId="114"/>
          <ac:spMkLst>
            <pc:docMk/>
            <pc:sldMk cId="4143987235" sldId="315"/>
            <ac:spMk id="3" creationId="{8EAAFBD8-9654-462D-9C99-49AA9279B326}"/>
          </ac:spMkLst>
        </pc:spChg>
        <pc:picChg chg="add mod">
          <ac:chgData name="Mihai Budiu" userId="3fe408b5c12bb05c" providerId="LiveId" clId="{86DA9ADA-FA61-4148-BEAB-628F6227E06F}" dt="2022-04-11T20:27:52.448" v="12015" actId="1076"/>
          <ac:picMkLst>
            <pc:docMk/>
            <pc:sldMk cId="4143987235" sldId="315"/>
            <ac:picMk id="7" creationId="{E92FF610-9A3D-4506-AA55-DDFD55AA9E6D}"/>
          </ac:picMkLst>
        </pc:picChg>
      </pc:sldChg>
      <pc:sldChg chg="del">
        <pc:chgData name="Mihai Budiu" userId="3fe408b5c12bb05c" providerId="LiveId" clId="{86DA9ADA-FA61-4148-BEAB-628F6227E06F}" dt="2022-04-05T19:59:17.817" v="8651" actId="47"/>
        <pc:sldMkLst>
          <pc:docMk/>
          <pc:sldMk cId="3835237791" sldId="316"/>
        </pc:sldMkLst>
      </pc:sldChg>
      <pc:sldChg chg="modSp mod">
        <pc:chgData name="Mihai Budiu" userId="3fe408b5c12bb05c" providerId="LiveId" clId="{86DA9ADA-FA61-4148-BEAB-628F6227E06F}" dt="2022-04-06T18:58:17.021" v="9161" actId="20577"/>
        <pc:sldMkLst>
          <pc:docMk/>
          <pc:sldMk cId="3065563977" sldId="318"/>
        </pc:sldMkLst>
        <pc:spChg chg="mod">
          <ac:chgData name="Mihai Budiu" userId="3fe408b5c12bb05c" providerId="LiveId" clId="{86DA9ADA-FA61-4148-BEAB-628F6227E06F}" dt="2022-04-06T18:58:17.021" v="9161" actId="20577"/>
          <ac:spMkLst>
            <pc:docMk/>
            <pc:sldMk cId="3065563977" sldId="318"/>
            <ac:spMk id="3" creationId="{08CAF3B3-5CA8-4EF3-B874-11B655312346}"/>
          </ac:spMkLst>
        </pc:spChg>
      </pc:sldChg>
      <pc:sldChg chg="modSp mod">
        <pc:chgData name="Mihai Budiu" userId="3fe408b5c12bb05c" providerId="LiveId" clId="{86DA9ADA-FA61-4148-BEAB-628F6227E06F}" dt="2022-04-08T02:11:00.245" v="11875" actId="20577"/>
        <pc:sldMkLst>
          <pc:docMk/>
          <pc:sldMk cId="4180675023" sldId="319"/>
        </pc:sldMkLst>
        <pc:spChg chg="mod">
          <ac:chgData name="Mihai Budiu" userId="3fe408b5c12bb05c" providerId="LiveId" clId="{86DA9ADA-FA61-4148-BEAB-628F6227E06F}" dt="2022-04-08T02:07:38.377" v="11841" actId="20577"/>
          <ac:spMkLst>
            <pc:docMk/>
            <pc:sldMk cId="4180675023" sldId="319"/>
            <ac:spMk id="3" creationId="{757DB53C-C728-45FF-8130-8FFDF4629E18}"/>
          </ac:spMkLst>
        </pc:spChg>
        <pc:spChg chg="mod">
          <ac:chgData name="Mihai Budiu" userId="3fe408b5c12bb05c" providerId="LiveId" clId="{86DA9ADA-FA61-4148-BEAB-628F6227E06F}" dt="2022-04-08T02:10:56.171" v="11874" actId="20577"/>
          <ac:spMkLst>
            <pc:docMk/>
            <pc:sldMk cId="4180675023" sldId="319"/>
            <ac:spMk id="14" creationId="{209FC4DE-24ED-4EAB-8D46-89E92DB35851}"/>
          </ac:spMkLst>
        </pc:spChg>
        <pc:spChg chg="mod">
          <ac:chgData name="Mihai Budiu" userId="3fe408b5c12bb05c" providerId="LiveId" clId="{86DA9ADA-FA61-4148-BEAB-628F6227E06F}" dt="2022-04-08T02:11:00.245" v="11875" actId="20577"/>
          <ac:spMkLst>
            <pc:docMk/>
            <pc:sldMk cId="4180675023" sldId="319"/>
            <ac:spMk id="20" creationId="{79B75DE5-07C3-4F53-9C85-DA1478FABEC2}"/>
          </ac:spMkLst>
        </pc:spChg>
      </pc:sldChg>
      <pc:sldChg chg="ord">
        <pc:chgData name="Mihai Budiu" userId="3fe408b5c12bb05c" providerId="LiveId" clId="{86DA9ADA-FA61-4148-BEAB-628F6227E06F}" dt="2022-04-11T20:41:06.124" v="12222"/>
        <pc:sldMkLst>
          <pc:docMk/>
          <pc:sldMk cId="2545579519" sldId="324"/>
        </pc:sldMkLst>
      </pc:sldChg>
      <pc:sldChg chg="addSp delSp modSp mod">
        <pc:chgData name="Mihai Budiu" userId="3fe408b5c12bb05c" providerId="LiveId" clId="{86DA9ADA-FA61-4148-BEAB-628F6227E06F}" dt="2022-04-11T20:49:38.470" v="12424" actId="1076"/>
        <pc:sldMkLst>
          <pc:docMk/>
          <pc:sldMk cId="3215960241" sldId="326"/>
        </pc:sldMkLst>
        <pc:spChg chg="add del mod">
          <ac:chgData name="Mihai Budiu" userId="3fe408b5c12bb05c" providerId="LiveId" clId="{86DA9ADA-FA61-4148-BEAB-628F6227E06F}" dt="2022-04-11T20:49:29.897" v="12423" actId="2711"/>
          <ac:spMkLst>
            <pc:docMk/>
            <pc:sldMk cId="3215960241" sldId="326"/>
            <ac:spMk id="3" creationId="{3F5635BA-A4C9-43D7-91CC-9D370E7843C9}"/>
          </ac:spMkLst>
        </pc:spChg>
        <pc:spChg chg="add del mod">
          <ac:chgData name="Mihai Budiu" userId="3fe408b5c12bb05c" providerId="LiveId" clId="{86DA9ADA-FA61-4148-BEAB-628F6227E06F}" dt="2022-04-11T20:40:58.656" v="12220" actId="478"/>
          <ac:spMkLst>
            <pc:docMk/>
            <pc:sldMk cId="3215960241" sldId="326"/>
            <ac:spMk id="6" creationId="{7C57BE2A-A388-4C68-8D38-1C8060E8C997}"/>
          </ac:spMkLst>
        </pc:spChg>
        <pc:picChg chg="del">
          <ac:chgData name="Mihai Budiu" userId="3fe408b5c12bb05c" providerId="LiveId" clId="{86DA9ADA-FA61-4148-BEAB-628F6227E06F}" dt="2022-04-11T20:41:09.044" v="12223" actId="478"/>
          <ac:picMkLst>
            <pc:docMk/>
            <pc:sldMk cId="3215960241" sldId="326"/>
            <ac:picMk id="9" creationId="{19346729-757D-490F-89D0-5F11C5ACC35D}"/>
          </ac:picMkLst>
        </pc:picChg>
        <pc:picChg chg="add del mod modCrop">
          <ac:chgData name="Mihai Budiu" userId="3fe408b5c12bb05c" providerId="LiveId" clId="{86DA9ADA-FA61-4148-BEAB-628F6227E06F}" dt="2022-04-11T20:41:57.514" v="12232" actId="478"/>
          <ac:picMkLst>
            <pc:docMk/>
            <pc:sldMk cId="3215960241" sldId="326"/>
            <ac:picMk id="10" creationId="{9310300B-6564-4F23-90F1-C0A4AB53DB0C}"/>
          </ac:picMkLst>
        </pc:picChg>
        <pc:picChg chg="add mod">
          <ac:chgData name="Mihai Budiu" userId="3fe408b5c12bb05c" providerId="LiveId" clId="{86DA9ADA-FA61-4148-BEAB-628F6227E06F}" dt="2022-04-11T20:41:25.204" v="12226" actId="571"/>
          <ac:picMkLst>
            <pc:docMk/>
            <pc:sldMk cId="3215960241" sldId="326"/>
            <ac:picMk id="11" creationId="{11D7D378-C09B-4C91-806A-62C4AF259064}"/>
          </ac:picMkLst>
        </pc:picChg>
        <pc:picChg chg="add mod">
          <ac:chgData name="Mihai Budiu" userId="3fe408b5c12bb05c" providerId="LiveId" clId="{86DA9ADA-FA61-4148-BEAB-628F6227E06F}" dt="2022-04-11T20:48:20.492" v="12312" actId="1076"/>
          <ac:picMkLst>
            <pc:docMk/>
            <pc:sldMk cId="3215960241" sldId="326"/>
            <ac:picMk id="13" creationId="{C304FEB3-B231-4659-B54B-E913F3F14040}"/>
          </ac:picMkLst>
        </pc:picChg>
        <pc:picChg chg="add mod">
          <ac:chgData name="Mihai Budiu" userId="3fe408b5c12bb05c" providerId="LiveId" clId="{86DA9ADA-FA61-4148-BEAB-628F6227E06F}" dt="2022-04-11T20:49:38.470" v="12424" actId="1076"/>
          <ac:picMkLst>
            <pc:docMk/>
            <pc:sldMk cId="3215960241" sldId="326"/>
            <ac:picMk id="15" creationId="{7B03608C-B2B6-426C-9A23-77A044ED1458}"/>
          </ac:picMkLst>
        </pc:picChg>
      </pc:sldChg>
      <pc:sldChg chg="modSp">
        <pc:chgData name="Mihai Budiu" userId="3fe408b5c12bb05c" providerId="LiveId" clId="{86DA9ADA-FA61-4148-BEAB-628F6227E06F}" dt="2022-04-05T17:54:16.707" v="5421"/>
        <pc:sldMkLst>
          <pc:docMk/>
          <pc:sldMk cId="445934167" sldId="328"/>
        </pc:sldMkLst>
        <pc:spChg chg="mod">
          <ac:chgData name="Mihai Budiu" userId="3fe408b5c12bb05c" providerId="LiveId" clId="{86DA9ADA-FA61-4148-BEAB-628F6227E06F}" dt="2022-04-05T17:54:16.707" v="5421"/>
          <ac:spMkLst>
            <pc:docMk/>
            <pc:sldMk cId="445934167" sldId="328"/>
            <ac:spMk id="3" creationId="{69038337-F682-4383-B9EE-84C91FDF0E89}"/>
          </ac:spMkLst>
        </pc:spChg>
      </pc:sldChg>
      <pc:sldChg chg="del">
        <pc:chgData name="Mihai Budiu" userId="3fe408b5c12bb05c" providerId="LiveId" clId="{86DA9ADA-FA61-4148-BEAB-628F6227E06F}" dt="2022-04-05T20:00:51.878" v="8724" actId="47"/>
        <pc:sldMkLst>
          <pc:docMk/>
          <pc:sldMk cId="380652004" sldId="331"/>
        </pc:sldMkLst>
      </pc:sldChg>
      <pc:sldChg chg="del">
        <pc:chgData name="Mihai Budiu" userId="3fe408b5c12bb05c" providerId="LiveId" clId="{86DA9ADA-FA61-4148-BEAB-628F6227E06F}" dt="2022-04-11T20:31:39.040" v="12076" actId="47"/>
        <pc:sldMkLst>
          <pc:docMk/>
          <pc:sldMk cId="4292687993" sldId="332"/>
        </pc:sldMkLst>
      </pc:sldChg>
      <pc:sldChg chg="modSp mod ord">
        <pc:chgData name="Mihai Budiu" userId="3fe408b5c12bb05c" providerId="LiveId" clId="{86DA9ADA-FA61-4148-BEAB-628F6227E06F}" dt="2022-04-05T03:43:55.533" v="3730" actId="207"/>
        <pc:sldMkLst>
          <pc:docMk/>
          <pc:sldMk cId="1054224262" sldId="335"/>
        </pc:sldMkLst>
        <pc:spChg chg="mod">
          <ac:chgData name="Mihai Budiu" userId="3fe408b5c12bb05c" providerId="LiveId" clId="{86DA9ADA-FA61-4148-BEAB-628F6227E06F}" dt="2022-04-05T03:43:55.533" v="3730" actId="207"/>
          <ac:spMkLst>
            <pc:docMk/>
            <pc:sldMk cId="1054224262" sldId="335"/>
            <ac:spMk id="3" creationId="{979C1E40-3AA4-43F6-A029-D08F2910CB22}"/>
          </ac:spMkLst>
        </pc:spChg>
      </pc:sldChg>
      <pc:sldChg chg="modSp mod">
        <pc:chgData name="Mihai Budiu" userId="3fe408b5c12bb05c" providerId="LiveId" clId="{86DA9ADA-FA61-4148-BEAB-628F6227E06F}" dt="2022-04-08T00:41:38.137" v="11146" actId="1037"/>
        <pc:sldMkLst>
          <pc:docMk/>
          <pc:sldMk cId="3900368947" sldId="338"/>
        </pc:sldMkLst>
        <pc:spChg chg="mod">
          <ac:chgData name="Mihai Budiu" userId="3fe408b5c12bb05c" providerId="LiveId" clId="{86DA9ADA-FA61-4148-BEAB-628F6227E06F}" dt="2022-04-08T00:41:38.137" v="11146" actId="1037"/>
          <ac:spMkLst>
            <pc:docMk/>
            <pc:sldMk cId="3900368947" sldId="338"/>
            <ac:spMk id="10" creationId="{128CCA8B-E757-48AA-B1AE-A05BF4047468}"/>
          </ac:spMkLst>
        </pc:spChg>
        <pc:spChg chg="mod">
          <ac:chgData name="Mihai Budiu" userId="3fe408b5c12bb05c" providerId="LiveId" clId="{86DA9ADA-FA61-4148-BEAB-628F6227E06F}" dt="2022-04-08T00:41:38.137" v="11146" actId="1037"/>
          <ac:spMkLst>
            <pc:docMk/>
            <pc:sldMk cId="3900368947" sldId="338"/>
            <ac:spMk id="12" creationId="{60C278AA-8555-41E2-84A4-49A5C5A6B77C}"/>
          </ac:spMkLst>
        </pc:spChg>
        <pc:spChg chg="mod">
          <ac:chgData name="Mihai Budiu" userId="3fe408b5c12bb05c" providerId="LiveId" clId="{86DA9ADA-FA61-4148-BEAB-628F6227E06F}" dt="2022-04-08T00:41:38.137" v="11146" actId="1037"/>
          <ac:spMkLst>
            <pc:docMk/>
            <pc:sldMk cId="3900368947" sldId="338"/>
            <ac:spMk id="17" creationId="{62E1A8B2-2E7A-4565-BD53-80D0C0408C88}"/>
          </ac:spMkLst>
        </pc:spChg>
        <pc:spChg chg="mod">
          <ac:chgData name="Mihai Budiu" userId="3fe408b5c12bb05c" providerId="LiveId" clId="{86DA9ADA-FA61-4148-BEAB-628F6227E06F}" dt="2022-04-08T00:41:38.137" v="11146" actId="1037"/>
          <ac:spMkLst>
            <pc:docMk/>
            <pc:sldMk cId="3900368947" sldId="338"/>
            <ac:spMk id="19" creationId="{60BA7DF0-82AF-4BA9-A257-FD04BFA57D36}"/>
          </ac:spMkLst>
        </pc:spChg>
        <pc:cxnChg chg="mod">
          <ac:chgData name="Mihai Budiu" userId="3fe408b5c12bb05c" providerId="LiveId" clId="{86DA9ADA-FA61-4148-BEAB-628F6227E06F}" dt="2022-04-08T00:41:38.137" v="11146" actId="1037"/>
          <ac:cxnSpMkLst>
            <pc:docMk/>
            <pc:sldMk cId="3900368947" sldId="338"/>
            <ac:cxnSpMk id="13" creationId="{8A7C1265-2A32-4115-8CDC-169CAFF99039}"/>
          </ac:cxnSpMkLst>
        </pc:cxnChg>
        <pc:cxnChg chg="mod">
          <ac:chgData name="Mihai Budiu" userId="3fe408b5c12bb05c" providerId="LiveId" clId="{86DA9ADA-FA61-4148-BEAB-628F6227E06F}" dt="2022-04-08T00:41:38.137" v="11146" actId="1037"/>
          <ac:cxnSpMkLst>
            <pc:docMk/>
            <pc:sldMk cId="3900368947" sldId="338"/>
            <ac:cxnSpMk id="14" creationId="{51E3AC85-B97C-4919-A73A-1595A6E1D533}"/>
          </ac:cxnSpMkLst>
        </pc:cxnChg>
        <pc:cxnChg chg="mod">
          <ac:chgData name="Mihai Budiu" userId="3fe408b5c12bb05c" providerId="LiveId" clId="{86DA9ADA-FA61-4148-BEAB-628F6227E06F}" dt="2022-04-08T00:41:38.137" v="11146" actId="1037"/>
          <ac:cxnSpMkLst>
            <pc:docMk/>
            <pc:sldMk cId="3900368947" sldId="338"/>
            <ac:cxnSpMk id="16" creationId="{B33BD7D4-9B6F-4D25-8978-7E0CAB20E5FD}"/>
          </ac:cxnSpMkLst>
        </pc:cxnChg>
        <pc:cxnChg chg="mod">
          <ac:chgData name="Mihai Budiu" userId="3fe408b5c12bb05c" providerId="LiveId" clId="{86DA9ADA-FA61-4148-BEAB-628F6227E06F}" dt="2022-04-08T00:41:38.137" v="11146" actId="1037"/>
          <ac:cxnSpMkLst>
            <pc:docMk/>
            <pc:sldMk cId="3900368947" sldId="338"/>
            <ac:cxnSpMk id="20" creationId="{5CC4EE95-8729-4B4F-9375-B011B060AD35}"/>
          </ac:cxnSpMkLst>
        </pc:cxnChg>
      </pc:sldChg>
      <pc:sldChg chg="addSp modSp mod">
        <pc:chgData name="Mihai Budiu" userId="3fe408b5c12bb05c" providerId="LiveId" clId="{86DA9ADA-FA61-4148-BEAB-628F6227E06F}" dt="2022-04-08T00:40:02.742" v="11113" actId="1036"/>
        <pc:sldMkLst>
          <pc:docMk/>
          <pc:sldMk cId="486923477" sldId="339"/>
        </pc:sldMkLst>
        <pc:spChg chg="mod">
          <ac:chgData name="Mihai Budiu" userId="3fe408b5c12bb05c" providerId="LiveId" clId="{86DA9ADA-FA61-4148-BEAB-628F6227E06F}" dt="2022-04-08T00:39:33.112" v="11046" actId="20577"/>
          <ac:spMkLst>
            <pc:docMk/>
            <pc:sldMk cId="486923477" sldId="339"/>
            <ac:spMk id="3" creationId="{198B4716-2EFD-4FFB-B2DB-C81E66C7C155}"/>
          </ac:spMkLst>
        </pc:spChg>
        <pc:spChg chg="mod">
          <ac:chgData name="Mihai Budiu" userId="3fe408b5c12bb05c" providerId="LiveId" clId="{86DA9ADA-FA61-4148-BEAB-628F6227E06F}" dt="2022-04-08T00:40:02.742" v="11113" actId="1036"/>
          <ac:spMkLst>
            <pc:docMk/>
            <pc:sldMk cId="486923477" sldId="339"/>
            <ac:spMk id="5" creationId="{D0E0E73F-81C7-4E11-AE79-4E4F04191B41}"/>
          </ac:spMkLst>
        </pc:spChg>
        <pc:spChg chg="mod">
          <ac:chgData name="Mihai Budiu" userId="3fe408b5c12bb05c" providerId="LiveId" clId="{86DA9ADA-FA61-4148-BEAB-628F6227E06F}" dt="2022-04-08T00:40:02.742" v="11113" actId="1036"/>
          <ac:spMkLst>
            <pc:docMk/>
            <pc:sldMk cId="486923477" sldId="339"/>
            <ac:spMk id="8" creationId="{D246396B-A576-4DCF-8B6E-7B420D61CD97}"/>
          </ac:spMkLst>
        </pc:spChg>
        <pc:spChg chg="mod">
          <ac:chgData name="Mihai Budiu" userId="3fe408b5c12bb05c" providerId="LiveId" clId="{86DA9ADA-FA61-4148-BEAB-628F6227E06F}" dt="2022-04-08T00:40:02.742" v="11113" actId="1036"/>
          <ac:spMkLst>
            <pc:docMk/>
            <pc:sldMk cId="486923477" sldId="339"/>
            <ac:spMk id="9" creationId="{3683BDAC-F865-441F-8723-AA0391D31EB3}"/>
          </ac:spMkLst>
        </pc:spChg>
        <pc:spChg chg="mod">
          <ac:chgData name="Mihai Budiu" userId="3fe408b5c12bb05c" providerId="LiveId" clId="{86DA9ADA-FA61-4148-BEAB-628F6227E06F}" dt="2022-04-08T00:40:02.742" v="11113" actId="1036"/>
          <ac:spMkLst>
            <pc:docMk/>
            <pc:sldMk cId="486923477" sldId="339"/>
            <ac:spMk id="10" creationId="{FF6A6CCC-EEEF-45C2-B243-E6EEDDA6CE08}"/>
          </ac:spMkLst>
        </pc:spChg>
        <pc:spChg chg="mod">
          <ac:chgData name="Mihai Budiu" userId="3fe408b5c12bb05c" providerId="LiveId" clId="{86DA9ADA-FA61-4148-BEAB-628F6227E06F}" dt="2022-04-08T00:40:02.742" v="11113" actId="1036"/>
          <ac:spMkLst>
            <pc:docMk/>
            <pc:sldMk cId="486923477" sldId="339"/>
            <ac:spMk id="15" creationId="{97D6C1F0-3FB8-4096-8A3D-FB7A6C792B7C}"/>
          </ac:spMkLst>
        </pc:spChg>
        <pc:spChg chg="add mod">
          <ac:chgData name="Mihai Budiu" userId="3fe408b5c12bb05c" providerId="LiveId" clId="{86DA9ADA-FA61-4148-BEAB-628F6227E06F}" dt="2022-04-05T17:43:58.187" v="5253" actId="571"/>
          <ac:spMkLst>
            <pc:docMk/>
            <pc:sldMk cId="486923477" sldId="339"/>
            <ac:spMk id="17" creationId="{67C2B0DD-26CE-4983-BEF9-28D7FFFCCB1E}"/>
          </ac:spMkLst>
        </pc:spChg>
        <pc:spChg chg="add mod">
          <ac:chgData name="Mihai Budiu" userId="3fe408b5c12bb05c" providerId="LiveId" clId="{86DA9ADA-FA61-4148-BEAB-628F6227E06F}" dt="2022-04-05T17:43:58.187" v="5253" actId="571"/>
          <ac:spMkLst>
            <pc:docMk/>
            <pc:sldMk cId="486923477" sldId="339"/>
            <ac:spMk id="18" creationId="{7AE9296E-6FE3-4FFC-B0E6-EA2DB1836543}"/>
          </ac:spMkLst>
        </pc:spChg>
        <pc:spChg chg="add mod">
          <ac:chgData name="Mihai Budiu" userId="3fe408b5c12bb05c" providerId="LiveId" clId="{86DA9ADA-FA61-4148-BEAB-628F6227E06F}" dt="2022-04-08T00:40:02.742" v="11113" actId="1036"/>
          <ac:spMkLst>
            <pc:docMk/>
            <pc:sldMk cId="486923477" sldId="339"/>
            <ac:spMk id="20" creationId="{E60B1E4F-D6DC-4AEA-A4E1-5CAE5DDF92F3}"/>
          </ac:spMkLst>
        </pc:spChg>
        <pc:spChg chg="add mod">
          <ac:chgData name="Mihai Budiu" userId="3fe408b5c12bb05c" providerId="LiveId" clId="{86DA9ADA-FA61-4148-BEAB-628F6227E06F}" dt="2022-04-08T00:40:02.742" v="11113" actId="1036"/>
          <ac:spMkLst>
            <pc:docMk/>
            <pc:sldMk cId="486923477" sldId="339"/>
            <ac:spMk id="25" creationId="{264D4D04-C0F1-49FC-9A36-3178B35D0158}"/>
          </ac:spMkLst>
        </pc:spChg>
        <pc:spChg chg="mod">
          <ac:chgData name="Mihai Budiu" userId="3fe408b5c12bb05c" providerId="LiveId" clId="{86DA9ADA-FA61-4148-BEAB-628F6227E06F}" dt="2022-04-08T00:40:02.742" v="11113" actId="1036"/>
          <ac:spMkLst>
            <pc:docMk/>
            <pc:sldMk cId="486923477" sldId="339"/>
            <ac:spMk id="40" creationId="{83C4B7B9-5E68-4EBC-B591-2B41104EB069}"/>
          </ac:spMkLst>
        </pc:spChg>
        <pc:cxnChg chg="mod">
          <ac:chgData name="Mihai Budiu" userId="3fe408b5c12bb05c" providerId="LiveId" clId="{86DA9ADA-FA61-4148-BEAB-628F6227E06F}" dt="2022-04-08T00:40:02.742" v="11113" actId="1036"/>
          <ac:cxnSpMkLst>
            <pc:docMk/>
            <pc:sldMk cId="486923477" sldId="339"/>
            <ac:cxnSpMk id="6" creationId="{BAD8AFA8-3190-4FE4-8628-27D5C061A479}"/>
          </ac:cxnSpMkLst>
        </pc:cxnChg>
        <pc:cxnChg chg="mod">
          <ac:chgData name="Mihai Budiu" userId="3fe408b5c12bb05c" providerId="LiveId" clId="{86DA9ADA-FA61-4148-BEAB-628F6227E06F}" dt="2022-04-08T00:40:02.742" v="11113" actId="1036"/>
          <ac:cxnSpMkLst>
            <pc:docMk/>
            <pc:sldMk cId="486923477" sldId="339"/>
            <ac:cxnSpMk id="7" creationId="{7F92B300-C8F6-42F2-9685-5ED4B769807B}"/>
          </ac:cxnSpMkLst>
        </pc:cxnChg>
        <pc:cxnChg chg="mod">
          <ac:chgData name="Mihai Budiu" userId="3fe408b5c12bb05c" providerId="LiveId" clId="{86DA9ADA-FA61-4148-BEAB-628F6227E06F}" dt="2022-04-08T00:40:02.742" v="11113" actId="1036"/>
          <ac:cxnSpMkLst>
            <pc:docMk/>
            <pc:sldMk cId="486923477" sldId="339"/>
            <ac:cxnSpMk id="11" creationId="{CE10D9E0-DF7E-4FD6-89BE-94133536F796}"/>
          </ac:cxnSpMkLst>
        </pc:cxnChg>
        <pc:cxnChg chg="mod">
          <ac:chgData name="Mihai Budiu" userId="3fe408b5c12bb05c" providerId="LiveId" clId="{86DA9ADA-FA61-4148-BEAB-628F6227E06F}" dt="2022-04-08T00:40:02.742" v="11113" actId="1036"/>
          <ac:cxnSpMkLst>
            <pc:docMk/>
            <pc:sldMk cId="486923477" sldId="339"/>
            <ac:cxnSpMk id="12" creationId="{143A9842-91DD-4213-8403-7E56AD189AA0}"/>
          </ac:cxnSpMkLst>
        </pc:cxnChg>
        <pc:cxnChg chg="add mod">
          <ac:chgData name="Mihai Budiu" userId="3fe408b5c12bb05c" providerId="LiveId" clId="{86DA9ADA-FA61-4148-BEAB-628F6227E06F}" dt="2022-04-08T00:40:02.742" v="11113" actId="1036"/>
          <ac:cxnSpMkLst>
            <pc:docMk/>
            <pc:sldMk cId="486923477" sldId="339"/>
            <ac:cxnSpMk id="21" creationId="{F8939AB7-4897-4237-8E0D-AA18EDEE5449}"/>
          </ac:cxnSpMkLst>
        </pc:cxnChg>
        <pc:cxnChg chg="add mod">
          <ac:chgData name="Mihai Budiu" userId="3fe408b5c12bb05c" providerId="LiveId" clId="{86DA9ADA-FA61-4148-BEAB-628F6227E06F}" dt="2022-04-08T00:40:02.742" v="11113" actId="1036"/>
          <ac:cxnSpMkLst>
            <pc:docMk/>
            <pc:sldMk cId="486923477" sldId="339"/>
            <ac:cxnSpMk id="24" creationId="{97C78225-6EBF-421B-B8E1-C88A04DBEB59}"/>
          </ac:cxnSpMkLst>
        </pc:cxnChg>
      </pc:sldChg>
      <pc:sldChg chg="delSp modSp mod">
        <pc:chgData name="Mihai Budiu" userId="3fe408b5c12bb05c" providerId="LiveId" clId="{86DA9ADA-FA61-4148-BEAB-628F6227E06F}" dt="2022-04-08T00:42:50.548" v="11163" actId="478"/>
        <pc:sldMkLst>
          <pc:docMk/>
          <pc:sldMk cId="1199662006" sldId="340"/>
        </pc:sldMkLst>
        <pc:spChg chg="mod">
          <ac:chgData name="Mihai Budiu" userId="3fe408b5c12bb05c" providerId="LiveId" clId="{86DA9ADA-FA61-4148-BEAB-628F6227E06F}" dt="2022-04-08T00:42:29.922" v="11161" actId="20577"/>
          <ac:spMkLst>
            <pc:docMk/>
            <pc:sldMk cId="1199662006" sldId="340"/>
            <ac:spMk id="3" creationId="{6C7C01A0-B82F-44B2-A2DD-2EF3C0A451A5}"/>
          </ac:spMkLst>
        </pc:spChg>
        <pc:spChg chg="del">
          <ac:chgData name="Mihai Budiu" userId="3fe408b5c12bb05c" providerId="LiveId" clId="{86DA9ADA-FA61-4148-BEAB-628F6227E06F}" dt="2022-04-08T00:42:48.198" v="11162" actId="478"/>
          <ac:spMkLst>
            <pc:docMk/>
            <pc:sldMk cId="1199662006" sldId="340"/>
            <ac:spMk id="8" creationId="{E0E66483-6DC3-4A96-B88B-01CB5B0F46A4}"/>
          </ac:spMkLst>
        </pc:spChg>
        <pc:spChg chg="del">
          <ac:chgData name="Mihai Budiu" userId="3fe408b5c12bb05c" providerId="LiveId" clId="{86DA9ADA-FA61-4148-BEAB-628F6227E06F}" dt="2022-04-08T00:42:50.548" v="11163" actId="478"/>
          <ac:spMkLst>
            <pc:docMk/>
            <pc:sldMk cId="1199662006" sldId="340"/>
            <ac:spMk id="16" creationId="{AB6315AE-0FF6-467C-8754-37E75EBD2E71}"/>
          </ac:spMkLst>
        </pc:spChg>
      </pc:sldChg>
      <pc:sldChg chg="modSp">
        <pc:chgData name="Mihai Budiu" userId="3fe408b5c12bb05c" providerId="LiveId" clId="{86DA9ADA-FA61-4148-BEAB-628F6227E06F}" dt="2022-04-05T17:50:40.928" v="5276" actId="20577"/>
        <pc:sldMkLst>
          <pc:docMk/>
          <pc:sldMk cId="2001121776" sldId="341"/>
        </pc:sldMkLst>
        <pc:spChg chg="mod">
          <ac:chgData name="Mihai Budiu" userId="3fe408b5c12bb05c" providerId="LiveId" clId="{86DA9ADA-FA61-4148-BEAB-628F6227E06F}" dt="2022-04-05T17:50:40.928" v="5276" actId="20577"/>
          <ac:spMkLst>
            <pc:docMk/>
            <pc:sldMk cId="2001121776" sldId="341"/>
            <ac:spMk id="3" creationId="{69038337-F682-4383-B9EE-84C91FDF0E89}"/>
          </ac:spMkLst>
        </pc:spChg>
      </pc:sldChg>
      <pc:sldChg chg="del">
        <pc:chgData name="Mihai Budiu" userId="3fe408b5c12bb05c" providerId="LiveId" clId="{86DA9ADA-FA61-4148-BEAB-628F6227E06F}" dt="2022-04-05T20:18:52.422" v="9064" actId="47"/>
        <pc:sldMkLst>
          <pc:docMk/>
          <pc:sldMk cId="3641473442" sldId="342"/>
        </pc:sldMkLst>
      </pc:sldChg>
      <pc:sldChg chg="del">
        <pc:chgData name="Mihai Budiu" userId="3fe408b5c12bb05c" providerId="LiveId" clId="{86DA9ADA-FA61-4148-BEAB-628F6227E06F}" dt="2022-04-05T18:36:43.956" v="7042" actId="2696"/>
        <pc:sldMkLst>
          <pc:docMk/>
          <pc:sldMk cId="1268208839" sldId="344"/>
        </pc:sldMkLst>
      </pc:sldChg>
      <pc:sldChg chg="modSp add mod ord">
        <pc:chgData name="Mihai Budiu" userId="3fe408b5c12bb05c" providerId="LiveId" clId="{86DA9ADA-FA61-4148-BEAB-628F6227E06F}" dt="2022-04-08T02:07:13.118" v="11838" actId="20577"/>
        <pc:sldMkLst>
          <pc:docMk/>
          <pc:sldMk cId="2663063706" sldId="344"/>
        </pc:sldMkLst>
        <pc:spChg chg="mod">
          <ac:chgData name="Mihai Budiu" userId="3fe408b5c12bb05c" providerId="LiveId" clId="{86DA9ADA-FA61-4148-BEAB-628F6227E06F}" dt="2022-04-08T02:07:13.118" v="11838" actId="20577"/>
          <ac:spMkLst>
            <pc:docMk/>
            <pc:sldMk cId="2663063706" sldId="344"/>
            <ac:spMk id="6" creationId="{97E3B0AE-E795-4D09-9B7D-50E35D8330A3}"/>
          </ac:spMkLst>
        </pc:spChg>
        <pc:spChg chg="mod">
          <ac:chgData name="Mihai Budiu" userId="3fe408b5c12bb05c" providerId="LiveId" clId="{86DA9ADA-FA61-4148-BEAB-628F6227E06F}" dt="2022-04-08T02:07:07.171" v="11836" actId="20577"/>
          <ac:spMkLst>
            <pc:docMk/>
            <pc:sldMk cId="2663063706" sldId="344"/>
            <ac:spMk id="8" creationId="{7EDA7E5E-75DA-4245-A0AB-96F1FD387882}"/>
          </ac:spMkLst>
        </pc:spChg>
      </pc:sldChg>
      <pc:sldChg chg="modSp mod">
        <pc:chgData name="Mihai Budiu" userId="3fe408b5c12bb05c" providerId="LiveId" clId="{86DA9ADA-FA61-4148-BEAB-628F6227E06F}" dt="2022-04-05T20:22:40.895" v="9069" actId="403"/>
        <pc:sldMkLst>
          <pc:docMk/>
          <pc:sldMk cId="1079687724" sldId="346"/>
        </pc:sldMkLst>
        <pc:spChg chg="mod">
          <ac:chgData name="Mihai Budiu" userId="3fe408b5c12bb05c" providerId="LiveId" clId="{86DA9ADA-FA61-4148-BEAB-628F6227E06F}" dt="2022-04-05T18:46:46.843" v="7581" actId="20577"/>
          <ac:spMkLst>
            <pc:docMk/>
            <pc:sldMk cId="1079687724" sldId="346"/>
            <ac:spMk id="2" creationId="{5614DDE7-1585-4C0D-AD4A-818F8B26F68A}"/>
          </ac:spMkLst>
        </pc:spChg>
        <pc:spChg chg="mod">
          <ac:chgData name="Mihai Budiu" userId="3fe408b5c12bb05c" providerId="LiveId" clId="{86DA9ADA-FA61-4148-BEAB-628F6227E06F}" dt="2022-04-05T20:22:25.266" v="9067" actId="404"/>
          <ac:spMkLst>
            <pc:docMk/>
            <pc:sldMk cId="1079687724" sldId="346"/>
            <ac:spMk id="7" creationId="{B9009C08-69B1-4639-B9DF-EC4AF776DF6C}"/>
          </ac:spMkLst>
        </pc:spChg>
        <pc:spChg chg="mod">
          <ac:chgData name="Mihai Budiu" userId="3fe408b5c12bb05c" providerId="LiveId" clId="{86DA9ADA-FA61-4148-BEAB-628F6227E06F}" dt="2022-04-05T20:22:25.266" v="9067" actId="404"/>
          <ac:spMkLst>
            <pc:docMk/>
            <pc:sldMk cId="1079687724" sldId="346"/>
            <ac:spMk id="8" creationId="{418C0C4F-8E47-4330-A1C1-B8265DE36453}"/>
          </ac:spMkLst>
        </pc:spChg>
        <pc:graphicFrameChg chg="modGraphic">
          <ac:chgData name="Mihai Budiu" userId="3fe408b5c12bb05c" providerId="LiveId" clId="{86DA9ADA-FA61-4148-BEAB-628F6227E06F}" dt="2022-04-05T20:22:40.895" v="9069" actId="403"/>
          <ac:graphicFrameMkLst>
            <pc:docMk/>
            <pc:sldMk cId="1079687724" sldId="346"/>
            <ac:graphicFrameMk id="5" creationId="{396081AE-C116-4E39-9E51-9BF04B8019E7}"/>
          </ac:graphicFrameMkLst>
        </pc:graphicFrameChg>
        <pc:graphicFrameChg chg="modGraphic">
          <ac:chgData name="Mihai Budiu" userId="3fe408b5c12bb05c" providerId="LiveId" clId="{86DA9ADA-FA61-4148-BEAB-628F6227E06F}" dt="2022-04-05T18:46:27.235" v="7557" actId="207"/>
          <ac:graphicFrameMkLst>
            <pc:docMk/>
            <pc:sldMk cId="1079687724" sldId="346"/>
            <ac:graphicFrameMk id="6" creationId="{7E79153F-B0F4-4297-BDCF-F3459DA59C12}"/>
          </ac:graphicFrameMkLst>
        </pc:graphicFrameChg>
        <pc:graphicFrameChg chg="mod modGraphic">
          <ac:chgData name="Mihai Budiu" userId="3fe408b5c12bb05c" providerId="LiveId" clId="{86DA9ADA-FA61-4148-BEAB-628F6227E06F}" dt="2022-04-05T18:46:31.994" v="7558" actId="207"/>
          <ac:graphicFrameMkLst>
            <pc:docMk/>
            <pc:sldMk cId="1079687724" sldId="346"/>
            <ac:graphicFrameMk id="9" creationId="{0725AE10-C39F-4033-80E9-559951F27804}"/>
          </ac:graphicFrameMkLst>
        </pc:graphicFrameChg>
        <pc:cxnChg chg="mod">
          <ac:chgData name="Mihai Budiu" userId="3fe408b5c12bb05c" providerId="LiveId" clId="{86DA9ADA-FA61-4148-BEAB-628F6227E06F}" dt="2022-04-05T18:45:28.338" v="7534" actId="14100"/>
          <ac:cxnSpMkLst>
            <pc:docMk/>
            <pc:sldMk cId="1079687724" sldId="346"/>
            <ac:cxnSpMk id="11" creationId="{D1320875-C1D5-49D4-AFBA-062269BE6EB9}"/>
          </ac:cxnSpMkLst>
        </pc:cxnChg>
        <pc:cxnChg chg="mod">
          <ac:chgData name="Mihai Budiu" userId="3fe408b5c12bb05c" providerId="LiveId" clId="{86DA9ADA-FA61-4148-BEAB-628F6227E06F}" dt="2022-04-05T18:45:36.395" v="7536" actId="14100"/>
          <ac:cxnSpMkLst>
            <pc:docMk/>
            <pc:sldMk cId="1079687724" sldId="346"/>
            <ac:cxnSpMk id="14" creationId="{CCDB2712-D923-4E55-B143-87ED08B54561}"/>
          </ac:cxnSpMkLst>
        </pc:cxnChg>
      </pc:sldChg>
      <pc:sldChg chg="del ord">
        <pc:chgData name="Mihai Budiu" userId="3fe408b5c12bb05c" providerId="LiveId" clId="{86DA9ADA-FA61-4148-BEAB-628F6227E06F}" dt="2022-04-05T19:56:48.878" v="8645" actId="47"/>
        <pc:sldMkLst>
          <pc:docMk/>
          <pc:sldMk cId="60647700" sldId="347"/>
        </pc:sldMkLst>
      </pc:sldChg>
      <pc:sldChg chg="modSp mod ord">
        <pc:chgData name="Mihai Budiu" userId="3fe408b5c12bb05c" providerId="LiveId" clId="{86DA9ADA-FA61-4148-BEAB-628F6227E06F}" dt="2022-04-08T02:12:15.759" v="11882" actId="20577"/>
        <pc:sldMkLst>
          <pc:docMk/>
          <pc:sldMk cId="3845356466" sldId="348"/>
        </pc:sldMkLst>
        <pc:spChg chg="mod">
          <ac:chgData name="Mihai Budiu" userId="3fe408b5c12bb05c" providerId="LiveId" clId="{86DA9ADA-FA61-4148-BEAB-628F6227E06F}" dt="2022-04-08T02:12:15.759" v="11882" actId="20577"/>
          <ac:spMkLst>
            <pc:docMk/>
            <pc:sldMk cId="3845356466" sldId="348"/>
            <ac:spMk id="8" creationId="{3FB975AE-18DF-441E-9D2C-72D15659567A}"/>
          </ac:spMkLst>
        </pc:spChg>
        <pc:spChg chg="mod">
          <ac:chgData name="Mihai Budiu" userId="3fe408b5c12bb05c" providerId="LiveId" clId="{86DA9ADA-FA61-4148-BEAB-628F6227E06F}" dt="2022-04-08T02:12:11.654" v="11881" actId="20577"/>
          <ac:spMkLst>
            <pc:docMk/>
            <pc:sldMk cId="3845356466" sldId="348"/>
            <ac:spMk id="9" creationId="{B2524BC9-61CB-451A-8B91-1265A314BAA1}"/>
          </ac:spMkLst>
        </pc:spChg>
        <pc:spChg chg="mod">
          <ac:chgData name="Mihai Budiu" userId="3fe408b5c12bb05c" providerId="LiveId" clId="{86DA9ADA-FA61-4148-BEAB-628F6227E06F}" dt="2022-04-08T02:12:08.897" v="11880" actId="20577"/>
          <ac:spMkLst>
            <pc:docMk/>
            <pc:sldMk cId="3845356466" sldId="348"/>
            <ac:spMk id="11" creationId="{FD27D785-CC0B-403E-A470-63345672281C}"/>
          </ac:spMkLst>
        </pc:spChg>
        <pc:spChg chg="mod">
          <ac:chgData name="Mihai Budiu" userId="3fe408b5c12bb05c" providerId="LiveId" clId="{86DA9ADA-FA61-4148-BEAB-628F6227E06F}" dt="2022-04-08T02:12:01.549" v="11878" actId="20577"/>
          <ac:spMkLst>
            <pc:docMk/>
            <pc:sldMk cId="3845356466" sldId="348"/>
            <ac:spMk id="15" creationId="{4A52F2CD-7087-4EF9-B759-73661B087B0C}"/>
          </ac:spMkLst>
        </pc:spChg>
      </pc:sldChg>
      <pc:sldChg chg="modSp mod ord">
        <pc:chgData name="Mihai Budiu" userId="3fe408b5c12bb05c" providerId="LiveId" clId="{86DA9ADA-FA61-4148-BEAB-628F6227E06F}" dt="2022-04-08T02:14:15.933" v="11952" actId="20577"/>
        <pc:sldMkLst>
          <pc:docMk/>
          <pc:sldMk cId="602084430" sldId="349"/>
        </pc:sldMkLst>
        <pc:spChg chg="mod">
          <ac:chgData name="Mihai Budiu" userId="3fe408b5c12bb05c" providerId="LiveId" clId="{86DA9ADA-FA61-4148-BEAB-628F6227E06F}" dt="2022-04-08T02:13:55.547" v="11939" actId="20577"/>
          <ac:spMkLst>
            <pc:docMk/>
            <pc:sldMk cId="602084430" sldId="349"/>
            <ac:spMk id="13" creationId="{23CE41FB-D8F1-4DB7-A30F-B5FDA91FF566}"/>
          </ac:spMkLst>
        </pc:spChg>
        <pc:spChg chg="mod">
          <ac:chgData name="Mihai Budiu" userId="3fe408b5c12bb05c" providerId="LiveId" clId="{86DA9ADA-FA61-4148-BEAB-628F6227E06F}" dt="2022-04-08T02:14:02.527" v="11947" actId="20577"/>
          <ac:spMkLst>
            <pc:docMk/>
            <pc:sldMk cId="602084430" sldId="349"/>
            <ac:spMk id="15" creationId="{4D5185D5-55E5-4814-85C0-46121164C541}"/>
          </ac:spMkLst>
        </pc:spChg>
        <pc:spChg chg="mod">
          <ac:chgData name="Mihai Budiu" userId="3fe408b5c12bb05c" providerId="LiveId" clId="{86DA9ADA-FA61-4148-BEAB-628F6227E06F}" dt="2022-04-08T02:14:08.355" v="11949" actId="20577"/>
          <ac:spMkLst>
            <pc:docMk/>
            <pc:sldMk cId="602084430" sldId="349"/>
            <ac:spMk id="16" creationId="{64EDA164-C992-43FD-8889-97CC1FB87062}"/>
          </ac:spMkLst>
        </pc:spChg>
        <pc:spChg chg="mod">
          <ac:chgData name="Mihai Budiu" userId="3fe408b5c12bb05c" providerId="LiveId" clId="{86DA9ADA-FA61-4148-BEAB-628F6227E06F}" dt="2022-04-08T02:14:15.933" v="11952" actId="20577"/>
          <ac:spMkLst>
            <pc:docMk/>
            <pc:sldMk cId="602084430" sldId="349"/>
            <ac:spMk id="17" creationId="{7662DA53-9E0D-4C0A-8933-83F6A914EE75}"/>
          </ac:spMkLst>
        </pc:spChg>
        <pc:spChg chg="mod">
          <ac:chgData name="Mihai Budiu" userId="3fe408b5c12bb05c" providerId="LiveId" clId="{86DA9ADA-FA61-4148-BEAB-628F6227E06F}" dt="2022-04-08T02:14:12.101" v="11950" actId="20577"/>
          <ac:spMkLst>
            <pc:docMk/>
            <pc:sldMk cId="602084430" sldId="349"/>
            <ac:spMk id="25" creationId="{5BFFDE89-1E6F-4E4F-812D-6DE8B1A7E2EB}"/>
          </ac:spMkLst>
        </pc:spChg>
        <pc:cxnChg chg="mod">
          <ac:chgData name="Mihai Budiu" userId="3fe408b5c12bb05c" providerId="LiveId" clId="{86DA9ADA-FA61-4148-BEAB-628F6227E06F}" dt="2022-04-08T02:14:08.355" v="11949" actId="20577"/>
          <ac:cxnSpMkLst>
            <pc:docMk/>
            <pc:sldMk cId="602084430" sldId="349"/>
            <ac:cxnSpMk id="18" creationId="{9E88D640-DDD8-4FD5-82C8-D06545893327}"/>
          </ac:cxnSpMkLst>
        </pc:cxnChg>
        <pc:cxnChg chg="mod">
          <ac:chgData name="Mihai Budiu" userId="3fe408b5c12bb05c" providerId="LiveId" clId="{86DA9ADA-FA61-4148-BEAB-628F6227E06F}" dt="2022-04-08T02:14:15.933" v="11952" actId="20577"/>
          <ac:cxnSpMkLst>
            <pc:docMk/>
            <pc:sldMk cId="602084430" sldId="349"/>
            <ac:cxnSpMk id="19" creationId="{743341BA-F5F1-4862-8BDE-07882CA28B1D}"/>
          </ac:cxnSpMkLst>
        </pc:cxnChg>
      </pc:sldChg>
      <pc:sldChg chg="modSp mod ord">
        <pc:chgData name="Mihai Budiu" userId="3fe408b5c12bb05c" providerId="LiveId" clId="{86DA9ADA-FA61-4148-BEAB-628F6227E06F}" dt="2022-04-08T02:13:40.227" v="11927" actId="20577"/>
        <pc:sldMkLst>
          <pc:docMk/>
          <pc:sldMk cId="3869295264" sldId="350"/>
        </pc:sldMkLst>
        <pc:spChg chg="mod">
          <ac:chgData name="Mihai Budiu" userId="3fe408b5c12bb05c" providerId="LiveId" clId="{86DA9ADA-FA61-4148-BEAB-628F6227E06F}" dt="2022-04-08T02:13:33.437" v="11924" actId="20577"/>
          <ac:spMkLst>
            <pc:docMk/>
            <pc:sldMk cId="3869295264" sldId="350"/>
            <ac:spMk id="5" creationId="{B9A5AB9C-2AC8-41E1-8543-F5D8E1BEC7F7}"/>
          </ac:spMkLst>
        </pc:spChg>
        <pc:spChg chg="mod">
          <ac:chgData name="Mihai Budiu" userId="3fe408b5c12bb05c" providerId="LiveId" clId="{86DA9ADA-FA61-4148-BEAB-628F6227E06F}" dt="2022-04-08T02:13:35.885" v="11926" actId="20577"/>
          <ac:spMkLst>
            <pc:docMk/>
            <pc:sldMk cId="3869295264" sldId="350"/>
            <ac:spMk id="6" creationId="{7C5DD5FD-90D5-4C29-B980-4AA1354B1AD4}"/>
          </ac:spMkLst>
        </pc:spChg>
        <pc:spChg chg="mod">
          <ac:chgData name="Mihai Budiu" userId="3fe408b5c12bb05c" providerId="LiveId" clId="{86DA9ADA-FA61-4148-BEAB-628F6227E06F}" dt="2022-04-08T02:13:40.227" v="11927" actId="20577"/>
          <ac:spMkLst>
            <pc:docMk/>
            <pc:sldMk cId="3869295264" sldId="350"/>
            <ac:spMk id="9" creationId="{3890AE97-E587-49BF-B4B5-A656AFAC8CEB}"/>
          </ac:spMkLst>
        </pc:spChg>
        <pc:spChg chg="mod">
          <ac:chgData name="Mihai Budiu" userId="3fe408b5c12bb05c" providerId="LiveId" clId="{86DA9ADA-FA61-4148-BEAB-628F6227E06F}" dt="2022-04-08T02:13:30.284" v="11922" actId="20577"/>
          <ac:spMkLst>
            <pc:docMk/>
            <pc:sldMk cId="3869295264" sldId="350"/>
            <ac:spMk id="15" creationId="{53E13663-E7B6-4739-ADA2-D5B32EDE0981}"/>
          </ac:spMkLst>
        </pc:spChg>
        <pc:spChg chg="mod">
          <ac:chgData name="Mihai Budiu" userId="3fe408b5c12bb05c" providerId="LiveId" clId="{86DA9ADA-FA61-4148-BEAB-628F6227E06F}" dt="2022-04-08T02:13:08.551" v="11912" actId="20577"/>
          <ac:spMkLst>
            <pc:docMk/>
            <pc:sldMk cId="3869295264" sldId="350"/>
            <ac:spMk id="17" creationId="{2FEBECEB-75EE-4645-B15B-3F3E9D201054}"/>
          </ac:spMkLst>
        </pc:spChg>
        <pc:cxnChg chg="mod">
          <ac:chgData name="Mihai Budiu" userId="3fe408b5c12bb05c" providerId="LiveId" clId="{86DA9ADA-FA61-4148-BEAB-628F6227E06F}" dt="2022-04-08T02:13:33.437" v="11924" actId="20577"/>
          <ac:cxnSpMkLst>
            <pc:docMk/>
            <pc:sldMk cId="3869295264" sldId="350"/>
            <ac:cxnSpMk id="7" creationId="{2AB7E6E3-34E8-4812-A878-1FFB4B1FA42D}"/>
          </ac:cxnSpMkLst>
        </pc:cxnChg>
        <pc:cxnChg chg="mod">
          <ac:chgData name="Mihai Budiu" userId="3fe408b5c12bb05c" providerId="LiveId" clId="{86DA9ADA-FA61-4148-BEAB-628F6227E06F}" dt="2022-04-08T02:13:35.885" v="11926" actId="20577"/>
          <ac:cxnSpMkLst>
            <pc:docMk/>
            <pc:sldMk cId="3869295264" sldId="350"/>
            <ac:cxnSpMk id="8" creationId="{DE1AEAB8-D00B-4103-A067-AC1165091A8B}"/>
          </ac:cxnSpMkLst>
        </pc:cxnChg>
        <pc:cxnChg chg="mod">
          <ac:chgData name="Mihai Budiu" userId="3fe408b5c12bb05c" providerId="LiveId" clId="{86DA9ADA-FA61-4148-BEAB-628F6227E06F}" dt="2022-04-08T02:13:40.227" v="11927" actId="20577"/>
          <ac:cxnSpMkLst>
            <pc:docMk/>
            <pc:sldMk cId="3869295264" sldId="350"/>
            <ac:cxnSpMk id="10" creationId="{C54628B0-6101-40D4-AFDA-C5034101251E}"/>
          </ac:cxnSpMkLst>
        </pc:cxnChg>
      </pc:sldChg>
      <pc:sldChg chg="del ord">
        <pc:chgData name="Mihai Budiu" userId="3fe408b5c12bb05c" providerId="LiveId" clId="{86DA9ADA-FA61-4148-BEAB-628F6227E06F}" dt="2022-04-08T02:14:27.604" v="11953" actId="47"/>
        <pc:sldMkLst>
          <pc:docMk/>
          <pc:sldMk cId="1398823852" sldId="351"/>
        </pc:sldMkLst>
      </pc:sldChg>
      <pc:sldChg chg="modSp mod ord modAnim">
        <pc:chgData name="Mihai Budiu" userId="3fe408b5c12bb05c" providerId="LiveId" clId="{86DA9ADA-FA61-4148-BEAB-628F6227E06F}" dt="2022-04-07T23:48:46.513" v="9919" actId="1076"/>
        <pc:sldMkLst>
          <pc:docMk/>
          <pc:sldMk cId="3541815644" sldId="353"/>
        </pc:sldMkLst>
        <pc:spChg chg="mod">
          <ac:chgData name="Mihai Budiu" userId="3fe408b5c12bb05c" providerId="LiveId" clId="{86DA9ADA-FA61-4148-BEAB-628F6227E06F}" dt="2022-04-05T19:56:19.934" v="8644" actId="20577"/>
          <ac:spMkLst>
            <pc:docMk/>
            <pc:sldMk cId="3541815644" sldId="353"/>
            <ac:spMk id="2" creationId="{FDA072D9-04EF-4734-8756-0E977888C728}"/>
          </ac:spMkLst>
        </pc:spChg>
        <pc:spChg chg="mod">
          <ac:chgData name="Mihai Budiu" userId="3fe408b5c12bb05c" providerId="LiveId" clId="{86DA9ADA-FA61-4148-BEAB-628F6227E06F}" dt="2022-04-07T23:48:46.513" v="9919" actId="1076"/>
          <ac:spMkLst>
            <pc:docMk/>
            <pc:sldMk cId="3541815644" sldId="353"/>
            <ac:spMk id="3" creationId="{94979293-AC7A-4DE7-9035-DDEE944BE436}"/>
          </ac:spMkLst>
        </pc:spChg>
      </pc:sldChg>
      <pc:sldChg chg="modSp del mod ord">
        <pc:chgData name="Mihai Budiu" userId="3fe408b5c12bb05c" providerId="LiveId" clId="{86DA9ADA-FA61-4148-BEAB-628F6227E06F}" dt="2022-04-05T04:20:22.527" v="4903" actId="47"/>
        <pc:sldMkLst>
          <pc:docMk/>
          <pc:sldMk cId="3786515141" sldId="354"/>
        </pc:sldMkLst>
        <pc:spChg chg="mod">
          <ac:chgData name="Mihai Budiu" userId="3fe408b5c12bb05c" providerId="LiveId" clId="{86DA9ADA-FA61-4148-BEAB-628F6227E06F}" dt="2022-04-05T04:18:36.618" v="4869" actId="21"/>
          <ac:spMkLst>
            <pc:docMk/>
            <pc:sldMk cId="3786515141" sldId="354"/>
            <ac:spMk id="3" creationId="{E1F74F09-8D18-4A14-A30D-21FBBF0645AE}"/>
          </ac:spMkLst>
        </pc:spChg>
      </pc:sldChg>
      <pc:sldChg chg="modSp mod ord">
        <pc:chgData name="Mihai Budiu" userId="3fe408b5c12bb05c" providerId="LiveId" clId="{86DA9ADA-FA61-4148-BEAB-628F6227E06F}" dt="2022-04-05T18:01:33.620" v="5478" actId="27636"/>
        <pc:sldMkLst>
          <pc:docMk/>
          <pc:sldMk cId="2795340269" sldId="355"/>
        </pc:sldMkLst>
        <pc:spChg chg="mod">
          <ac:chgData name="Mihai Budiu" userId="3fe408b5c12bb05c" providerId="LiveId" clId="{86DA9ADA-FA61-4148-BEAB-628F6227E06F}" dt="2022-04-05T18:01:33.620" v="5478" actId="27636"/>
          <ac:spMkLst>
            <pc:docMk/>
            <pc:sldMk cId="2795340269" sldId="355"/>
            <ac:spMk id="3" creationId="{A5C4032E-A286-4ADA-B5E7-9037CF81E173}"/>
          </ac:spMkLst>
        </pc:spChg>
        <pc:spChg chg="mod">
          <ac:chgData name="Mihai Budiu" userId="3fe408b5c12bb05c" providerId="LiveId" clId="{86DA9ADA-FA61-4148-BEAB-628F6227E06F}" dt="2022-04-05T04:34:19.905" v="5132" actId="1036"/>
          <ac:spMkLst>
            <pc:docMk/>
            <pc:sldMk cId="2795340269" sldId="355"/>
            <ac:spMk id="11" creationId="{F8F26A57-D2B3-4700-9658-BE339143EA28}"/>
          </ac:spMkLst>
        </pc:spChg>
        <pc:spChg chg="mod">
          <ac:chgData name="Mihai Budiu" userId="3fe408b5c12bb05c" providerId="LiveId" clId="{86DA9ADA-FA61-4148-BEAB-628F6227E06F}" dt="2022-04-05T04:34:19.905" v="5132" actId="1036"/>
          <ac:spMkLst>
            <pc:docMk/>
            <pc:sldMk cId="2795340269" sldId="355"/>
            <ac:spMk id="12" creationId="{77912CA0-3E0B-40E7-8540-AE57D7F2FF57}"/>
          </ac:spMkLst>
        </pc:spChg>
        <pc:spChg chg="mod">
          <ac:chgData name="Mihai Budiu" userId="3fe408b5c12bb05c" providerId="LiveId" clId="{86DA9ADA-FA61-4148-BEAB-628F6227E06F}" dt="2022-04-05T04:34:19.905" v="5132" actId="1036"/>
          <ac:spMkLst>
            <pc:docMk/>
            <pc:sldMk cId="2795340269" sldId="355"/>
            <ac:spMk id="14" creationId="{25AB7525-0719-465B-A396-AB087AE4B2C8}"/>
          </ac:spMkLst>
        </pc:spChg>
        <pc:spChg chg="mod">
          <ac:chgData name="Mihai Budiu" userId="3fe408b5c12bb05c" providerId="LiveId" clId="{86DA9ADA-FA61-4148-BEAB-628F6227E06F}" dt="2022-04-05T04:34:19.905" v="5132" actId="1036"/>
          <ac:spMkLst>
            <pc:docMk/>
            <pc:sldMk cId="2795340269" sldId="355"/>
            <ac:spMk id="15" creationId="{40F2ED25-70DB-46B9-BCDC-F55B983BAA43}"/>
          </ac:spMkLst>
        </pc:spChg>
        <pc:spChg chg="mod">
          <ac:chgData name="Mihai Budiu" userId="3fe408b5c12bb05c" providerId="LiveId" clId="{86DA9ADA-FA61-4148-BEAB-628F6227E06F}" dt="2022-04-05T04:34:19.905" v="5132" actId="1036"/>
          <ac:spMkLst>
            <pc:docMk/>
            <pc:sldMk cId="2795340269" sldId="355"/>
            <ac:spMk id="16" creationId="{E18684A9-F0B2-4D95-A141-F3E11923BF50}"/>
          </ac:spMkLst>
        </pc:spChg>
        <pc:spChg chg="mod">
          <ac:chgData name="Mihai Budiu" userId="3fe408b5c12bb05c" providerId="LiveId" clId="{86DA9ADA-FA61-4148-BEAB-628F6227E06F}" dt="2022-04-05T04:34:19.905" v="5132" actId="1036"/>
          <ac:spMkLst>
            <pc:docMk/>
            <pc:sldMk cId="2795340269" sldId="355"/>
            <ac:spMk id="17" creationId="{986165E8-CC67-478A-AC21-FD060FBE30C4}"/>
          </ac:spMkLst>
        </pc:spChg>
        <pc:picChg chg="mod">
          <ac:chgData name="Mihai Budiu" userId="3fe408b5c12bb05c" providerId="LiveId" clId="{86DA9ADA-FA61-4148-BEAB-628F6227E06F}" dt="2022-04-05T04:34:19.905" v="5132" actId="1036"/>
          <ac:picMkLst>
            <pc:docMk/>
            <pc:sldMk cId="2795340269" sldId="355"/>
            <ac:picMk id="7" creationId="{7A32E414-7666-4DA9-A84D-309FF8D7CF0F}"/>
          </ac:picMkLst>
        </pc:picChg>
        <pc:picChg chg="mod">
          <ac:chgData name="Mihai Budiu" userId="3fe408b5c12bb05c" providerId="LiveId" clId="{86DA9ADA-FA61-4148-BEAB-628F6227E06F}" dt="2022-04-05T04:34:19.905" v="5132" actId="1036"/>
          <ac:picMkLst>
            <pc:docMk/>
            <pc:sldMk cId="2795340269" sldId="355"/>
            <ac:picMk id="8" creationId="{01037D8D-8E6E-41B7-9601-6128061A171B}"/>
          </ac:picMkLst>
        </pc:picChg>
        <pc:picChg chg="mod">
          <ac:chgData name="Mihai Budiu" userId="3fe408b5c12bb05c" providerId="LiveId" clId="{86DA9ADA-FA61-4148-BEAB-628F6227E06F}" dt="2022-04-05T04:34:19.905" v="5132" actId="1036"/>
          <ac:picMkLst>
            <pc:docMk/>
            <pc:sldMk cId="2795340269" sldId="355"/>
            <ac:picMk id="9" creationId="{BA9FA806-3224-4BC9-AFCA-1E42CA3CDD12}"/>
          </ac:picMkLst>
        </pc:picChg>
        <pc:picChg chg="mod">
          <ac:chgData name="Mihai Budiu" userId="3fe408b5c12bb05c" providerId="LiveId" clId="{86DA9ADA-FA61-4148-BEAB-628F6227E06F}" dt="2022-04-05T04:34:19.905" v="5132" actId="1036"/>
          <ac:picMkLst>
            <pc:docMk/>
            <pc:sldMk cId="2795340269" sldId="355"/>
            <ac:picMk id="10" creationId="{684435E2-C27B-4BA0-85B8-9986344559AC}"/>
          </ac:picMkLst>
        </pc:picChg>
      </pc:sldChg>
      <pc:sldChg chg="del">
        <pc:chgData name="Mihai Budiu" userId="3fe408b5c12bb05c" providerId="LiveId" clId="{86DA9ADA-FA61-4148-BEAB-628F6227E06F}" dt="2022-04-05T20:25:31.334" v="9083" actId="2696"/>
        <pc:sldMkLst>
          <pc:docMk/>
          <pc:sldMk cId="1039718524" sldId="356"/>
        </pc:sldMkLst>
      </pc:sldChg>
      <pc:sldChg chg="addSp delSp modSp mod ord">
        <pc:chgData name="Mihai Budiu" userId="3fe408b5c12bb05c" providerId="LiveId" clId="{86DA9ADA-FA61-4148-BEAB-628F6227E06F}" dt="2022-04-05T18:33:22.301" v="6961" actId="1035"/>
        <pc:sldMkLst>
          <pc:docMk/>
          <pc:sldMk cId="1679662939" sldId="357"/>
        </pc:sldMkLst>
        <pc:spChg chg="mod">
          <ac:chgData name="Mihai Budiu" userId="3fe408b5c12bb05c" providerId="LiveId" clId="{86DA9ADA-FA61-4148-BEAB-628F6227E06F}" dt="2022-04-05T18:32:09.072" v="6871" actId="20577"/>
          <ac:spMkLst>
            <pc:docMk/>
            <pc:sldMk cId="1679662939" sldId="357"/>
            <ac:spMk id="2" creationId="{88523EDE-7D52-475A-B1BF-3384169A7EF0}"/>
          </ac:spMkLst>
        </pc:spChg>
        <pc:spChg chg="mod">
          <ac:chgData name="Mihai Budiu" userId="3fe408b5c12bb05c" providerId="LiveId" clId="{86DA9ADA-FA61-4148-BEAB-628F6227E06F}" dt="2022-04-05T18:22:41.612" v="6481" actId="20577"/>
          <ac:spMkLst>
            <pc:docMk/>
            <pc:sldMk cId="1679662939" sldId="357"/>
            <ac:spMk id="3" creationId="{A5AF9EC3-8EE2-40CD-8B26-C02D0A03BEE5}"/>
          </ac:spMkLst>
        </pc:spChg>
        <pc:spChg chg="add mod">
          <ac:chgData name="Mihai Budiu" userId="3fe408b5c12bb05c" providerId="LiveId" clId="{86DA9ADA-FA61-4148-BEAB-628F6227E06F}" dt="2022-04-05T18:22:13.763" v="6470" actId="207"/>
          <ac:spMkLst>
            <pc:docMk/>
            <pc:sldMk cId="1679662939" sldId="357"/>
            <ac:spMk id="12" creationId="{ABA7E796-B8AA-4923-8F4C-1880B6C08D57}"/>
          </ac:spMkLst>
        </pc:spChg>
        <pc:picChg chg="add del mod ord">
          <ac:chgData name="Mihai Budiu" userId="3fe408b5c12bb05c" providerId="LiveId" clId="{86DA9ADA-FA61-4148-BEAB-628F6227E06F}" dt="2022-04-05T18:32:12.249" v="6872" actId="478"/>
          <ac:picMkLst>
            <pc:docMk/>
            <pc:sldMk cId="1679662939" sldId="357"/>
            <ac:picMk id="6" creationId="{31CBE5BD-CEFB-4362-979F-5A64113E1EDF}"/>
          </ac:picMkLst>
        </pc:picChg>
        <pc:picChg chg="add del">
          <ac:chgData name="Mihai Budiu" userId="3fe408b5c12bb05c" providerId="LiveId" clId="{86DA9ADA-FA61-4148-BEAB-628F6227E06F}" dt="2022-04-05T18:32:17.655" v="6874" actId="22"/>
          <ac:picMkLst>
            <pc:docMk/>
            <pc:sldMk cId="1679662939" sldId="357"/>
            <ac:picMk id="9" creationId="{857D2C19-28CD-4582-9619-15CBE079DDC3}"/>
          </ac:picMkLst>
        </pc:picChg>
        <pc:picChg chg="add mod ord">
          <ac:chgData name="Mihai Budiu" userId="3fe408b5c12bb05c" providerId="LiveId" clId="{86DA9ADA-FA61-4148-BEAB-628F6227E06F}" dt="2022-04-05T18:33:22.301" v="6961" actId="1035"/>
          <ac:picMkLst>
            <pc:docMk/>
            <pc:sldMk cId="1679662939" sldId="357"/>
            <ac:picMk id="11" creationId="{1B95D67A-9209-4A0E-A1A6-3435EFF40ED1}"/>
          </ac:picMkLst>
        </pc:picChg>
        <pc:picChg chg="del">
          <ac:chgData name="Mihai Budiu" userId="3fe408b5c12bb05c" providerId="LiveId" clId="{86DA9ADA-FA61-4148-BEAB-628F6227E06F}" dt="2022-04-05T18:21:12.087" v="6431" actId="478"/>
          <ac:picMkLst>
            <pc:docMk/>
            <pc:sldMk cId="1679662939" sldId="357"/>
            <ac:picMk id="23" creationId="{9BE123E5-0AD3-469D-9EA0-387052979620}"/>
          </ac:picMkLst>
        </pc:picChg>
      </pc:sldChg>
      <pc:sldChg chg="ord">
        <pc:chgData name="Mihai Budiu" userId="3fe408b5c12bb05c" providerId="LiveId" clId="{86DA9ADA-FA61-4148-BEAB-628F6227E06F}" dt="2022-04-05T19:03:45.917" v="8399"/>
        <pc:sldMkLst>
          <pc:docMk/>
          <pc:sldMk cId="520012697" sldId="358"/>
        </pc:sldMkLst>
      </pc:sldChg>
      <pc:sldChg chg="addSp delSp modSp mod ord delAnim modAnim">
        <pc:chgData name="Mihai Budiu" userId="3fe408b5c12bb05c" providerId="LiveId" clId="{86DA9ADA-FA61-4148-BEAB-628F6227E06F}" dt="2022-04-08T01:06:10.760" v="11456" actId="113"/>
        <pc:sldMkLst>
          <pc:docMk/>
          <pc:sldMk cId="2680879244" sldId="359"/>
        </pc:sldMkLst>
        <pc:spChg chg="mod">
          <ac:chgData name="Mihai Budiu" userId="3fe408b5c12bb05c" providerId="LiveId" clId="{86DA9ADA-FA61-4148-BEAB-628F6227E06F}" dt="2022-04-05T03:52:42.856" v="3977" actId="20577"/>
          <ac:spMkLst>
            <pc:docMk/>
            <pc:sldMk cId="2680879244" sldId="359"/>
            <ac:spMk id="2" creationId="{445CF96D-37AA-4E46-B60C-38E652EFCADB}"/>
          </ac:spMkLst>
        </pc:spChg>
        <pc:spChg chg="mod">
          <ac:chgData name="Mihai Budiu" userId="3fe408b5c12bb05c" providerId="LiveId" clId="{86DA9ADA-FA61-4148-BEAB-628F6227E06F}" dt="2022-04-08T01:06:10.760" v="11456" actId="113"/>
          <ac:spMkLst>
            <pc:docMk/>
            <pc:sldMk cId="2680879244" sldId="359"/>
            <ac:spMk id="3" creationId="{F9E54021-1D30-45AF-80B7-5A764EF06870}"/>
          </ac:spMkLst>
        </pc:spChg>
        <pc:spChg chg="del">
          <ac:chgData name="Mihai Budiu" userId="3fe408b5c12bb05c" providerId="LiveId" clId="{86DA9ADA-FA61-4148-BEAB-628F6227E06F}" dt="2022-04-05T03:55:05.941" v="4190" actId="478"/>
          <ac:spMkLst>
            <pc:docMk/>
            <pc:sldMk cId="2680879244" sldId="359"/>
            <ac:spMk id="14" creationId="{C6E6BD39-9A58-4A1B-8B59-812AB2075E09}"/>
          </ac:spMkLst>
        </pc:spChg>
        <pc:spChg chg="del">
          <ac:chgData name="Mihai Budiu" userId="3fe408b5c12bb05c" providerId="LiveId" clId="{86DA9ADA-FA61-4148-BEAB-628F6227E06F}" dt="2022-04-05T03:55:05.941" v="4190" actId="478"/>
          <ac:spMkLst>
            <pc:docMk/>
            <pc:sldMk cId="2680879244" sldId="359"/>
            <ac:spMk id="17" creationId="{4E75B18D-A975-4F19-A986-DCBD22B9D08C}"/>
          </ac:spMkLst>
        </pc:spChg>
        <pc:spChg chg="del">
          <ac:chgData name="Mihai Budiu" userId="3fe408b5c12bb05c" providerId="LiveId" clId="{86DA9ADA-FA61-4148-BEAB-628F6227E06F}" dt="2022-04-05T03:55:05.941" v="4190" actId="478"/>
          <ac:spMkLst>
            <pc:docMk/>
            <pc:sldMk cId="2680879244" sldId="359"/>
            <ac:spMk id="21" creationId="{189C7759-3ECB-4968-A9EE-8EA86F8E6087}"/>
          </ac:spMkLst>
        </pc:spChg>
        <pc:spChg chg="del">
          <ac:chgData name="Mihai Budiu" userId="3fe408b5c12bb05c" providerId="LiveId" clId="{86DA9ADA-FA61-4148-BEAB-628F6227E06F}" dt="2022-04-05T03:55:05.941" v="4190" actId="478"/>
          <ac:spMkLst>
            <pc:docMk/>
            <pc:sldMk cId="2680879244" sldId="359"/>
            <ac:spMk id="31" creationId="{F0A9F506-6602-4844-ADCA-66CC1F27DB54}"/>
          </ac:spMkLst>
        </pc:spChg>
        <pc:spChg chg="del">
          <ac:chgData name="Mihai Budiu" userId="3fe408b5c12bb05c" providerId="LiveId" clId="{86DA9ADA-FA61-4148-BEAB-628F6227E06F}" dt="2022-04-05T03:55:09.368" v="4191" actId="478"/>
          <ac:spMkLst>
            <pc:docMk/>
            <pc:sldMk cId="2680879244" sldId="359"/>
            <ac:spMk id="34" creationId="{97B591FD-CA5F-48C1-A6A3-43CADF4C2796}"/>
          </ac:spMkLst>
        </pc:spChg>
        <pc:spChg chg="del">
          <ac:chgData name="Mihai Budiu" userId="3fe408b5c12bb05c" providerId="LiveId" clId="{86DA9ADA-FA61-4148-BEAB-628F6227E06F}" dt="2022-04-05T03:55:05.941" v="4190" actId="478"/>
          <ac:spMkLst>
            <pc:docMk/>
            <pc:sldMk cId="2680879244" sldId="359"/>
            <ac:spMk id="35" creationId="{14E1E1EB-EB4C-4613-8D1F-9C51DA4F9B26}"/>
          </ac:spMkLst>
        </pc:spChg>
        <pc:spChg chg="del">
          <ac:chgData name="Mihai Budiu" userId="3fe408b5c12bb05c" providerId="LiveId" clId="{86DA9ADA-FA61-4148-BEAB-628F6227E06F}" dt="2022-04-05T03:55:05.941" v="4190" actId="478"/>
          <ac:spMkLst>
            <pc:docMk/>
            <pc:sldMk cId="2680879244" sldId="359"/>
            <ac:spMk id="36" creationId="{9BC50056-C73D-4E4B-9979-152E7019DBA7}"/>
          </ac:spMkLst>
        </pc:spChg>
        <pc:spChg chg="del">
          <ac:chgData name="Mihai Budiu" userId="3fe408b5c12bb05c" providerId="LiveId" clId="{86DA9ADA-FA61-4148-BEAB-628F6227E06F}" dt="2022-04-05T03:55:05.941" v="4190" actId="478"/>
          <ac:spMkLst>
            <pc:docMk/>
            <pc:sldMk cId="2680879244" sldId="359"/>
            <ac:spMk id="37" creationId="{DF75A7AF-B841-4B6D-9176-99A80B57A507}"/>
          </ac:spMkLst>
        </pc:spChg>
        <pc:spChg chg="del">
          <ac:chgData name="Mihai Budiu" userId="3fe408b5c12bb05c" providerId="LiveId" clId="{86DA9ADA-FA61-4148-BEAB-628F6227E06F}" dt="2022-04-05T03:55:05.941" v="4190" actId="478"/>
          <ac:spMkLst>
            <pc:docMk/>
            <pc:sldMk cId="2680879244" sldId="359"/>
            <ac:spMk id="38" creationId="{4F46811A-A91C-4C1E-85D0-72BD1DAA4F59}"/>
          </ac:spMkLst>
        </pc:spChg>
        <pc:spChg chg="add mod">
          <ac:chgData name="Mihai Budiu" userId="3fe408b5c12bb05c" providerId="LiveId" clId="{86DA9ADA-FA61-4148-BEAB-628F6227E06F}" dt="2022-04-05T04:13:13.025" v="4761" actId="1076"/>
          <ac:spMkLst>
            <pc:docMk/>
            <pc:sldMk cId="2680879244" sldId="359"/>
            <ac:spMk id="62" creationId="{77CF4374-64D1-49B1-9260-D1950ACF9594}"/>
          </ac:spMkLst>
        </pc:spChg>
        <pc:spChg chg="mod">
          <ac:chgData name="Mihai Budiu" userId="3fe408b5c12bb05c" providerId="LiveId" clId="{86DA9ADA-FA61-4148-BEAB-628F6227E06F}" dt="2022-04-05T04:13:10.102" v="4760"/>
          <ac:spMkLst>
            <pc:docMk/>
            <pc:sldMk cId="2680879244" sldId="359"/>
            <ac:spMk id="65" creationId="{C01D29B2-6458-4D60-B0C9-8E72C33820B2}"/>
          </ac:spMkLst>
        </pc:spChg>
        <pc:spChg chg="mod">
          <ac:chgData name="Mihai Budiu" userId="3fe408b5c12bb05c" providerId="LiveId" clId="{86DA9ADA-FA61-4148-BEAB-628F6227E06F}" dt="2022-04-05T04:13:10.102" v="4760"/>
          <ac:spMkLst>
            <pc:docMk/>
            <pc:sldMk cId="2680879244" sldId="359"/>
            <ac:spMk id="66" creationId="{A14010B5-A23F-447D-95A9-CF5ADEF91852}"/>
          </ac:spMkLst>
        </pc:spChg>
        <pc:spChg chg="mod">
          <ac:chgData name="Mihai Budiu" userId="3fe408b5c12bb05c" providerId="LiveId" clId="{86DA9ADA-FA61-4148-BEAB-628F6227E06F}" dt="2022-04-05T04:13:10.102" v="4760"/>
          <ac:spMkLst>
            <pc:docMk/>
            <pc:sldMk cId="2680879244" sldId="359"/>
            <ac:spMk id="67" creationId="{A8BD4E67-D84E-4FA8-8CCB-57380BED9008}"/>
          </ac:spMkLst>
        </pc:spChg>
        <pc:spChg chg="mod">
          <ac:chgData name="Mihai Budiu" userId="3fe408b5c12bb05c" providerId="LiveId" clId="{86DA9ADA-FA61-4148-BEAB-628F6227E06F}" dt="2022-04-05T04:13:10.102" v="4760"/>
          <ac:spMkLst>
            <pc:docMk/>
            <pc:sldMk cId="2680879244" sldId="359"/>
            <ac:spMk id="68" creationId="{0D4F1199-1657-45BE-A05A-3A736C6585EA}"/>
          </ac:spMkLst>
        </pc:spChg>
        <pc:spChg chg="mod">
          <ac:chgData name="Mihai Budiu" userId="3fe408b5c12bb05c" providerId="LiveId" clId="{86DA9ADA-FA61-4148-BEAB-628F6227E06F}" dt="2022-04-05T04:13:10.102" v="4760"/>
          <ac:spMkLst>
            <pc:docMk/>
            <pc:sldMk cId="2680879244" sldId="359"/>
            <ac:spMk id="69" creationId="{F986835F-CED4-4F88-9B60-CA3E130922A8}"/>
          </ac:spMkLst>
        </pc:spChg>
        <pc:spChg chg="mod">
          <ac:chgData name="Mihai Budiu" userId="3fe408b5c12bb05c" providerId="LiveId" clId="{86DA9ADA-FA61-4148-BEAB-628F6227E06F}" dt="2022-04-05T04:13:20.691" v="4762"/>
          <ac:spMkLst>
            <pc:docMk/>
            <pc:sldMk cId="2680879244" sldId="359"/>
            <ac:spMk id="71" creationId="{17761FC5-0139-4B4C-8A7B-0BE1FF08CEC5}"/>
          </ac:spMkLst>
        </pc:spChg>
        <pc:spChg chg="mod">
          <ac:chgData name="Mihai Budiu" userId="3fe408b5c12bb05c" providerId="LiveId" clId="{86DA9ADA-FA61-4148-BEAB-628F6227E06F}" dt="2022-04-05T04:13:20.691" v="4762"/>
          <ac:spMkLst>
            <pc:docMk/>
            <pc:sldMk cId="2680879244" sldId="359"/>
            <ac:spMk id="72" creationId="{4429D4ED-5776-4C0A-83E9-E31F5FAE2583}"/>
          </ac:spMkLst>
        </pc:spChg>
        <pc:spChg chg="mod">
          <ac:chgData name="Mihai Budiu" userId="3fe408b5c12bb05c" providerId="LiveId" clId="{86DA9ADA-FA61-4148-BEAB-628F6227E06F}" dt="2022-04-05T04:13:20.691" v="4762"/>
          <ac:spMkLst>
            <pc:docMk/>
            <pc:sldMk cId="2680879244" sldId="359"/>
            <ac:spMk id="73" creationId="{4B320054-E4ED-4980-8029-5C5122684534}"/>
          </ac:spMkLst>
        </pc:spChg>
        <pc:spChg chg="mod">
          <ac:chgData name="Mihai Budiu" userId="3fe408b5c12bb05c" providerId="LiveId" clId="{86DA9ADA-FA61-4148-BEAB-628F6227E06F}" dt="2022-04-05T04:13:20.691" v="4762"/>
          <ac:spMkLst>
            <pc:docMk/>
            <pc:sldMk cId="2680879244" sldId="359"/>
            <ac:spMk id="74" creationId="{A0990EE9-A38A-46C5-B2F5-8DD04AFE4C11}"/>
          </ac:spMkLst>
        </pc:spChg>
        <pc:spChg chg="mod">
          <ac:chgData name="Mihai Budiu" userId="3fe408b5c12bb05c" providerId="LiveId" clId="{86DA9ADA-FA61-4148-BEAB-628F6227E06F}" dt="2022-04-05T04:13:20.691" v="4762"/>
          <ac:spMkLst>
            <pc:docMk/>
            <pc:sldMk cId="2680879244" sldId="359"/>
            <ac:spMk id="75" creationId="{FA62869D-34CB-4CD5-9D8F-25375354F560}"/>
          </ac:spMkLst>
        </pc:spChg>
        <pc:grpChg chg="del">
          <ac:chgData name="Mihai Budiu" userId="3fe408b5c12bb05c" providerId="LiveId" clId="{86DA9ADA-FA61-4148-BEAB-628F6227E06F}" dt="2022-04-05T03:55:05.941" v="4190" actId="478"/>
          <ac:grpSpMkLst>
            <pc:docMk/>
            <pc:sldMk cId="2680879244" sldId="359"/>
            <ac:grpSpMk id="32" creationId="{DC9760FD-36A4-4FAE-8EAE-D4F8EAE60B92}"/>
          </ac:grpSpMkLst>
        </pc:grpChg>
        <pc:grpChg chg="del">
          <ac:chgData name="Mihai Budiu" userId="3fe408b5c12bb05c" providerId="LiveId" clId="{86DA9ADA-FA61-4148-BEAB-628F6227E06F}" dt="2022-04-05T03:55:05.941" v="4190" actId="478"/>
          <ac:grpSpMkLst>
            <pc:docMk/>
            <pc:sldMk cId="2680879244" sldId="359"/>
            <ac:grpSpMk id="43" creationId="{39CBDAAD-BDC1-4E67-930E-56C98974A6D0}"/>
          </ac:grpSpMkLst>
        </pc:grpChg>
        <pc:grpChg chg="del">
          <ac:chgData name="Mihai Budiu" userId="3fe408b5c12bb05c" providerId="LiveId" clId="{86DA9ADA-FA61-4148-BEAB-628F6227E06F}" dt="2022-04-05T03:55:05.941" v="4190" actId="478"/>
          <ac:grpSpMkLst>
            <pc:docMk/>
            <pc:sldMk cId="2680879244" sldId="359"/>
            <ac:grpSpMk id="49" creationId="{042A7457-7C19-499A-81B7-695DB900E930}"/>
          </ac:grpSpMkLst>
        </pc:grpChg>
        <pc:grpChg chg="del">
          <ac:chgData name="Mihai Budiu" userId="3fe408b5c12bb05c" providerId="LiveId" clId="{86DA9ADA-FA61-4148-BEAB-628F6227E06F}" dt="2022-04-05T03:55:05.941" v="4190" actId="478"/>
          <ac:grpSpMkLst>
            <pc:docMk/>
            <pc:sldMk cId="2680879244" sldId="359"/>
            <ac:grpSpMk id="55" creationId="{00ABBA35-7CEC-4DAE-902E-F6E99F121DFE}"/>
          </ac:grpSpMkLst>
        </pc:grpChg>
        <pc:grpChg chg="add mod">
          <ac:chgData name="Mihai Budiu" userId="3fe408b5c12bb05c" providerId="LiveId" clId="{86DA9ADA-FA61-4148-BEAB-628F6227E06F}" dt="2022-04-05T04:13:34.485" v="4768" actId="1076"/>
          <ac:grpSpMkLst>
            <pc:docMk/>
            <pc:sldMk cId="2680879244" sldId="359"/>
            <ac:grpSpMk id="64" creationId="{EBD7026E-7ADF-466F-A052-E4E26BBDF2DE}"/>
          </ac:grpSpMkLst>
        </pc:grpChg>
        <pc:grpChg chg="add del mod">
          <ac:chgData name="Mihai Budiu" userId="3fe408b5c12bb05c" providerId="LiveId" clId="{86DA9ADA-FA61-4148-BEAB-628F6227E06F}" dt="2022-04-05T04:13:30.891" v="4767" actId="1076"/>
          <ac:grpSpMkLst>
            <pc:docMk/>
            <pc:sldMk cId="2680879244" sldId="359"/>
            <ac:grpSpMk id="70" creationId="{BFF40658-DFFB-47D9-998B-0B11B991635F}"/>
          </ac:grpSpMkLst>
        </pc:grpChg>
        <pc:cxnChg chg="del mod">
          <ac:chgData name="Mihai Budiu" userId="3fe408b5c12bb05c" providerId="LiveId" clId="{86DA9ADA-FA61-4148-BEAB-628F6227E06F}" dt="2022-04-05T03:55:05.941" v="4190" actId="478"/>
          <ac:cxnSpMkLst>
            <pc:docMk/>
            <pc:sldMk cId="2680879244" sldId="359"/>
            <ac:cxnSpMk id="15" creationId="{5A62C1F3-7AB0-4BB2-A9EA-7D0680C083FE}"/>
          </ac:cxnSpMkLst>
        </pc:cxnChg>
        <pc:cxnChg chg="del mod">
          <ac:chgData name="Mihai Budiu" userId="3fe408b5c12bb05c" providerId="LiveId" clId="{86DA9ADA-FA61-4148-BEAB-628F6227E06F}" dt="2022-04-05T03:55:05.941" v="4190" actId="478"/>
          <ac:cxnSpMkLst>
            <pc:docMk/>
            <pc:sldMk cId="2680879244" sldId="359"/>
            <ac:cxnSpMk id="16" creationId="{5B83048A-F3CD-45B2-9510-DF0491D591F4}"/>
          </ac:cxnSpMkLst>
        </pc:cxnChg>
        <pc:cxnChg chg="del mod">
          <ac:chgData name="Mihai Budiu" userId="3fe408b5c12bb05c" providerId="LiveId" clId="{86DA9ADA-FA61-4148-BEAB-628F6227E06F}" dt="2022-04-05T03:55:05.941" v="4190" actId="478"/>
          <ac:cxnSpMkLst>
            <pc:docMk/>
            <pc:sldMk cId="2680879244" sldId="359"/>
            <ac:cxnSpMk id="19" creationId="{8CA4F09C-CA0D-4335-A807-593A3578DE82}"/>
          </ac:cxnSpMkLst>
        </pc:cxnChg>
        <pc:cxnChg chg="del mod">
          <ac:chgData name="Mihai Budiu" userId="3fe408b5c12bb05c" providerId="LiveId" clId="{86DA9ADA-FA61-4148-BEAB-628F6227E06F}" dt="2022-04-05T03:55:05.941" v="4190" actId="478"/>
          <ac:cxnSpMkLst>
            <pc:docMk/>
            <pc:sldMk cId="2680879244" sldId="359"/>
            <ac:cxnSpMk id="22" creationId="{5D5C7395-2261-4328-86C6-6205E140A497}"/>
          </ac:cxnSpMkLst>
        </pc:cxnChg>
        <pc:cxnChg chg="del">
          <ac:chgData name="Mihai Budiu" userId="3fe408b5c12bb05c" providerId="LiveId" clId="{86DA9ADA-FA61-4148-BEAB-628F6227E06F}" dt="2022-04-05T03:55:05.941" v="4190" actId="478"/>
          <ac:cxnSpMkLst>
            <pc:docMk/>
            <pc:sldMk cId="2680879244" sldId="359"/>
            <ac:cxnSpMk id="28" creationId="{3D9F5350-DFCB-479B-B08B-CD027B2AB1AC}"/>
          </ac:cxnSpMkLst>
        </pc:cxnChg>
        <pc:cxnChg chg="del">
          <ac:chgData name="Mihai Budiu" userId="3fe408b5c12bb05c" providerId="LiveId" clId="{86DA9ADA-FA61-4148-BEAB-628F6227E06F}" dt="2022-04-05T03:55:05.941" v="4190" actId="478"/>
          <ac:cxnSpMkLst>
            <pc:docMk/>
            <pc:sldMk cId="2680879244" sldId="359"/>
            <ac:cxnSpMk id="29" creationId="{5065CADD-E855-4FFC-BFC6-CE84866EFE94}"/>
          </ac:cxnSpMkLst>
        </pc:cxnChg>
        <pc:cxnChg chg="add mod">
          <ac:chgData name="Mihai Budiu" userId="3fe408b5c12bb05c" providerId="LiveId" clId="{86DA9ADA-FA61-4148-BEAB-628F6227E06F}" dt="2022-04-05T04:13:13.025" v="4761" actId="1076"/>
          <ac:cxnSpMkLst>
            <pc:docMk/>
            <pc:sldMk cId="2680879244" sldId="359"/>
            <ac:cxnSpMk id="61" creationId="{58C1D954-A9B7-4247-BD02-EDF60C75181C}"/>
          </ac:cxnSpMkLst>
        </pc:cxnChg>
        <pc:cxnChg chg="add mod">
          <ac:chgData name="Mihai Budiu" userId="3fe408b5c12bb05c" providerId="LiveId" clId="{86DA9ADA-FA61-4148-BEAB-628F6227E06F}" dt="2022-04-05T04:13:13.025" v="4761" actId="1076"/>
          <ac:cxnSpMkLst>
            <pc:docMk/>
            <pc:sldMk cId="2680879244" sldId="359"/>
            <ac:cxnSpMk id="63" creationId="{85BA9B4A-8ADC-48F6-99CF-B1DC3A6B5CAE}"/>
          </ac:cxnSpMkLst>
        </pc:cxnChg>
      </pc:sldChg>
      <pc:sldChg chg="modSp mod ord">
        <pc:chgData name="Mihai Budiu" userId="3fe408b5c12bb05c" providerId="LiveId" clId="{86DA9ADA-FA61-4148-BEAB-628F6227E06F}" dt="2022-04-08T02:12:29.417" v="11884" actId="20577"/>
        <pc:sldMkLst>
          <pc:docMk/>
          <pc:sldMk cId="411352976" sldId="360"/>
        </pc:sldMkLst>
        <pc:spChg chg="mod">
          <ac:chgData name="Mihai Budiu" userId="3fe408b5c12bb05c" providerId="LiveId" clId="{86DA9ADA-FA61-4148-BEAB-628F6227E06F}" dt="2022-04-08T02:12:29.417" v="11884" actId="20577"/>
          <ac:spMkLst>
            <pc:docMk/>
            <pc:sldMk cId="411352976" sldId="360"/>
            <ac:spMk id="8" creationId="{6B341C62-EE07-4F63-82C5-BB6594BBFCDC}"/>
          </ac:spMkLst>
        </pc:spChg>
      </pc:sldChg>
      <pc:sldChg chg="ord">
        <pc:chgData name="Mihai Budiu" userId="3fe408b5c12bb05c" providerId="LiveId" clId="{86DA9ADA-FA61-4148-BEAB-628F6227E06F}" dt="2022-04-08T02:05:29.844" v="11834"/>
        <pc:sldMkLst>
          <pc:docMk/>
          <pc:sldMk cId="2033788758" sldId="362"/>
        </pc:sldMkLst>
      </pc:sldChg>
      <pc:sldChg chg="modSp mod ord">
        <pc:chgData name="Mihai Budiu" userId="3fe408b5c12bb05c" providerId="LiveId" clId="{86DA9ADA-FA61-4148-BEAB-628F6227E06F}" dt="2022-04-08T01:20:19.418" v="11518" actId="20577"/>
        <pc:sldMkLst>
          <pc:docMk/>
          <pc:sldMk cId="3803513814" sldId="363"/>
        </pc:sldMkLst>
        <pc:spChg chg="mod">
          <ac:chgData name="Mihai Budiu" userId="3fe408b5c12bb05c" providerId="LiveId" clId="{86DA9ADA-FA61-4148-BEAB-628F6227E06F}" dt="2022-04-08T01:20:19.418" v="11518" actId="20577"/>
          <ac:spMkLst>
            <pc:docMk/>
            <pc:sldMk cId="3803513814" sldId="363"/>
            <ac:spMk id="3" creationId="{D65566E2-EF36-45E0-916B-6EA4E68156EF}"/>
          </ac:spMkLst>
        </pc:spChg>
      </pc:sldChg>
      <pc:sldChg chg="ord">
        <pc:chgData name="Mihai Budiu" userId="3fe408b5c12bb05c" providerId="LiveId" clId="{86DA9ADA-FA61-4148-BEAB-628F6227E06F}" dt="2022-04-05T18:47:43.257" v="7583"/>
        <pc:sldMkLst>
          <pc:docMk/>
          <pc:sldMk cId="1747965290" sldId="364"/>
        </pc:sldMkLst>
      </pc:sldChg>
      <pc:sldChg chg="new del">
        <pc:chgData name="Mihai Budiu" userId="3fe408b5c12bb05c" providerId="LiveId" clId="{86DA9ADA-FA61-4148-BEAB-628F6227E06F}" dt="2022-04-04T22:53:06.926" v="1" actId="680"/>
        <pc:sldMkLst>
          <pc:docMk/>
          <pc:sldMk cId="568828923" sldId="365"/>
        </pc:sldMkLst>
      </pc:sldChg>
      <pc:sldChg chg="addSp modSp new mod ord modAnim">
        <pc:chgData name="Mihai Budiu" userId="3fe408b5c12bb05c" providerId="LiveId" clId="{86DA9ADA-FA61-4148-BEAB-628F6227E06F}" dt="2022-04-08T00:24:54.467" v="10777"/>
        <pc:sldMkLst>
          <pc:docMk/>
          <pc:sldMk cId="4227788450" sldId="365"/>
        </pc:sldMkLst>
        <pc:spChg chg="mod">
          <ac:chgData name="Mihai Budiu" userId="3fe408b5c12bb05c" providerId="LiveId" clId="{86DA9ADA-FA61-4148-BEAB-628F6227E06F}" dt="2022-04-04T23:15:40.554" v="917" actId="20577"/>
          <ac:spMkLst>
            <pc:docMk/>
            <pc:sldMk cId="4227788450" sldId="365"/>
            <ac:spMk id="2" creationId="{0D0A4920-3D5D-461E-83D3-65D6D6D61483}"/>
          </ac:spMkLst>
        </pc:spChg>
        <pc:spChg chg="mod">
          <ac:chgData name="Mihai Budiu" userId="3fe408b5c12bb05c" providerId="LiveId" clId="{86DA9ADA-FA61-4148-BEAB-628F6227E06F}" dt="2022-04-05T20:04:38.810" v="8783" actId="20577"/>
          <ac:spMkLst>
            <pc:docMk/>
            <pc:sldMk cId="4227788450" sldId="365"/>
            <ac:spMk id="3" creationId="{5056CACA-74EC-4BAC-BEA9-802F89B81E71}"/>
          </ac:spMkLst>
        </pc:spChg>
        <pc:spChg chg="add mod">
          <ac:chgData name="Mihai Budiu" userId="3fe408b5c12bb05c" providerId="LiveId" clId="{86DA9ADA-FA61-4148-BEAB-628F6227E06F}" dt="2022-04-05T17:37:35.220" v="5213" actId="14100"/>
          <ac:spMkLst>
            <pc:docMk/>
            <pc:sldMk cId="4227788450" sldId="365"/>
            <ac:spMk id="7" creationId="{5092F1BB-6485-40DC-8BAB-A652A8454A58}"/>
          </ac:spMkLst>
        </pc:spChg>
        <pc:spChg chg="add mod">
          <ac:chgData name="Mihai Budiu" userId="3fe408b5c12bb05c" providerId="LiveId" clId="{86DA9ADA-FA61-4148-BEAB-628F6227E06F}" dt="2022-04-05T17:38:14.235" v="5228" actId="1076"/>
          <ac:spMkLst>
            <pc:docMk/>
            <pc:sldMk cId="4227788450" sldId="365"/>
            <ac:spMk id="9" creationId="{614F03B3-7D76-4713-82BE-B64FD60DA3AD}"/>
          </ac:spMkLst>
        </pc:spChg>
        <pc:spChg chg="add mod">
          <ac:chgData name="Mihai Budiu" userId="3fe408b5c12bb05c" providerId="LiveId" clId="{86DA9ADA-FA61-4148-BEAB-628F6227E06F}" dt="2022-04-05T17:38:26.820" v="5230" actId="14100"/>
          <ac:spMkLst>
            <pc:docMk/>
            <pc:sldMk cId="4227788450" sldId="365"/>
            <ac:spMk id="10" creationId="{225EBF06-F1BA-4E81-9E5C-A8BCB025BC3F}"/>
          </ac:spMkLst>
        </pc:spChg>
        <pc:spChg chg="add mod">
          <ac:chgData name="Mihai Budiu" userId="3fe408b5c12bb05c" providerId="LiveId" clId="{86DA9ADA-FA61-4148-BEAB-628F6227E06F}" dt="2022-04-05T17:38:41.669" v="5239" actId="14100"/>
          <ac:spMkLst>
            <pc:docMk/>
            <pc:sldMk cId="4227788450" sldId="365"/>
            <ac:spMk id="11" creationId="{FB5183B9-E1FA-4ED8-9191-B5FDA39B35BB}"/>
          </ac:spMkLst>
        </pc:spChg>
        <pc:spChg chg="add mod">
          <ac:chgData name="Mihai Budiu" userId="3fe408b5c12bb05c" providerId="LiveId" clId="{86DA9ADA-FA61-4148-BEAB-628F6227E06F}" dt="2022-04-05T20:04:09.124" v="8747" actId="1076"/>
          <ac:spMkLst>
            <pc:docMk/>
            <pc:sldMk cId="4227788450" sldId="365"/>
            <ac:spMk id="12" creationId="{C9E8577C-5F98-4F76-8511-9035962436AA}"/>
          </ac:spMkLst>
        </pc:spChg>
        <pc:picChg chg="add mod">
          <ac:chgData name="Mihai Budiu" userId="3fe408b5c12bb05c" providerId="LiveId" clId="{86DA9ADA-FA61-4148-BEAB-628F6227E06F}" dt="2022-04-05T17:39:00.358" v="5244" actId="1076"/>
          <ac:picMkLst>
            <pc:docMk/>
            <pc:sldMk cId="4227788450" sldId="365"/>
            <ac:picMk id="6" creationId="{7C631A0B-A8B5-4025-9F7D-10F13AF131FE}"/>
          </ac:picMkLst>
        </pc:picChg>
      </pc:sldChg>
      <pc:sldChg chg="addSp delSp modSp new mod ord modAnim">
        <pc:chgData name="Mihai Budiu" userId="3fe408b5c12bb05c" providerId="LiveId" clId="{86DA9ADA-FA61-4148-BEAB-628F6227E06F}" dt="2022-04-05T17:42:08.565" v="5248"/>
        <pc:sldMkLst>
          <pc:docMk/>
          <pc:sldMk cId="1001151207" sldId="366"/>
        </pc:sldMkLst>
        <pc:spChg chg="mod">
          <ac:chgData name="Mihai Budiu" userId="3fe408b5c12bb05c" providerId="LiveId" clId="{86DA9ADA-FA61-4148-BEAB-628F6227E06F}" dt="2022-04-04T23:44:26.197" v="1073" actId="20577"/>
          <ac:spMkLst>
            <pc:docMk/>
            <pc:sldMk cId="1001151207" sldId="366"/>
            <ac:spMk id="2" creationId="{DBDAD059-D5CC-405C-B117-9F2920154179}"/>
          </ac:spMkLst>
        </pc:spChg>
        <pc:spChg chg="del">
          <ac:chgData name="Mihai Budiu" userId="3fe408b5c12bb05c" providerId="LiveId" clId="{86DA9ADA-FA61-4148-BEAB-628F6227E06F}" dt="2022-04-04T23:41:09.285" v="999" actId="22"/>
          <ac:spMkLst>
            <pc:docMk/>
            <pc:sldMk cId="1001151207" sldId="366"/>
            <ac:spMk id="3" creationId="{E8A8E89D-F276-460A-81C4-6E87EDE50407}"/>
          </ac:spMkLst>
        </pc:spChg>
        <pc:spChg chg="add mod">
          <ac:chgData name="Mihai Budiu" userId="3fe408b5c12bb05c" providerId="LiveId" clId="{86DA9ADA-FA61-4148-BEAB-628F6227E06F}" dt="2022-04-04T23:42:21.142" v="1041" actId="20577"/>
          <ac:spMkLst>
            <pc:docMk/>
            <pc:sldMk cId="1001151207" sldId="366"/>
            <ac:spMk id="9" creationId="{0080460A-CDC9-4E72-9BB3-E446D39796C8}"/>
          </ac:spMkLst>
        </pc:spChg>
        <pc:spChg chg="add del">
          <ac:chgData name="Mihai Budiu" userId="3fe408b5c12bb05c" providerId="LiveId" clId="{86DA9ADA-FA61-4148-BEAB-628F6227E06F}" dt="2022-04-04T23:45:15.282" v="1075" actId="478"/>
          <ac:spMkLst>
            <pc:docMk/>
            <pc:sldMk cId="1001151207" sldId="366"/>
            <ac:spMk id="10" creationId="{1B76B73F-28DA-4CE0-8839-570242E01F2E}"/>
          </ac:spMkLst>
        </pc:spChg>
        <pc:spChg chg="add del mod">
          <ac:chgData name="Mihai Budiu" userId="3fe408b5c12bb05c" providerId="LiveId" clId="{86DA9ADA-FA61-4148-BEAB-628F6227E06F}" dt="2022-04-04T23:50:00.201" v="1218" actId="478"/>
          <ac:spMkLst>
            <pc:docMk/>
            <pc:sldMk cId="1001151207" sldId="366"/>
            <ac:spMk id="11" creationId="{864A4D2E-5E81-4B1A-8311-BAFEAD3BE9F6}"/>
          </ac:spMkLst>
        </pc:spChg>
        <pc:spChg chg="add mod">
          <ac:chgData name="Mihai Budiu" userId="3fe408b5c12bb05c" providerId="LiveId" clId="{86DA9ADA-FA61-4148-BEAB-628F6227E06F}" dt="2022-04-05T03:21:09.146" v="3382" actId="1076"/>
          <ac:spMkLst>
            <pc:docMk/>
            <pc:sldMk cId="1001151207" sldId="366"/>
            <ac:spMk id="12" creationId="{1C05DEDE-2348-4D99-B1CE-9E0D5B93DB26}"/>
          </ac:spMkLst>
        </pc:spChg>
        <pc:spChg chg="add del mod">
          <ac:chgData name="Mihai Budiu" userId="3fe408b5c12bb05c" providerId="LiveId" clId="{86DA9ADA-FA61-4148-BEAB-628F6227E06F}" dt="2022-04-04T23:56:24.185" v="1721" actId="478"/>
          <ac:spMkLst>
            <pc:docMk/>
            <pc:sldMk cId="1001151207" sldId="366"/>
            <ac:spMk id="13" creationId="{4246DB1A-98ED-4C72-9CC2-02701E63F699}"/>
          </ac:spMkLst>
        </pc:spChg>
        <pc:spChg chg="add mod">
          <ac:chgData name="Mihai Budiu" userId="3fe408b5c12bb05c" providerId="LiveId" clId="{86DA9ADA-FA61-4148-BEAB-628F6227E06F}" dt="2022-04-05T03:21:15.943" v="3386" actId="20577"/>
          <ac:spMkLst>
            <pc:docMk/>
            <pc:sldMk cId="1001151207" sldId="366"/>
            <ac:spMk id="14" creationId="{BE40CFF5-8D8B-4DB7-B7A5-67278DEB48B6}"/>
          </ac:spMkLst>
        </pc:spChg>
        <pc:picChg chg="add mod ord">
          <ac:chgData name="Mihai Budiu" userId="3fe408b5c12bb05c" providerId="LiveId" clId="{86DA9ADA-FA61-4148-BEAB-628F6227E06F}" dt="2022-04-04T23:41:30.199" v="1002" actId="1076"/>
          <ac:picMkLst>
            <pc:docMk/>
            <pc:sldMk cId="1001151207" sldId="366"/>
            <ac:picMk id="6" creationId="{6AE3489F-6B66-4A16-94B2-E37A6CBC849A}"/>
          </ac:picMkLst>
        </pc:picChg>
        <pc:picChg chg="add mod">
          <ac:chgData name="Mihai Budiu" userId="3fe408b5c12bb05c" providerId="LiveId" clId="{86DA9ADA-FA61-4148-BEAB-628F6227E06F}" dt="2022-04-04T23:41:33.963" v="1003" actId="1076"/>
          <ac:picMkLst>
            <pc:docMk/>
            <pc:sldMk cId="1001151207" sldId="366"/>
            <ac:picMk id="8" creationId="{CA47B8FC-144C-4A0A-BC14-EFF467033569}"/>
          </ac:picMkLst>
        </pc:picChg>
      </pc:sldChg>
      <pc:sldChg chg="addSp modSp new mod ord">
        <pc:chgData name="Mihai Budiu" userId="3fe408b5c12bb05c" providerId="LiveId" clId="{86DA9ADA-FA61-4148-BEAB-628F6227E06F}" dt="2022-04-07T23:58:18.560" v="10319" actId="20577"/>
        <pc:sldMkLst>
          <pc:docMk/>
          <pc:sldMk cId="1735666672" sldId="367"/>
        </pc:sldMkLst>
        <pc:spChg chg="mod">
          <ac:chgData name="Mihai Budiu" userId="3fe408b5c12bb05c" providerId="LiveId" clId="{86DA9ADA-FA61-4148-BEAB-628F6227E06F}" dt="2022-04-05T00:29:05.569" v="2024" actId="20577"/>
          <ac:spMkLst>
            <pc:docMk/>
            <pc:sldMk cId="1735666672" sldId="367"/>
            <ac:spMk id="2" creationId="{46157B21-15E8-406A-A1D9-452F6CE48D10}"/>
          </ac:spMkLst>
        </pc:spChg>
        <pc:spChg chg="mod">
          <ac:chgData name="Mihai Budiu" userId="3fe408b5c12bb05c" providerId="LiveId" clId="{86DA9ADA-FA61-4148-BEAB-628F6227E06F}" dt="2022-04-07T23:58:18.560" v="10319" actId="20577"/>
          <ac:spMkLst>
            <pc:docMk/>
            <pc:sldMk cId="1735666672" sldId="367"/>
            <ac:spMk id="3" creationId="{DC1E54D8-6F3C-40F8-9A55-8943C5A30893}"/>
          </ac:spMkLst>
        </pc:spChg>
        <pc:picChg chg="add mod">
          <ac:chgData name="Mihai Budiu" userId="3fe408b5c12bb05c" providerId="LiveId" clId="{86DA9ADA-FA61-4148-BEAB-628F6227E06F}" dt="2022-04-05T00:38:10.730" v="2490" actId="1076"/>
          <ac:picMkLst>
            <pc:docMk/>
            <pc:sldMk cId="1735666672" sldId="367"/>
            <ac:picMk id="6" creationId="{98978904-E444-49D8-A2B0-D13E84ABDFA7}"/>
          </ac:picMkLst>
        </pc:picChg>
      </pc:sldChg>
      <pc:sldChg chg="addSp modSp new mod modAnim">
        <pc:chgData name="Mihai Budiu" userId="3fe408b5c12bb05c" providerId="LiveId" clId="{86DA9ADA-FA61-4148-BEAB-628F6227E06F}" dt="2022-04-08T00:25:52.422" v="10783"/>
        <pc:sldMkLst>
          <pc:docMk/>
          <pc:sldMk cId="4108391541" sldId="368"/>
        </pc:sldMkLst>
        <pc:spChg chg="mod">
          <ac:chgData name="Mihai Budiu" userId="3fe408b5c12bb05c" providerId="LiveId" clId="{86DA9ADA-FA61-4148-BEAB-628F6227E06F}" dt="2022-04-08T00:04:23.772" v="10364" actId="1076"/>
          <ac:spMkLst>
            <pc:docMk/>
            <pc:sldMk cId="4108391541" sldId="368"/>
            <ac:spMk id="2" creationId="{47F79C3B-5501-4B78-BDE4-2AFA13C7969F}"/>
          </ac:spMkLst>
        </pc:spChg>
        <pc:spChg chg="mod">
          <ac:chgData name="Mihai Budiu" userId="3fe408b5c12bb05c" providerId="LiveId" clId="{86DA9ADA-FA61-4148-BEAB-628F6227E06F}" dt="2022-04-08T00:08:18.292" v="10589" actId="20577"/>
          <ac:spMkLst>
            <pc:docMk/>
            <pc:sldMk cId="4108391541" sldId="368"/>
            <ac:spMk id="3" creationId="{45EB0E0A-7022-4DFD-8B4B-7904A0A4BA7F}"/>
          </ac:spMkLst>
        </pc:spChg>
        <pc:spChg chg="add mod">
          <ac:chgData name="Mihai Budiu" userId="3fe408b5c12bb05c" providerId="LiveId" clId="{86DA9ADA-FA61-4148-BEAB-628F6227E06F}" dt="2022-04-08T00:06:53.712" v="10512" actId="1037"/>
          <ac:spMkLst>
            <pc:docMk/>
            <pc:sldMk cId="4108391541" sldId="368"/>
            <ac:spMk id="5" creationId="{1A44CD4A-AE96-4C45-AF99-B17DE5DB1566}"/>
          </ac:spMkLst>
        </pc:spChg>
        <pc:spChg chg="add mod">
          <ac:chgData name="Mihai Budiu" userId="3fe408b5c12bb05c" providerId="LiveId" clId="{86DA9ADA-FA61-4148-BEAB-628F6227E06F}" dt="2022-04-08T00:06:53.712" v="10512" actId="1037"/>
          <ac:spMkLst>
            <pc:docMk/>
            <pc:sldMk cId="4108391541" sldId="368"/>
            <ac:spMk id="7" creationId="{4F4E8D15-3F12-4AE8-A7E4-19C744705087}"/>
          </ac:spMkLst>
        </pc:spChg>
        <pc:spChg chg="add mod">
          <ac:chgData name="Mihai Budiu" userId="3fe408b5c12bb05c" providerId="LiveId" clId="{86DA9ADA-FA61-4148-BEAB-628F6227E06F}" dt="2022-04-08T00:06:53.712" v="10512" actId="1037"/>
          <ac:spMkLst>
            <pc:docMk/>
            <pc:sldMk cId="4108391541" sldId="368"/>
            <ac:spMk id="10" creationId="{24F7EFDA-FCE2-405C-B235-85403DACFB4B}"/>
          </ac:spMkLst>
        </pc:spChg>
        <pc:spChg chg="add mod">
          <ac:chgData name="Mihai Budiu" userId="3fe408b5c12bb05c" providerId="LiveId" clId="{86DA9ADA-FA61-4148-BEAB-628F6227E06F}" dt="2022-04-08T00:07:01.924" v="10570" actId="1037"/>
          <ac:spMkLst>
            <pc:docMk/>
            <pc:sldMk cId="4108391541" sldId="368"/>
            <ac:spMk id="13" creationId="{B2FE1B54-3DE8-4D9C-8727-1DF5D2A0C22C}"/>
          </ac:spMkLst>
        </pc:spChg>
        <pc:spChg chg="add mod">
          <ac:chgData name="Mihai Budiu" userId="3fe408b5c12bb05c" providerId="LiveId" clId="{86DA9ADA-FA61-4148-BEAB-628F6227E06F}" dt="2022-04-08T00:07:01.924" v="10570" actId="1037"/>
          <ac:spMkLst>
            <pc:docMk/>
            <pc:sldMk cId="4108391541" sldId="368"/>
            <ac:spMk id="16" creationId="{07E8CB39-4048-457F-8185-1FFDA8233DAD}"/>
          </ac:spMkLst>
        </pc:spChg>
        <pc:spChg chg="add mod">
          <ac:chgData name="Mihai Budiu" userId="3fe408b5c12bb05c" providerId="LiveId" clId="{86DA9ADA-FA61-4148-BEAB-628F6227E06F}" dt="2022-04-08T00:07:01.924" v="10570" actId="1037"/>
          <ac:spMkLst>
            <pc:docMk/>
            <pc:sldMk cId="4108391541" sldId="368"/>
            <ac:spMk id="17" creationId="{2FF31B0E-8F06-45BF-A520-559B802EB198}"/>
          </ac:spMkLst>
        </pc:spChg>
        <pc:spChg chg="add mod">
          <ac:chgData name="Mihai Budiu" userId="3fe408b5c12bb05c" providerId="LiveId" clId="{86DA9ADA-FA61-4148-BEAB-628F6227E06F}" dt="2022-04-08T00:07:30.534" v="10583" actId="1076"/>
          <ac:spMkLst>
            <pc:docMk/>
            <pc:sldMk cId="4108391541" sldId="368"/>
            <ac:spMk id="21" creationId="{C112FF3E-0C65-491E-9AE6-10187A46507B}"/>
          </ac:spMkLst>
        </pc:spChg>
        <pc:picChg chg="add mod ord">
          <ac:chgData name="Mihai Budiu" userId="3fe408b5c12bb05c" providerId="LiveId" clId="{86DA9ADA-FA61-4148-BEAB-628F6227E06F}" dt="2022-04-05T01:34:45.069" v="3146" actId="167"/>
          <ac:picMkLst>
            <pc:docMk/>
            <pc:sldMk cId="4108391541" sldId="368"/>
            <ac:picMk id="6" creationId="{F666288E-0FCB-488B-BB38-87E4297014D4}"/>
          </ac:picMkLst>
        </pc:picChg>
        <pc:cxnChg chg="add mod">
          <ac:chgData name="Mihai Budiu" userId="3fe408b5c12bb05c" providerId="LiveId" clId="{86DA9ADA-FA61-4148-BEAB-628F6227E06F}" dt="2022-04-08T00:06:53.712" v="10512" actId="1037"/>
          <ac:cxnSpMkLst>
            <pc:docMk/>
            <pc:sldMk cId="4108391541" sldId="368"/>
            <ac:cxnSpMk id="8" creationId="{BCF0AEA0-1EFD-43DA-B1F3-4CDB0F4D8DD2}"/>
          </ac:cxnSpMkLst>
        </pc:cxnChg>
        <pc:cxnChg chg="add mod">
          <ac:chgData name="Mihai Budiu" userId="3fe408b5c12bb05c" providerId="LiveId" clId="{86DA9ADA-FA61-4148-BEAB-628F6227E06F}" dt="2022-04-08T00:06:53.712" v="10512" actId="1037"/>
          <ac:cxnSpMkLst>
            <pc:docMk/>
            <pc:sldMk cId="4108391541" sldId="368"/>
            <ac:cxnSpMk id="9" creationId="{6256AADB-8FF1-4B62-8706-E21EF4E05CB3}"/>
          </ac:cxnSpMkLst>
        </pc:cxnChg>
        <pc:cxnChg chg="add mod">
          <ac:chgData name="Mihai Budiu" userId="3fe408b5c12bb05c" providerId="LiveId" clId="{86DA9ADA-FA61-4148-BEAB-628F6227E06F}" dt="2022-04-08T00:07:01.924" v="10570" actId="1037"/>
          <ac:cxnSpMkLst>
            <pc:docMk/>
            <pc:sldMk cId="4108391541" sldId="368"/>
            <ac:cxnSpMk id="14" creationId="{D72DA7D2-4DE9-4F7F-92B2-F9979731EEA2}"/>
          </ac:cxnSpMkLst>
        </pc:cxnChg>
        <pc:cxnChg chg="add mod">
          <ac:chgData name="Mihai Budiu" userId="3fe408b5c12bb05c" providerId="LiveId" clId="{86DA9ADA-FA61-4148-BEAB-628F6227E06F}" dt="2022-04-08T00:07:01.924" v="10570" actId="1037"/>
          <ac:cxnSpMkLst>
            <pc:docMk/>
            <pc:sldMk cId="4108391541" sldId="368"/>
            <ac:cxnSpMk id="15" creationId="{6C8511C1-3FCB-4D06-A2D0-E553A0FBFDCE}"/>
          </ac:cxnSpMkLst>
        </pc:cxnChg>
        <pc:cxnChg chg="add mod">
          <ac:chgData name="Mihai Budiu" userId="3fe408b5c12bb05c" providerId="LiveId" clId="{86DA9ADA-FA61-4148-BEAB-628F6227E06F}" dt="2022-04-08T00:07:22.175" v="10572" actId="1582"/>
          <ac:cxnSpMkLst>
            <pc:docMk/>
            <pc:sldMk cId="4108391541" sldId="368"/>
            <ac:cxnSpMk id="20" creationId="{5C974C45-0983-4FC4-933B-431598929938}"/>
          </ac:cxnSpMkLst>
        </pc:cxnChg>
      </pc:sldChg>
      <pc:sldChg chg="new del">
        <pc:chgData name="Mihai Budiu" userId="3fe408b5c12bb05c" providerId="LiveId" clId="{86DA9ADA-FA61-4148-BEAB-628F6227E06F}" dt="2022-04-05T03:36:36.862" v="3502" actId="47"/>
        <pc:sldMkLst>
          <pc:docMk/>
          <pc:sldMk cId="360531659" sldId="369"/>
        </pc:sldMkLst>
      </pc:sldChg>
      <pc:sldChg chg="modSp add mod">
        <pc:chgData name="Mihai Budiu" userId="3fe408b5c12bb05c" providerId="LiveId" clId="{86DA9ADA-FA61-4148-BEAB-628F6227E06F}" dt="2022-04-05T03:44:05.081" v="3731" actId="207"/>
        <pc:sldMkLst>
          <pc:docMk/>
          <pc:sldMk cId="2779003683" sldId="369"/>
        </pc:sldMkLst>
        <pc:spChg chg="mod">
          <ac:chgData name="Mihai Budiu" userId="3fe408b5c12bb05c" providerId="LiveId" clId="{86DA9ADA-FA61-4148-BEAB-628F6227E06F}" dt="2022-04-05T03:44:05.081" v="3731" actId="207"/>
          <ac:spMkLst>
            <pc:docMk/>
            <pc:sldMk cId="2779003683" sldId="369"/>
            <ac:spMk id="3" creationId="{979C1E40-3AA4-43F6-A029-D08F2910CB22}"/>
          </ac:spMkLst>
        </pc:spChg>
      </pc:sldChg>
      <pc:sldChg chg="modSp add mod">
        <pc:chgData name="Mihai Budiu" userId="3fe408b5c12bb05c" providerId="LiveId" clId="{86DA9ADA-FA61-4148-BEAB-628F6227E06F}" dt="2022-04-05T03:44:13.447" v="3732" actId="207"/>
        <pc:sldMkLst>
          <pc:docMk/>
          <pc:sldMk cId="1557886295" sldId="370"/>
        </pc:sldMkLst>
        <pc:spChg chg="mod">
          <ac:chgData name="Mihai Budiu" userId="3fe408b5c12bb05c" providerId="LiveId" clId="{86DA9ADA-FA61-4148-BEAB-628F6227E06F}" dt="2022-04-05T03:44:13.447" v="3732" actId="207"/>
          <ac:spMkLst>
            <pc:docMk/>
            <pc:sldMk cId="1557886295" sldId="370"/>
            <ac:spMk id="3" creationId="{979C1E40-3AA4-43F6-A029-D08F2910CB22}"/>
          </ac:spMkLst>
        </pc:spChg>
      </pc:sldChg>
      <pc:sldChg chg="modSp add mod modAnim">
        <pc:chgData name="Mihai Budiu" userId="3fe408b5c12bb05c" providerId="LiveId" clId="{86DA9ADA-FA61-4148-BEAB-628F6227E06F}" dt="2022-04-08T01:14:08.359" v="11461"/>
        <pc:sldMkLst>
          <pc:docMk/>
          <pc:sldMk cId="2609468811" sldId="371"/>
        </pc:sldMkLst>
        <pc:spChg chg="mod">
          <ac:chgData name="Mihai Budiu" userId="3fe408b5c12bb05c" providerId="LiveId" clId="{86DA9ADA-FA61-4148-BEAB-628F6227E06F}" dt="2022-04-05T04:07:52.681" v="4621" actId="14100"/>
          <ac:spMkLst>
            <pc:docMk/>
            <pc:sldMk cId="2609468811" sldId="371"/>
            <ac:spMk id="2" creationId="{445CF96D-37AA-4E46-B60C-38E652EFCADB}"/>
          </ac:spMkLst>
        </pc:spChg>
        <pc:spChg chg="mod">
          <ac:chgData name="Mihai Budiu" userId="3fe408b5c12bb05c" providerId="LiveId" clId="{86DA9ADA-FA61-4148-BEAB-628F6227E06F}" dt="2022-04-08T00:57:08.152" v="11342" actId="20577"/>
          <ac:spMkLst>
            <pc:docMk/>
            <pc:sldMk cId="2609468811" sldId="371"/>
            <ac:spMk id="3" creationId="{F9E54021-1D30-45AF-80B7-5A764EF06870}"/>
          </ac:spMkLst>
        </pc:spChg>
        <pc:spChg chg="mod">
          <ac:chgData name="Mihai Budiu" userId="3fe408b5c12bb05c" providerId="LiveId" clId="{86DA9ADA-FA61-4148-BEAB-628F6227E06F}" dt="2022-04-08T00:51:37.599" v="11258" actId="20577"/>
          <ac:spMkLst>
            <pc:docMk/>
            <pc:sldMk cId="2609468811" sldId="371"/>
            <ac:spMk id="14" creationId="{C6E6BD39-9A58-4A1B-8B59-812AB2075E09}"/>
          </ac:spMkLst>
        </pc:spChg>
        <pc:spChg chg="mod">
          <ac:chgData name="Mihai Budiu" userId="3fe408b5c12bb05c" providerId="LiveId" clId="{86DA9ADA-FA61-4148-BEAB-628F6227E06F}" dt="2022-04-05T17:57:48.752" v="5461" actId="1035"/>
          <ac:spMkLst>
            <pc:docMk/>
            <pc:sldMk cId="2609468811" sldId="371"/>
            <ac:spMk id="17" creationId="{4E75B18D-A975-4F19-A986-DCBD22B9D08C}"/>
          </ac:spMkLst>
        </pc:spChg>
        <pc:spChg chg="mod">
          <ac:chgData name="Mihai Budiu" userId="3fe408b5c12bb05c" providerId="LiveId" clId="{86DA9ADA-FA61-4148-BEAB-628F6227E06F}" dt="2022-04-05T17:57:48.752" v="5461" actId="1035"/>
          <ac:spMkLst>
            <pc:docMk/>
            <pc:sldMk cId="2609468811" sldId="371"/>
            <ac:spMk id="21" creationId="{189C7759-3ECB-4968-A9EE-8EA86F8E6087}"/>
          </ac:spMkLst>
        </pc:spChg>
        <pc:spChg chg="mod">
          <ac:chgData name="Mihai Budiu" userId="3fe408b5c12bb05c" providerId="LiveId" clId="{86DA9ADA-FA61-4148-BEAB-628F6227E06F}" dt="2022-04-05T17:57:48.752" v="5461" actId="1035"/>
          <ac:spMkLst>
            <pc:docMk/>
            <pc:sldMk cId="2609468811" sldId="371"/>
            <ac:spMk id="31" creationId="{F0A9F506-6602-4844-ADCA-66CC1F27DB54}"/>
          </ac:spMkLst>
        </pc:spChg>
        <pc:spChg chg="mod">
          <ac:chgData name="Mihai Budiu" userId="3fe408b5c12bb05c" providerId="LiveId" clId="{86DA9ADA-FA61-4148-BEAB-628F6227E06F}" dt="2022-04-05T04:11:06.817" v="4660" actId="20577"/>
          <ac:spMkLst>
            <pc:docMk/>
            <pc:sldMk cId="2609468811" sldId="371"/>
            <ac:spMk id="33" creationId="{90FD1636-4700-497C-91E6-F838CEA7F9E4}"/>
          </ac:spMkLst>
        </pc:spChg>
        <pc:spChg chg="mod">
          <ac:chgData name="Mihai Budiu" userId="3fe408b5c12bb05c" providerId="LiveId" clId="{86DA9ADA-FA61-4148-BEAB-628F6227E06F}" dt="2022-04-08T01:05:18.211" v="11454" actId="20577"/>
          <ac:spMkLst>
            <pc:docMk/>
            <pc:sldMk cId="2609468811" sldId="371"/>
            <ac:spMk id="34" creationId="{97B591FD-CA5F-48C1-A6A3-43CADF4C2796}"/>
          </ac:spMkLst>
        </pc:spChg>
        <pc:spChg chg="mod">
          <ac:chgData name="Mihai Budiu" userId="3fe408b5c12bb05c" providerId="LiveId" clId="{86DA9ADA-FA61-4148-BEAB-628F6227E06F}" dt="2022-04-05T17:57:48.752" v="5461" actId="1035"/>
          <ac:spMkLst>
            <pc:docMk/>
            <pc:sldMk cId="2609468811" sldId="371"/>
            <ac:spMk id="35" creationId="{14E1E1EB-EB4C-4613-8D1F-9C51DA4F9B26}"/>
          </ac:spMkLst>
        </pc:spChg>
        <pc:spChg chg="mod">
          <ac:chgData name="Mihai Budiu" userId="3fe408b5c12bb05c" providerId="LiveId" clId="{86DA9ADA-FA61-4148-BEAB-628F6227E06F}" dt="2022-04-05T17:57:48.752" v="5461" actId="1035"/>
          <ac:spMkLst>
            <pc:docMk/>
            <pc:sldMk cId="2609468811" sldId="371"/>
            <ac:spMk id="36" creationId="{9BC50056-C73D-4E4B-9979-152E7019DBA7}"/>
          </ac:spMkLst>
        </pc:spChg>
        <pc:spChg chg="mod">
          <ac:chgData name="Mihai Budiu" userId="3fe408b5c12bb05c" providerId="LiveId" clId="{86DA9ADA-FA61-4148-BEAB-628F6227E06F}" dt="2022-04-05T17:57:48.752" v="5461" actId="1035"/>
          <ac:spMkLst>
            <pc:docMk/>
            <pc:sldMk cId="2609468811" sldId="371"/>
            <ac:spMk id="37" creationId="{DF75A7AF-B841-4B6D-9176-99A80B57A507}"/>
          </ac:spMkLst>
        </pc:spChg>
        <pc:spChg chg="mod">
          <ac:chgData name="Mihai Budiu" userId="3fe408b5c12bb05c" providerId="LiveId" clId="{86DA9ADA-FA61-4148-BEAB-628F6227E06F}" dt="2022-04-05T17:57:48.752" v="5461" actId="1035"/>
          <ac:spMkLst>
            <pc:docMk/>
            <pc:sldMk cId="2609468811" sldId="371"/>
            <ac:spMk id="38" creationId="{4F46811A-A91C-4C1E-85D0-72BD1DAA4F59}"/>
          </ac:spMkLst>
        </pc:spChg>
        <pc:spChg chg="mod">
          <ac:chgData name="Mihai Budiu" userId="3fe408b5c12bb05c" providerId="LiveId" clId="{86DA9ADA-FA61-4148-BEAB-628F6227E06F}" dt="2022-04-05T04:11:09.698" v="4661" actId="20577"/>
          <ac:spMkLst>
            <pc:docMk/>
            <pc:sldMk cId="2609468811" sldId="371"/>
            <ac:spMk id="39" creationId="{9CAD61D8-2BD0-4BD8-A821-F9759C4899F9}"/>
          </ac:spMkLst>
        </pc:spChg>
        <pc:spChg chg="mod">
          <ac:chgData name="Mihai Budiu" userId="3fe408b5c12bb05c" providerId="LiveId" clId="{86DA9ADA-FA61-4148-BEAB-628F6227E06F}" dt="2022-04-05T04:11:58.692" v="4745" actId="20577"/>
          <ac:spMkLst>
            <pc:docMk/>
            <pc:sldMk cId="2609468811" sldId="371"/>
            <ac:spMk id="40" creationId="{68E4383F-27C2-488E-9DBB-2C2818005099}"/>
          </ac:spMkLst>
        </pc:spChg>
        <pc:spChg chg="mod">
          <ac:chgData name="Mihai Budiu" userId="3fe408b5c12bb05c" providerId="LiveId" clId="{86DA9ADA-FA61-4148-BEAB-628F6227E06F}" dt="2022-04-05T04:12:02.569" v="4746" actId="20577"/>
          <ac:spMkLst>
            <pc:docMk/>
            <pc:sldMk cId="2609468811" sldId="371"/>
            <ac:spMk id="41" creationId="{B2AF1357-043F-4FE8-99D6-7CE32A80D5CB}"/>
          </ac:spMkLst>
        </pc:spChg>
        <pc:spChg chg="mod">
          <ac:chgData name="Mihai Budiu" userId="3fe408b5c12bb05c" providerId="LiveId" clId="{86DA9ADA-FA61-4148-BEAB-628F6227E06F}" dt="2022-04-05T04:12:08.815" v="4749" actId="20577"/>
          <ac:spMkLst>
            <pc:docMk/>
            <pc:sldMk cId="2609468811" sldId="371"/>
            <ac:spMk id="44" creationId="{DE4F008C-E471-4DD7-866B-2C2DFA0331CE}"/>
          </ac:spMkLst>
        </pc:spChg>
        <pc:spChg chg="mod">
          <ac:chgData name="Mihai Budiu" userId="3fe408b5c12bb05c" providerId="LiveId" clId="{86DA9ADA-FA61-4148-BEAB-628F6227E06F}" dt="2022-04-05T04:12:12.512" v="4752" actId="20577"/>
          <ac:spMkLst>
            <pc:docMk/>
            <pc:sldMk cId="2609468811" sldId="371"/>
            <ac:spMk id="45" creationId="{F0524637-6942-4F38-B810-BB7AB48EA7FC}"/>
          </ac:spMkLst>
        </pc:spChg>
        <pc:spChg chg="mod">
          <ac:chgData name="Mihai Budiu" userId="3fe408b5c12bb05c" providerId="LiveId" clId="{86DA9ADA-FA61-4148-BEAB-628F6227E06F}" dt="2022-04-05T04:12:15.457" v="4755" actId="20577"/>
          <ac:spMkLst>
            <pc:docMk/>
            <pc:sldMk cId="2609468811" sldId="371"/>
            <ac:spMk id="46" creationId="{C4E91D39-F7A8-42E4-B3EB-F7F7FE53FA88}"/>
          </ac:spMkLst>
        </pc:spChg>
        <pc:spChg chg="mod">
          <ac:chgData name="Mihai Budiu" userId="3fe408b5c12bb05c" providerId="LiveId" clId="{86DA9ADA-FA61-4148-BEAB-628F6227E06F}" dt="2022-04-05T04:12:17.914" v="4758" actId="20577"/>
          <ac:spMkLst>
            <pc:docMk/>
            <pc:sldMk cId="2609468811" sldId="371"/>
            <ac:spMk id="47" creationId="{3C807AC5-BB42-492A-A395-EBB6C6D3F800}"/>
          </ac:spMkLst>
        </pc:spChg>
        <pc:grpChg chg="mod">
          <ac:chgData name="Mihai Budiu" userId="3fe408b5c12bb05c" providerId="LiveId" clId="{86DA9ADA-FA61-4148-BEAB-628F6227E06F}" dt="2022-04-05T17:57:48.752" v="5461" actId="1035"/>
          <ac:grpSpMkLst>
            <pc:docMk/>
            <pc:sldMk cId="2609468811" sldId="371"/>
            <ac:grpSpMk id="32" creationId="{DC9760FD-36A4-4FAE-8EAE-D4F8EAE60B92}"/>
          </ac:grpSpMkLst>
        </pc:grpChg>
        <pc:grpChg chg="mod">
          <ac:chgData name="Mihai Budiu" userId="3fe408b5c12bb05c" providerId="LiveId" clId="{86DA9ADA-FA61-4148-BEAB-628F6227E06F}" dt="2022-04-05T17:57:48.752" v="5461" actId="1035"/>
          <ac:grpSpMkLst>
            <pc:docMk/>
            <pc:sldMk cId="2609468811" sldId="371"/>
            <ac:grpSpMk id="43" creationId="{39CBDAAD-BDC1-4E67-930E-56C98974A6D0}"/>
          </ac:grpSpMkLst>
        </pc:grpChg>
        <pc:grpChg chg="mod">
          <ac:chgData name="Mihai Budiu" userId="3fe408b5c12bb05c" providerId="LiveId" clId="{86DA9ADA-FA61-4148-BEAB-628F6227E06F}" dt="2022-04-05T17:57:48.752" v="5461" actId="1035"/>
          <ac:grpSpMkLst>
            <pc:docMk/>
            <pc:sldMk cId="2609468811" sldId="371"/>
            <ac:grpSpMk id="49" creationId="{042A7457-7C19-499A-81B7-695DB900E930}"/>
          </ac:grpSpMkLst>
        </pc:grpChg>
        <pc:grpChg chg="mod">
          <ac:chgData name="Mihai Budiu" userId="3fe408b5c12bb05c" providerId="LiveId" clId="{86DA9ADA-FA61-4148-BEAB-628F6227E06F}" dt="2022-04-05T17:57:48.752" v="5461" actId="1035"/>
          <ac:grpSpMkLst>
            <pc:docMk/>
            <pc:sldMk cId="2609468811" sldId="371"/>
            <ac:grpSpMk id="55" creationId="{00ABBA35-7CEC-4DAE-902E-F6E99F121DFE}"/>
          </ac:grpSpMkLst>
        </pc:grpChg>
        <pc:cxnChg chg="mod">
          <ac:chgData name="Mihai Budiu" userId="3fe408b5c12bb05c" providerId="LiveId" clId="{86DA9ADA-FA61-4148-BEAB-628F6227E06F}" dt="2022-04-05T17:57:48.752" v="5461" actId="1035"/>
          <ac:cxnSpMkLst>
            <pc:docMk/>
            <pc:sldMk cId="2609468811" sldId="371"/>
            <ac:cxnSpMk id="15" creationId="{5A62C1F3-7AB0-4BB2-A9EA-7D0680C083FE}"/>
          </ac:cxnSpMkLst>
        </pc:cxnChg>
        <pc:cxnChg chg="mod">
          <ac:chgData name="Mihai Budiu" userId="3fe408b5c12bb05c" providerId="LiveId" clId="{86DA9ADA-FA61-4148-BEAB-628F6227E06F}" dt="2022-04-05T17:57:48.752" v="5461" actId="1035"/>
          <ac:cxnSpMkLst>
            <pc:docMk/>
            <pc:sldMk cId="2609468811" sldId="371"/>
            <ac:cxnSpMk id="16" creationId="{5B83048A-F3CD-45B2-9510-DF0491D591F4}"/>
          </ac:cxnSpMkLst>
        </pc:cxnChg>
        <pc:cxnChg chg="mod">
          <ac:chgData name="Mihai Budiu" userId="3fe408b5c12bb05c" providerId="LiveId" clId="{86DA9ADA-FA61-4148-BEAB-628F6227E06F}" dt="2022-04-05T17:57:48.752" v="5461" actId="1035"/>
          <ac:cxnSpMkLst>
            <pc:docMk/>
            <pc:sldMk cId="2609468811" sldId="371"/>
            <ac:cxnSpMk id="19" creationId="{8CA4F09C-CA0D-4335-A807-593A3578DE82}"/>
          </ac:cxnSpMkLst>
        </pc:cxnChg>
        <pc:cxnChg chg="mod">
          <ac:chgData name="Mihai Budiu" userId="3fe408b5c12bb05c" providerId="LiveId" clId="{86DA9ADA-FA61-4148-BEAB-628F6227E06F}" dt="2022-04-05T17:57:48.752" v="5461" actId="1035"/>
          <ac:cxnSpMkLst>
            <pc:docMk/>
            <pc:sldMk cId="2609468811" sldId="371"/>
            <ac:cxnSpMk id="22" creationId="{5D5C7395-2261-4328-86C6-6205E140A497}"/>
          </ac:cxnSpMkLst>
        </pc:cxnChg>
        <pc:cxnChg chg="mod">
          <ac:chgData name="Mihai Budiu" userId="3fe408b5c12bb05c" providerId="LiveId" clId="{86DA9ADA-FA61-4148-BEAB-628F6227E06F}" dt="2022-04-05T17:57:48.752" v="5461" actId="1035"/>
          <ac:cxnSpMkLst>
            <pc:docMk/>
            <pc:sldMk cId="2609468811" sldId="371"/>
            <ac:cxnSpMk id="28" creationId="{3D9F5350-DFCB-479B-B08B-CD027B2AB1AC}"/>
          </ac:cxnSpMkLst>
        </pc:cxnChg>
        <pc:cxnChg chg="mod">
          <ac:chgData name="Mihai Budiu" userId="3fe408b5c12bb05c" providerId="LiveId" clId="{86DA9ADA-FA61-4148-BEAB-628F6227E06F}" dt="2022-04-05T17:57:48.752" v="5461" actId="1035"/>
          <ac:cxnSpMkLst>
            <pc:docMk/>
            <pc:sldMk cId="2609468811" sldId="371"/>
            <ac:cxnSpMk id="29" creationId="{5065CADD-E855-4FFC-BFC6-CE84866EFE94}"/>
          </ac:cxnSpMkLst>
        </pc:cxnChg>
      </pc:sldChg>
      <pc:sldChg chg="addSp delSp modSp new mod modAnim">
        <pc:chgData name="Mihai Budiu" userId="3fe408b5c12bb05c" providerId="LiveId" clId="{86DA9ADA-FA61-4148-BEAB-628F6227E06F}" dt="2022-04-05T20:12:40.070" v="8851" actId="20577"/>
        <pc:sldMkLst>
          <pc:docMk/>
          <pc:sldMk cId="713779879" sldId="372"/>
        </pc:sldMkLst>
        <pc:spChg chg="mod">
          <ac:chgData name="Mihai Budiu" userId="3fe408b5c12bb05c" providerId="LiveId" clId="{86DA9ADA-FA61-4148-BEAB-628F6227E06F}" dt="2022-04-05T04:18:00.437" v="4856" actId="6549"/>
          <ac:spMkLst>
            <pc:docMk/>
            <pc:sldMk cId="713779879" sldId="372"/>
            <ac:spMk id="2" creationId="{B6428323-F4BF-4FFD-B48A-63C6FD524781}"/>
          </ac:spMkLst>
        </pc:spChg>
        <pc:spChg chg="del">
          <ac:chgData name="Mihai Budiu" userId="3fe408b5c12bb05c" providerId="LiveId" clId="{86DA9ADA-FA61-4148-BEAB-628F6227E06F}" dt="2022-04-05T04:18:16.656" v="4867" actId="478"/>
          <ac:spMkLst>
            <pc:docMk/>
            <pc:sldMk cId="713779879" sldId="372"/>
            <ac:spMk id="3" creationId="{0DC84EC7-80D9-4D3F-8215-F3400F9FEB3C}"/>
          </ac:spMkLst>
        </pc:spChg>
        <pc:spChg chg="add mod">
          <ac:chgData name="Mihai Budiu" userId="3fe408b5c12bb05c" providerId="LiveId" clId="{86DA9ADA-FA61-4148-BEAB-628F6227E06F}" dt="2022-04-05T04:18:19.967" v="4868" actId="1076"/>
          <ac:spMkLst>
            <pc:docMk/>
            <pc:sldMk cId="713779879" sldId="372"/>
            <ac:spMk id="6" creationId="{9B5A7FD5-A9AA-476B-8595-4D81FFE588B4}"/>
          </ac:spMkLst>
        </pc:spChg>
        <pc:spChg chg="add mod">
          <ac:chgData name="Mihai Budiu" userId="3fe408b5c12bb05c" providerId="LiveId" clId="{86DA9ADA-FA61-4148-BEAB-628F6227E06F}" dt="2022-04-05T20:12:40.070" v="8851" actId="20577"/>
          <ac:spMkLst>
            <pc:docMk/>
            <pc:sldMk cId="713779879" sldId="372"/>
            <ac:spMk id="8" creationId="{E2A0EBAB-02DE-4E49-BD7B-0807FCC374B7}"/>
          </ac:spMkLst>
        </pc:spChg>
      </pc:sldChg>
      <pc:sldChg chg="modSp new del mod">
        <pc:chgData name="Mihai Budiu" userId="3fe408b5c12bb05c" providerId="LiveId" clId="{86DA9ADA-FA61-4148-BEAB-628F6227E06F}" dt="2022-04-05T18:13:47.416" v="6401" actId="47"/>
        <pc:sldMkLst>
          <pc:docMk/>
          <pc:sldMk cId="2289529391" sldId="373"/>
        </pc:sldMkLst>
        <pc:spChg chg="mod">
          <ac:chgData name="Mihai Budiu" userId="3fe408b5c12bb05c" providerId="LiveId" clId="{86DA9ADA-FA61-4148-BEAB-628F6227E06F}" dt="2022-04-05T18:07:45.281" v="5961" actId="20577"/>
          <ac:spMkLst>
            <pc:docMk/>
            <pc:sldMk cId="2289529391" sldId="373"/>
            <ac:spMk id="2" creationId="{3A0EA232-7A06-465A-95E9-95D6A111F43F}"/>
          </ac:spMkLst>
        </pc:spChg>
        <pc:spChg chg="mod">
          <ac:chgData name="Mihai Budiu" userId="3fe408b5c12bb05c" providerId="LiveId" clId="{86DA9ADA-FA61-4148-BEAB-628F6227E06F}" dt="2022-04-05T18:13:22.629" v="6400" actId="20577"/>
          <ac:spMkLst>
            <pc:docMk/>
            <pc:sldMk cId="2289529391" sldId="373"/>
            <ac:spMk id="3" creationId="{D43C0C87-871A-40A8-B4F1-DB5B52BFCBBE}"/>
          </ac:spMkLst>
        </pc:spChg>
      </pc:sldChg>
      <pc:sldChg chg="addSp delSp modSp new mod">
        <pc:chgData name="Mihai Budiu" userId="3fe408b5c12bb05c" providerId="LiveId" clId="{86DA9ADA-FA61-4148-BEAB-628F6227E06F}" dt="2022-04-05T20:16:34.092" v="8941" actId="20577"/>
        <pc:sldMkLst>
          <pc:docMk/>
          <pc:sldMk cId="1580746264" sldId="374"/>
        </pc:sldMkLst>
        <pc:spChg chg="mod">
          <ac:chgData name="Mihai Budiu" userId="3fe408b5c12bb05c" providerId="LiveId" clId="{86DA9ADA-FA61-4148-BEAB-628F6227E06F}" dt="2022-04-05T18:02:09.838" v="5499" actId="20577"/>
          <ac:spMkLst>
            <pc:docMk/>
            <pc:sldMk cId="1580746264" sldId="374"/>
            <ac:spMk id="2" creationId="{55EE0DF0-A8CB-4A9F-9842-70A244D3DD0E}"/>
          </ac:spMkLst>
        </pc:spChg>
        <pc:spChg chg="del">
          <ac:chgData name="Mihai Budiu" userId="3fe408b5c12bb05c" providerId="LiveId" clId="{86DA9ADA-FA61-4148-BEAB-628F6227E06F}" dt="2022-04-05T18:03:07.302" v="5501" actId="478"/>
          <ac:spMkLst>
            <pc:docMk/>
            <pc:sldMk cId="1580746264" sldId="374"/>
            <ac:spMk id="3" creationId="{373F3ED3-1590-4D5D-99E9-F4912F84A4EC}"/>
          </ac:spMkLst>
        </pc:spChg>
        <pc:spChg chg="add mod">
          <ac:chgData name="Mihai Budiu" userId="3fe408b5c12bb05c" providerId="LiveId" clId="{86DA9ADA-FA61-4148-BEAB-628F6227E06F}" dt="2022-04-05T18:06:43.882" v="5927" actId="1076"/>
          <ac:spMkLst>
            <pc:docMk/>
            <pc:sldMk cId="1580746264" sldId="374"/>
            <ac:spMk id="5" creationId="{BCE92B98-A8C7-4E41-A82D-7F490D1FE459}"/>
          </ac:spMkLst>
        </pc:spChg>
        <pc:spChg chg="add mod">
          <ac:chgData name="Mihai Budiu" userId="3fe408b5c12bb05c" providerId="LiveId" clId="{86DA9ADA-FA61-4148-BEAB-628F6227E06F}" dt="2022-04-05T20:16:34.092" v="8941" actId="20577"/>
          <ac:spMkLst>
            <pc:docMk/>
            <pc:sldMk cId="1580746264" sldId="374"/>
            <ac:spMk id="8" creationId="{60915012-4545-40D3-9B22-C20BDD6D6AE7}"/>
          </ac:spMkLst>
        </pc:spChg>
        <pc:picChg chg="add mod">
          <ac:chgData name="Mihai Budiu" userId="3fe408b5c12bb05c" providerId="LiveId" clId="{86DA9ADA-FA61-4148-BEAB-628F6227E06F}" dt="2022-04-05T18:06:43.882" v="5927" actId="1076"/>
          <ac:picMkLst>
            <pc:docMk/>
            <pc:sldMk cId="1580746264" sldId="374"/>
            <ac:picMk id="6" creationId="{ED5011E6-2A01-4FBA-AC9F-0073502A1A98}"/>
          </ac:picMkLst>
        </pc:picChg>
        <pc:picChg chg="add mod modCrop">
          <ac:chgData name="Mihai Budiu" userId="3fe408b5c12bb05c" providerId="LiveId" clId="{86DA9ADA-FA61-4148-BEAB-628F6227E06F}" dt="2022-04-05T18:06:43.882" v="5927" actId="1076"/>
          <ac:picMkLst>
            <pc:docMk/>
            <pc:sldMk cId="1580746264" sldId="374"/>
            <ac:picMk id="7" creationId="{CDB741C0-EA8B-4299-9D66-5B113433791A}"/>
          </ac:picMkLst>
        </pc:picChg>
      </pc:sldChg>
      <pc:sldChg chg="addSp delSp modSp add mod delAnim">
        <pc:chgData name="Mihai Budiu" userId="3fe408b5c12bb05c" providerId="LiveId" clId="{86DA9ADA-FA61-4148-BEAB-628F6227E06F}" dt="2022-04-08T01:23:43.644" v="11552" actId="20577"/>
        <pc:sldMkLst>
          <pc:docMk/>
          <pc:sldMk cId="1015780770" sldId="375"/>
        </pc:sldMkLst>
        <pc:spChg chg="mod">
          <ac:chgData name="Mihai Budiu" userId="3fe408b5c12bb05c" providerId="LiveId" clId="{86DA9ADA-FA61-4148-BEAB-628F6227E06F}" dt="2022-04-05T18:13:57.386" v="6416" actId="20577"/>
          <ac:spMkLst>
            <pc:docMk/>
            <pc:sldMk cId="1015780770" sldId="375"/>
            <ac:spMk id="2" creationId="{88523EDE-7D52-475A-B1BF-3384169A7EF0}"/>
          </ac:spMkLst>
        </pc:spChg>
        <pc:spChg chg="del">
          <ac:chgData name="Mihai Budiu" userId="3fe408b5c12bb05c" providerId="LiveId" clId="{86DA9ADA-FA61-4148-BEAB-628F6227E06F}" dt="2022-04-05T18:14:12.076" v="6417" actId="478"/>
          <ac:spMkLst>
            <pc:docMk/>
            <pc:sldMk cId="1015780770" sldId="375"/>
            <ac:spMk id="3" creationId="{A5AF9EC3-8EE2-40CD-8B26-C02D0A03BEE5}"/>
          </ac:spMkLst>
        </pc:spChg>
        <pc:spChg chg="add mod">
          <ac:chgData name="Mihai Budiu" userId="3fe408b5c12bb05c" providerId="LiveId" clId="{86DA9ADA-FA61-4148-BEAB-628F6227E06F}" dt="2022-04-08T01:23:43.644" v="11552" actId="20577"/>
          <ac:spMkLst>
            <pc:docMk/>
            <pc:sldMk cId="1015780770" sldId="375"/>
            <ac:spMk id="6" creationId="{09EF843E-DEDE-4F88-9B1D-45AADF699884}"/>
          </ac:spMkLst>
        </pc:spChg>
        <pc:spChg chg="add mod">
          <ac:chgData name="Mihai Budiu" userId="3fe408b5c12bb05c" providerId="LiveId" clId="{86DA9ADA-FA61-4148-BEAB-628F6227E06F}" dt="2022-04-05T20:18:28.416" v="9063" actId="1076"/>
          <ac:spMkLst>
            <pc:docMk/>
            <pc:sldMk cId="1015780770" sldId="375"/>
            <ac:spMk id="10" creationId="{043C9EC0-3A71-44A6-8D49-AF1A60397588}"/>
          </ac:spMkLst>
        </pc:spChg>
        <pc:spChg chg="add del mod">
          <ac:chgData name="Mihai Budiu" userId="3fe408b5c12bb05c" providerId="LiveId" clId="{86DA9ADA-FA61-4148-BEAB-628F6227E06F}" dt="2022-04-05T18:23:11.170" v="6485"/>
          <ac:spMkLst>
            <pc:docMk/>
            <pc:sldMk cId="1015780770" sldId="375"/>
            <ac:spMk id="12" creationId="{5B9DF931-E5D9-4DBB-972C-01EBD0775831}"/>
          </ac:spMkLst>
        </pc:spChg>
        <pc:spChg chg="del">
          <ac:chgData name="Mihai Budiu" userId="3fe408b5c12bb05c" providerId="LiveId" clId="{86DA9ADA-FA61-4148-BEAB-628F6227E06F}" dt="2022-04-05T18:14:27.027" v="6421" actId="478"/>
          <ac:spMkLst>
            <pc:docMk/>
            <pc:sldMk cId="1015780770" sldId="375"/>
            <ac:spMk id="17" creationId="{4507FCEB-669E-4795-8878-C1050AD8FD80}"/>
          </ac:spMkLst>
        </pc:spChg>
        <pc:picChg chg="add mod modCrop">
          <ac:chgData name="Mihai Budiu" userId="3fe408b5c12bb05c" providerId="LiveId" clId="{86DA9ADA-FA61-4148-BEAB-628F6227E06F}" dt="2022-04-05T20:18:09.642" v="9026" actId="1076"/>
          <ac:picMkLst>
            <pc:docMk/>
            <pc:sldMk cId="1015780770" sldId="375"/>
            <ac:picMk id="9" creationId="{10FA7527-CE1E-40F3-B458-7FB62F9A3948}"/>
          </ac:picMkLst>
        </pc:picChg>
        <pc:picChg chg="add del mod modCrop">
          <ac:chgData name="Mihai Budiu" userId="3fe408b5c12bb05c" providerId="LiveId" clId="{86DA9ADA-FA61-4148-BEAB-628F6227E06F}" dt="2022-04-05T18:33:33.608" v="6962" actId="478"/>
          <ac:picMkLst>
            <pc:docMk/>
            <pc:sldMk cId="1015780770" sldId="375"/>
            <ac:picMk id="14" creationId="{5C9B9180-4EF1-4743-865B-B2888676A530}"/>
          </ac:picMkLst>
        </pc:picChg>
        <pc:picChg chg="del mod modCrop">
          <ac:chgData name="Mihai Budiu" userId="3fe408b5c12bb05c" providerId="LiveId" clId="{86DA9ADA-FA61-4148-BEAB-628F6227E06F}" dt="2022-04-05T18:23:08.568" v="6483" actId="478"/>
          <ac:picMkLst>
            <pc:docMk/>
            <pc:sldMk cId="1015780770" sldId="375"/>
            <ac:picMk id="23" creationId="{9BE123E5-0AD3-469D-9EA0-387052979620}"/>
          </ac:picMkLst>
        </pc:picChg>
        <pc:cxnChg chg="del">
          <ac:chgData name="Mihai Budiu" userId="3fe408b5c12bb05c" providerId="LiveId" clId="{86DA9ADA-FA61-4148-BEAB-628F6227E06F}" dt="2022-04-05T18:14:25.210" v="6419" actId="478"/>
          <ac:cxnSpMkLst>
            <pc:docMk/>
            <pc:sldMk cId="1015780770" sldId="375"/>
            <ac:cxnSpMk id="8" creationId="{587FCC0C-DFF9-4D5A-9817-7F385CFAD8BC}"/>
          </ac:cxnSpMkLst>
        </pc:cxnChg>
        <pc:cxnChg chg="del">
          <ac:chgData name="Mihai Budiu" userId="3fe408b5c12bb05c" providerId="LiveId" clId="{86DA9ADA-FA61-4148-BEAB-628F6227E06F}" dt="2022-04-05T18:14:28.112" v="6422" actId="478"/>
          <ac:cxnSpMkLst>
            <pc:docMk/>
            <pc:sldMk cId="1015780770" sldId="375"/>
            <ac:cxnSpMk id="13" creationId="{7006CD4A-B3CD-476B-8B72-66C8E0147BEA}"/>
          </ac:cxnSpMkLst>
        </pc:cxnChg>
        <pc:cxnChg chg="del">
          <ac:chgData name="Mihai Budiu" userId="3fe408b5c12bb05c" providerId="LiveId" clId="{86DA9ADA-FA61-4148-BEAB-628F6227E06F}" dt="2022-04-05T18:14:26.251" v="6420" actId="478"/>
          <ac:cxnSpMkLst>
            <pc:docMk/>
            <pc:sldMk cId="1015780770" sldId="375"/>
            <ac:cxnSpMk id="19" creationId="{799DF11A-484A-4BEA-ABDF-2942E8FFE6D1}"/>
          </ac:cxnSpMkLst>
        </pc:cxnChg>
      </pc:sldChg>
      <pc:sldChg chg="addSp delSp modSp new mod">
        <pc:chgData name="Mihai Budiu" userId="3fe408b5c12bb05c" providerId="LiveId" clId="{86DA9ADA-FA61-4148-BEAB-628F6227E06F}" dt="2022-04-08T01:28:34.548" v="11641" actId="12"/>
        <pc:sldMkLst>
          <pc:docMk/>
          <pc:sldMk cId="2290358887" sldId="376"/>
        </pc:sldMkLst>
        <pc:spChg chg="mod">
          <ac:chgData name="Mihai Budiu" userId="3fe408b5c12bb05c" providerId="LiveId" clId="{86DA9ADA-FA61-4148-BEAB-628F6227E06F}" dt="2022-04-05T18:49:38.689" v="7615" actId="114"/>
          <ac:spMkLst>
            <pc:docMk/>
            <pc:sldMk cId="2290358887" sldId="376"/>
            <ac:spMk id="2" creationId="{5ED704C9-59E5-452E-A356-4800B67D5CF5}"/>
          </ac:spMkLst>
        </pc:spChg>
        <pc:spChg chg="mod">
          <ac:chgData name="Mihai Budiu" userId="3fe408b5c12bb05c" providerId="LiveId" clId="{86DA9ADA-FA61-4148-BEAB-628F6227E06F}" dt="2022-04-08T01:28:34.548" v="11641" actId="12"/>
          <ac:spMkLst>
            <pc:docMk/>
            <pc:sldMk cId="2290358887" sldId="376"/>
            <ac:spMk id="3" creationId="{6FA265A8-A548-4AA8-AAF9-E07BF6DE1668}"/>
          </ac:spMkLst>
        </pc:spChg>
        <pc:spChg chg="add mod">
          <ac:chgData name="Mihai Budiu" userId="3fe408b5c12bb05c" providerId="LiveId" clId="{86DA9ADA-FA61-4148-BEAB-628F6227E06F}" dt="2022-04-05T18:56:24.134" v="7829" actId="1038"/>
          <ac:spMkLst>
            <pc:docMk/>
            <pc:sldMk cId="2290358887" sldId="376"/>
            <ac:spMk id="8" creationId="{EF645807-FB1F-456C-816E-869D3CC59774}"/>
          </ac:spMkLst>
        </pc:spChg>
        <pc:graphicFrameChg chg="add mod">
          <ac:chgData name="Mihai Budiu" userId="3fe408b5c12bb05c" providerId="LiveId" clId="{86DA9ADA-FA61-4148-BEAB-628F6227E06F}" dt="2022-04-05T18:56:24.134" v="7829" actId="1038"/>
          <ac:graphicFrameMkLst>
            <pc:docMk/>
            <pc:sldMk cId="2290358887" sldId="376"/>
            <ac:graphicFrameMk id="5" creationId="{8717CD27-D729-4B98-8765-E1A054600064}"/>
          </ac:graphicFrameMkLst>
        </pc:graphicFrameChg>
        <pc:graphicFrameChg chg="add del mod modGraphic">
          <ac:chgData name="Mihai Budiu" userId="3fe408b5c12bb05c" providerId="LiveId" clId="{86DA9ADA-FA61-4148-BEAB-628F6227E06F}" dt="2022-04-05T18:56:24.134" v="7829" actId="1038"/>
          <ac:graphicFrameMkLst>
            <pc:docMk/>
            <pc:sldMk cId="2290358887" sldId="376"/>
            <ac:graphicFrameMk id="6" creationId="{9F3635CD-937E-4802-BB4D-0743E440C31D}"/>
          </ac:graphicFrameMkLst>
        </pc:graphicFrameChg>
      </pc:sldChg>
      <pc:sldChg chg="addSp delSp modSp new mod delAnim modAnim">
        <pc:chgData name="Mihai Budiu" userId="3fe408b5c12bb05c" providerId="LiveId" clId="{86DA9ADA-FA61-4148-BEAB-628F6227E06F}" dt="2022-04-08T02:01:38.366" v="11737"/>
        <pc:sldMkLst>
          <pc:docMk/>
          <pc:sldMk cId="262010240" sldId="377"/>
        </pc:sldMkLst>
        <pc:spChg chg="mod">
          <ac:chgData name="Mihai Budiu" userId="3fe408b5c12bb05c" providerId="LiveId" clId="{86DA9ADA-FA61-4148-BEAB-628F6227E06F}" dt="2022-04-05T18:59:30.722" v="8068" actId="20577"/>
          <ac:spMkLst>
            <pc:docMk/>
            <pc:sldMk cId="262010240" sldId="377"/>
            <ac:spMk id="2" creationId="{D5DAF261-37B8-40BB-B56E-F9FE0FF12206}"/>
          </ac:spMkLst>
        </pc:spChg>
        <pc:spChg chg="mod">
          <ac:chgData name="Mihai Budiu" userId="3fe408b5c12bb05c" providerId="LiveId" clId="{86DA9ADA-FA61-4148-BEAB-628F6227E06F}" dt="2022-04-08T02:01:22.554" v="11735"/>
          <ac:spMkLst>
            <pc:docMk/>
            <pc:sldMk cId="262010240" sldId="377"/>
            <ac:spMk id="3" creationId="{61A46B36-3850-4986-B63C-CA5911ED9131}"/>
          </ac:spMkLst>
        </pc:spChg>
        <pc:spChg chg="add mod">
          <ac:chgData name="Mihai Budiu" userId="3fe408b5c12bb05c" providerId="LiveId" clId="{86DA9ADA-FA61-4148-BEAB-628F6227E06F}" dt="2022-04-06T16:56:46.472" v="9095" actId="1076"/>
          <ac:spMkLst>
            <pc:docMk/>
            <pc:sldMk cId="262010240" sldId="377"/>
            <ac:spMk id="5" creationId="{7EBCFBC3-70EA-4476-BF40-F96B5D541257}"/>
          </ac:spMkLst>
        </pc:spChg>
        <pc:spChg chg="add mod">
          <ac:chgData name="Mihai Budiu" userId="3fe408b5c12bb05c" providerId="LiveId" clId="{86DA9ADA-FA61-4148-BEAB-628F6227E06F}" dt="2022-04-06T16:56:31.558" v="9091" actId="571"/>
          <ac:spMkLst>
            <pc:docMk/>
            <pc:sldMk cId="262010240" sldId="377"/>
            <ac:spMk id="8" creationId="{426B0BAB-2CAD-4F01-8ECF-DCB63A1715F3}"/>
          </ac:spMkLst>
        </pc:spChg>
        <pc:spChg chg="add mod">
          <ac:chgData name="Mihai Budiu" userId="3fe408b5c12bb05c" providerId="LiveId" clId="{86DA9ADA-FA61-4148-BEAB-628F6227E06F}" dt="2022-04-06T16:56:53.622" v="9096" actId="571"/>
          <ac:spMkLst>
            <pc:docMk/>
            <pc:sldMk cId="262010240" sldId="377"/>
            <ac:spMk id="9" creationId="{6BC3A319-8F50-4E32-B6F0-B7261CDEB82D}"/>
          </ac:spMkLst>
        </pc:spChg>
        <pc:spChg chg="add mod">
          <ac:chgData name="Mihai Budiu" userId="3fe408b5c12bb05c" providerId="LiveId" clId="{86DA9ADA-FA61-4148-BEAB-628F6227E06F}" dt="2022-04-06T16:56:55.737" v="9098" actId="571"/>
          <ac:spMkLst>
            <pc:docMk/>
            <pc:sldMk cId="262010240" sldId="377"/>
            <ac:spMk id="11" creationId="{7E44808A-8218-4CDD-BBF6-595D72B04527}"/>
          </ac:spMkLst>
        </pc:spChg>
        <pc:spChg chg="add mod">
          <ac:chgData name="Mihai Budiu" userId="3fe408b5c12bb05c" providerId="LiveId" clId="{86DA9ADA-FA61-4148-BEAB-628F6227E06F}" dt="2022-04-06T16:57:02.091" v="9100" actId="571"/>
          <ac:spMkLst>
            <pc:docMk/>
            <pc:sldMk cId="262010240" sldId="377"/>
            <ac:spMk id="13" creationId="{A40B519B-FF7D-4A31-820F-A0BB03849FBA}"/>
          </ac:spMkLst>
        </pc:spChg>
        <pc:spChg chg="add mod">
          <ac:chgData name="Mihai Budiu" userId="3fe408b5c12bb05c" providerId="LiveId" clId="{86DA9ADA-FA61-4148-BEAB-628F6227E06F}" dt="2022-04-06T16:57:10.301" v="9101" actId="571"/>
          <ac:spMkLst>
            <pc:docMk/>
            <pc:sldMk cId="262010240" sldId="377"/>
            <ac:spMk id="14" creationId="{2461CBD3-D2B3-427C-A261-57D0889E9E6C}"/>
          </ac:spMkLst>
        </pc:spChg>
        <pc:spChg chg="add mod">
          <ac:chgData name="Mihai Budiu" userId="3fe408b5c12bb05c" providerId="LiveId" clId="{86DA9ADA-FA61-4148-BEAB-628F6227E06F}" dt="2022-04-06T16:57:20.088" v="9103" actId="14100"/>
          <ac:spMkLst>
            <pc:docMk/>
            <pc:sldMk cId="262010240" sldId="377"/>
            <ac:spMk id="15" creationId="{44035D1E-00C0-432F-80C5-98A3686E0BC5}"/>
          </ac:spMkLst>
        </pc:spChg>
        <pc:spChg chg="add mod">
          <ac:chgData name="Mihai Budiu" userId="3fe408b5c12bb05c" providerId="LiveId" clId="{86DA9ADA-FA61-4148-BEAB-628F6227E06F}" dt="2022-04-06T16:57:24.043" v="9105" actId="571"/>
          <ac:spMkLst>
            <pc:docMk/>
            <pc:sldMk cId="262010240" sldId="377"/>
            <ac:spMk id="17" creationId="{5CADCE0A-AA59-40C4-A4EE-5E818D959F38}"/>
          </ac:spMkLst>
        </pc:spChg>
        <pc:spChg chg="add mod">
          <ac:chgData name="Mihai Budiu" userId="3fe408b5c12bb05c" providerId="LiveId" clId="{86DA9ADA-FA61-4148-BEAB-628F6227E06F}" dt="2022-04-06T16:57:42.610" v="9107" actId="571"/>
          <ac:spMkLst>
            <pc:docMk/>
            <pc:sldMk cId="262010240" sldId="377"/>
            <ac:spMk id="19" creationId="{7CBA69E9-3CBD-424E-8249-E0459EB380CE}"/>
          </ac:spMkLst>
        </pc:spChg>
        <pc:spChg chg="add mod">
          <ac:chgData name="Mihai Budiu" userId="3fe408b5c12bb05c" providerId="LiveId" clId="{86DA9ADA-FA61-4148-BEAB-628F6227E06F}" dt="2022-04-06T16:57:47.111" v="9108" actId="571"/>
          <ac:spMkLst>
            <pc:docMk/>
            <pc:sldMk cId="262010240" sldId="377"/>
            <ac:spMk id="20" creationId="{AF4FE33C-40DE-4A7A-A93A-03737C8B3AA0}"/>
          </ac:spMkLst>
        </pc:spChg>
        <pc:spChg chg="add mod">
          <ac:chgData name="Mihai Budiu" userId="3fe408b5c12bb05c" providerId="LiveId" clId="{86DA9ADA-FA61-4148-BEAB-628F6227E06F}" dt="2022-04-06T16:57:59.612" v="9117" actId="1038"/>
          <ac:spMkLst>
            <pc:docMk/>
            <pc:sldMk cId="262010240" sldId="377"/>
            <ac:spMk id="21" creationId="{C57F0166-CD0D-4127-8B59-CF3E6C09E686}"/>
          </ac:spMkLst>
        </pc:spChg>
        <pc:spChg chg="add mod">
          <ac:chgData name="Mihai Budiu" userId="3fe408b5c12bb05c" providerId="LiveId" clId="{86DA9ADA-FA61-4148-BEAB-628F6227E06F}" dt="2022-04-06T16:57:52.390" v="9111" actId="571"/>
          <ac:spMkLst>
            <pc:docMk/>
            <pc:sldMk cId="262010240" sldId="377"/>
            <ac:spMk id="23" creationId="{F28414FA-DC64-41B2-B070-AF60EECD4CEE}"/>
          </ac:spMkLst>
        </pc:spChg>
        <pc:spChg chg="add mod">
          <ac:chgData name="Mihai Budiu" userId="3fe408b5c12bb05c" providerId="LiveId" clId="{86DA9ADA-FA61-4148-BEAB-628F6227E06F}" dt="2022-04-06T16:58:09.162" v="9118" actId="571"/>
          <ac:spMkLst>
            <pc:docMk/>
            <pc:sldMk cId="262010240" sldId="377"/>
            <ac:spMk id="24" creationId="{0B363A2C-A18D-4912-8A1D-5B5495D0BB02}"/>
          </ac:spMkLst>
        </pc:spChg>
        <pc:spChg chg="add mod">
          <ac:chgData name="Mihai Budiu" userId="3fe408b5c12bb05c" providerId="LiveId" clId="{86DA9ADA-FA61-4148-BEAB-628F6227E06F}" dt="2022-04-06T16:58:12.477" v="9119" actId="571"/>
          <ac:spMkLst>
            <pc:docMk/>
            <pc:sldMk cId="262010240" sldId="377"/>
            <ac:spMk id="25" creationId="{7592CEE3-5D92-4234-BE32-5A486FDC22C1}"/>
          </ac:spMkLst>
        </pc:spChg>
        <pc:spChg chg="add mod">
          <ac:chgData name="Mihai Budiu" userId="3fe408b5c12bb05c" providerId="LiveId" clId="{86DA9ADA-FA61-4148-BEAB-628F6227E06F}" dt="2022-04-06T16:58:15.454" v="9120" actId="571"/>
          <ac:spMkLst>
            <pc:docMk/>
            <pc:sldMk cId="262010240" sldId="377"/>
            <ac:spMk id="26" creationId="{6F60A346-FDEB-4051-B7FC-C6F8F018ECD2}"/>
          </ac:spMkLst>
        </pc:spChg>
        <pc:spChg chg="add mod">
          <ac:chgData name="Mihai Budiu" userId="3fe408b5c12bb05c" providerId="LiveId" clId="{86DA9ADA-FA61-4148-BEAB-628F6227E06F}" dt="2022-04-06T16:58:53.971" v="9123" actId="571"/>
          <ac:spMkLst>
            <pc:docMk/>
            <pc:sldMk cId="262010240" sldId="377"/>
            <ac:spMk id="28" creationId="{E8FFF586-EF1F-4192-8D43-5CACD508EA41}"/>
          </ac:spMkLst>
        </pc:spChg>
        <pc:spChg chg="add mod">
          <ac:chgData name="Mihai Budiu" userId="3fe408b5c12bb05c" providerId="LiveId" clId="{86DA9ADA-FA61-4148-BEAB-628F6227E06F}" dt="2022-04-06T16:58:58.696" v="9125" actId="571"/>
          <ac:spMkLst>
            <pc:docMk/>
            <pc:sldMk cId="262010240" sldId="377"/>
            <ac:spMk id="30" creationId="{8193B225-6713-45D6-8EEC-F4CF73855172}"/>
          </ac:spMkLst>
        </pc:spChg>
        <pc:spChg chg="add mod">
          <ac:chgData name="Mihai Budiu" userId="3fe408b5c12bb05c" providerId="LiveId" clId="{86DA9ADA-FA61-4148-BEAB-628F6227E06F}" dt="2022-04-08T02:01:27.189" v="11736" actId="1076"/>
          <ac:spMkLst>
            <pc:docMk/>
            <pc:sldMk cId="262010240" sldId="377"/>
            <ac:spMk id="31" creationId="{92250A32-C3CD-4F63-A181-BF98900F8455}"/>
          </ac:spMkLst>
        </pc:spChg>
        <pc:spChg chg="add del mod">
          <ac:chgData name="Mihai Budiu" userId="3fe408b5c12bb05c" providerId="LiveId" clId="{86DA9ADA-FA61-4148-BEAB-628F6227E06F}" dt="2022-04-06T18:57:20.901" v="9157" actId="478"/>
          <ac:spMkLst>
            <pc:docMk/>
            <pc:sldMk cId="262010240" sldId="377"/>
            <ac:spMk id="32" creationId="{7C43D7F1-3811-40C2-BBB0-F164696471F6}"/>
          </ac:spMkLst>
        </pc:spChg>
        <pc:picChg chg="add mod">
          <ac:chgData name="Mihai Budiu" userId="3fe408b5c12bb05c" providerId="LiveId" clId="{86DA9ADA-FA61-4148-BEAB-628F6227E06F}" dt="2022-04-06T16:56:36.583" v="9093" actId="14100"/>
          <ac:picMkLst>
            <pc:docMk/>
            <pc:sldMk cId="262010240" sldId="377"/>
            <ac:picMk id="6" creationId="{421EFA34-E567-40CA-92B7-4C1498C24813}"/>
          </ac:picMkLst>
        </pc:picChg>
        <pc:picChg chg="add mod">
          <ac:chgData name="Mihai Budiu" userId="3fe408b5c12bb05c" providerId="LiveId" clId="{86DA9ADA-FA61-4148-BEAB-628F6227E06F}" dt="2022-04-06T16:56:31.558" v="9091" actId="571"/>
          <ac:picMkLst>
            <pc:docMk/>
            <pc:sldMk cId="262010240" sldId="377"/>
            <ac:picMk id="7" creationId="{AC53EA54-F0B7-4106-8E5D-809E08883B0D}"/>
          </ac:picMkLst>
        </pc:picChg>
        <pc:picChg chg="add mod">
          <ac:chgData name="Mihai Budiu" userId="3fe408b5c12bb05c" providerId="LiveId" clId="{86DA9ADA-FA61-4148-BEAB-628F6227E06F}" dt="2022-04-06T16:56:55.737" v="9098" actId="571"/>
          <ac:picMkLst>
            <pc:docMk/>
            <pc:sldMk cId="262010240" sldId="377"/>
            <ac:picMk id="10" creationId="{B63634E0-4E31-4B53-9541-023B27CCC704}"/>
          </ac:picMkLst>
        </pc:picChg>
        <pc:picChg chg="add mod">
          <ac:chgData name="Mihai Budiu" userId="3fe408b5c12bb05c" providerId="LiveId" clId="{86DA9ADA-FA61-4148-BEAB-628F6227E06F}" dt="2022-04-06T16:57:02.091" v="9100" actId="571"/>
          <ac:picMkLst>
            <pc:docMk/>
            <pc:sldMk cId="262010240" sldId="377"/>
            <ac:picMk id="12" creationId="{27145926-37A1-40C5-BFC5-25AFC45AB6B1}"/>
          </ac:picMkLst>
        </pc:picChg>
        <pc:picChg chg="add mod">
          <ac:chgData name="Mihai Budiu" userId="3fe408b5c12bb05c" providerId="LiveId" clId="{86DA9ADA-FA61-4148-BEAB-628F6227E06F}" dt="2022-04-06T16:57:24.043" v="9105" actId="571"/>
          <ac:picMkLst>
            <pc:docMk/>
            <pc:sldMk cId="262010240" sldId="377"/>
            <ac:picMk id="16" creationId="{8FC7237E-27FA-4D9F-B49F-366BC9AE9118}"/>
          </ac:picMkLst>
        </pc:picChg>
        <pc:picChg chg="add mod">
          <ac:chgData name="Mihai Budiu" userId="3fe408b5c12bb05c" providerId="LiveId" clId="{86DA9ADA-FA61-4148-BEAB-628F6227E06F}" dt="2022-04-06T16:57:42.610" v="9107" actId="571"/>
          <ac:picMkLst>
            <pc:docMk/>
            <pc:sldMk cId="262010240" sldId="377"/>
            <ac:picMk id="18" creationId="{C83AE775-E298-41A1-8DB3-15A98EA68D5E}"/>
          </ac:picMkLst>
        </pc:picChg>
        <pc:picChg chg="add mod">
          <ac:chgData name="Mihai Budiu" userId="3fe408b5c12bb05c" providerId="LiveId" clId="{86DA9ADA-FA61-4148-BEAB-628F6227E06F}" dt="2022-04-06T16:57:52.390" v="9111" actId="571"/>
          <ac:picMkLst>
            <pc:docMk/>
            <pc:sldMk cId="262010240" sldId="377"/>
            <ac:picMk id="22" creationId="{511252DC-FD55-4045-A585-7E50AE2DD583}"/>
          </ac:picMkLst>
        </pc:picChg>
        <pc:picChg chg="add mod">
          <ac:chgData name="Mihai Budiu" userId="3fe408b5c12bb05c" providerId="LiveId" clId="{86DA9ADA-FA61-4148-BEAB-628F6227E06F}" dt="2022-04-06T16:58:53.971" v="9123" actId="571"/>
          <ac:picMkLst>
            <pc:docMk/>
            <pc:sldMk cId="262010240" sldId="377"/>
            <ac:picMk id="27" creationId="{520A5E31-DB3B-43A6-8E9D-F7FA1FE37E49}"/>
          </ac:picMkLst>
        </pc:picChg>
        <pc:picChg chg="add mod">
          <ac:chgData name="Mihai Budiu" userId="3fe408b5c12bb05c" providerId="LiveId" clId="{86DA9ADA-FA61-4148-BEAB-628F6227E06F}" dt="2022-04-06T16:58:58.696" v="9125" actId="571"/>
          <ac:picMkLst>
            <pc:docMk/>
            <pc:sldMk cId="262010240" sldId="377"/>
            <ac:picMk id="29" creationId="{8B567A8A-7C0D-4289-A747-C01C8349DE35}"/>
          </ac:picMkLst>
        </pc:picChg>
      </pc:sldChg>
      <pc:sldChg chg="addSp delSp modSp new mod modAnim">
        <pc:chgData name="Mihai Budiu" userId="3fe408b5c12bb05c" providerId="LiveId" clId="{86DA9ADA-FA61-4148-BEAB-628F6227E06F}" dt="2022-04-08T02:03:24.185" v="11826" actId="5793"/>
        <pc:sldMkLst>
          <pc:docMk/>
          <pc:sldMk cId="2097326355" sldId="378"/>
        </pc:sldMkLst>
        <pc:spChg chg="mod">
          <ac:chgData name="Mihai Budiu" userId="3fe408b5c12bb05c" providerId="LiveId" clId="{86DA9ADA-FA61-4148-BEAB-628F6227E06F}" dt="2022-04-05T19:09:41.270" v="8428" actId="20577"/>
          <ac:spMkLst>
            <pc:docMk/>
            <pc:sldMk cId="2097326355" sldId="378"/>
            <ac:spMk id="2" creationId="{8E169FC3-17FA-41A9-8DE1-56FABDC91375}"/>
          </ac:spMkLst>
        </pc:spChg>
        <pc:spChg chg="del">
          <ac:chgData name="Mihai Budiu" userId="3fe408b5c12bb05c" providerId="LiveId" clId="{86DA9ADA-FA61-4148-BEAB-628F6227E06F}" dt="2022-04-05T19:47:25.836" v="8431" actId="478"/>
          <ac:spMkLst>
            <pc:docMk/>
            <pc:sldMk cId="2097326355" sldId="378"/>
            <ac:spMk id="3" creationId="{D47991AF-AAD3-418A-B898-6EA88D543696}"/>
          </ac:spMkLst>
        </pc:spChg>
        <pc:spChg chg="add mod">
          <ac:chgData name="Mihai Budiu" userId="3fe408b5c12bb05c" providerId="LiveId" clId="{86DA9ADA-FA61-4148-BEAB-628F6227E06F}" dt="2022-04-08T02:03:24.185" v="11826" actId="5793"/>
          <ac:spMkLst>
            <pc:docMk/>
            <pc:sldMk cId="2097326355" sldId="378"/>
            <ac:spMk id="5" creationId="{9F5AB9F4-8524-40EE-9E26-185C4493C474}"/>
          </ac:spMkLst>
        </pc:spChg>
        <pc:spChg chg="add mod">
          <ac:chgData name="Mihai Budiu" userId="3fe408b5c12bb05c" providerId="LiveId" clId="{86DA9ADA-FA61-4148-BEAB-628F6227E06F}" dt="2022-04-05T19:53:33.142" v="8577" actId="20577"/>
          <ac:spMkLst>
            <pc:docMk/>
            <pc:sldMk cId="2097326355" sldId="378"/>
            <ac:spMk id="7" creationId="{87429602-DE7D-4A68-A3B3-76FE1BE738C9}"/>
          </ac:spMkLst>
        </pc:spChg>
        <pc:spChg chg="add mod">
          <ac:chgData name="Mihai Budiu" userId="3fe408b5c12bb05c" providerId="LiveId" clId="{86DA9ADA-FA61-4148-BEAB-628F6227E06F}" dt="2022-04-07T23:45:15.361" v="9856" actId="6549"/>
          <ac:spMkLst>
            <pc:docMk/>
            <pc:sldMk cId="2097326355" sldId="378"/>
            <ac:spMk id="10" creationId="{F36DDE00-C809-44C1-9997-60EFEB8DAD0F}"/>
          </ac:spMkLst>
        </pc:spChg>
        <pc:spChg chg="add mod">
          <ac:chgData name="Mihai Budiu" userId="3fe408b5c12bb05c" providerId="LiveId" clId="{86DA9ADA-FA61-4148-BEAB-628F6227E06F}" dt="2022-04-05T19:53:07.046" v="8565" actId="571"/>
          <ac:spMkLst>
            <pc:docMk/>
            <pc:sldMk cId="2097326355" sldId="378"/>
            <ac:spMk id="11" creationId="{BFC32BDB-FB8B-41A9-956C-2ADB36AADD90}"/>
          </ac:spMkLst>
        </pc:spChg>
        <pc:spChg chg="add mod">
          <ac:chgData name="Mihai Budiu" userId="3fe408b5c12bb05c" providerId="LiveId" clId="{86DA9ADA-FA61-4148-BEAB-628F6227E06F}" dt="2022-04-05T19:54:32.965" v="8622" actId="1076"/>
          <ac:spMkLst>
            <pc:docMk/>
            <pc:sldMk cId="2097326355" sldId="378"/>
            <ac:spMk id="16" creationId="{757E0F44-3009-4AA3-B81B-0DDD41E01BF4}"/>
          </ac:spMkLst>
        </pc:spChg>
        <pc:spChg chg="add mod">
          <ac:chgData name="Mihai Budiu" userId="3fe408b5c12bb05c" providerId="LiveId" clId="{86DA9ADA-FA61-4148-BEAB-628F6227E06F}" dt="2022-04-05T19:55:23.188" v="8630"/>
          <ac:spMkLst>
            <pc:docMk/>
            <pc:sldMk cId="2097326355" sldId="378"/>
            <ac:spMk id="21" creationId="{B44EE4A8-05D3-4452-A9DA-3C840BE3BFDD}"/>
          </ac:spMkLst>
        </pc:spChg>
        <pc:picChg chg="add mod">
          <ac:chgData name="Mihai Budiu" userId="3fe408b5c12bb05c" providerId="LiveId" clId="{86DA9ADA-FA61-4148-BEAB-628F6227E06F}" dt="2022-04-05T19:48:27.984" v="8516" actId="1076"/>
          <ac:picMkLst>
            <pc:docMk/>
            <pc:sldMk cId="2097326355" sldId="378"/>
            <ac:picMk id="6" creationId="{15FBE896-93C5-4F6B-922F-D29D64B706CD}"/>
          </ac:picMkLst>
        </pc:picChg>
        <pc:cxnChg chg="add mod">
          <ac:chgData name="Mihai Budiu" userId="3fe408b5c12bb05c" providerId="LiveId" clId="{86DA9ADA-FA61-4148-BEAB-628F6227E06F}" dt="2022-04-05T19:49:01.392" v="8523" actId="1582"/>
          <ac:cxnSpMkLst>
            <pc:docMk/>
            <pc:sldMk cId="2097326355" sldId="378"/>
            <ac:cxnSpMk id="9" creationId="{F0964F43-990C-4C59-AE4E-47BDA6477570}"/>
          </ac:cxnSpMkLst>
        </pc:cxnChg>
        <pc:cxnChg chg="add mod">
          <ac:chgData name="Mihai Budiu" userId="3fe408b5c12bb05c" providerId="LiveId" clId="{86DA9ADA-FA61-4148-BEAB-628F6227E06F}" dt="2022-04-05T19:53:07.046" v="8565" actId="571"/>
          <ac:cxnSpMkLst>
            <pc:docMk/>
            <pc:sldMk cId="2097326355" sldId="378"/>
            <ac:cxnSpMk id="12" creationId="{71CB8978-B632-4853-A830-775DDA6B68CE}"/>
          </ac:cxnSpMkLst>
        </pc:cxnChg>
        <pc:cxnChg chg="add mod">
          <ac:chgData name="Mihai Budiu" userId="3fe408b5c12bb05c" providerId="LiveId" clId="{86DA9ADA-FA61-4148-BEAB-628F6227E06F}" dt="2022-04-05T19:54:53.210" v="8624" actId="693"/>
          <ac:cxnSpMkLst>
            <pc:docMk/>
            <pc:sldMk cId="2097326355" sldId="378"/>
            <ac:cxnSpMk id="13" creationId="{F18B758C-AD31-4E73-B0D4-889CA41F8424}"/>
          </ac:cxnSpMkLst>
        </pc:cxnChg>
        <pc:cxnChg chg="add mod">
          <ac:chgData name="Mihai Budiu" userId="3fe408b5c12bb05c" providerId="LiveId" clId="{86DA9ADA-FA61-4148-BEAB-628F6227E06F}" dt="2022-04-05T19:54:29.950" v="8621" actId="14100"/>
          <ac:cxnSpMkLst>
            <pc:docMk/>
            <pc:sldMk cId="2097326355" sldId="378"/>
            <ac:cxnSpMk id="17" creationId="{D9460145-1C6E-4587-BED7-82DA1897FE51}"/>
          </ac:cxnSpMkLst>
        </pc:cxnChg>
      </pc:sldChg>
      <pc:sldChg chg="addSp modSp new mod modAnim">
        <pc:chgData name="Mihai Budiu" userId="3fe408b5c12bb05c" providerId="LiveId" clId="{86DA9ADA-FA61-4148-BEAB-628F6227E06F}" dt="2022-04-08T02:04:17.235" v="11832"/>
        <pc:sldMkLst>
          <pc:docMk/>
          <pc:sldMk cId="3231210241" sldId="379"/>
        </pc:sldMkLst>
        <pc:spChg chg="mod">
          <ac:chgData name="Mihai Budiu" userId="3fe408b5c12bb05c" providerId="LiveId" clId="{86DA9ADA-FA61-4148-BEAB-628F6227E06F}" dt="2022-04-07T23:37:27.945" v="9497" actId="20577"/>
          <ac:spMkLst>
            <pc:docMk/>
            <pc:sldMk cId="3231210241" sldId="379"/>
            <ac:spMk id="2" creationId="{5E8A807A-CF38-4DDC-928B-559CC07E064B}"/>
          </ac:spMkLst>
        </pc:spChg>
        <pc:spChg chg="mod">
          <ac:chgData name="Mihai Budiu" userId="3fe408b5c12bb05c" providerId="LiveId" clId="{86DA9ADA-FA61-4148-BEAB-628F6227E06F}" dt="2022-04-07T23:43:26.637" v="9847" actId="6549"/>
          <ac:spMkLst>
            <pc:docMk/>
            <pc:sldMk cId="3231210241" sldId="379"/>
            <ac:spMk id="3" creationId="{D47A72E4-AABE-4ADC-B107-97A059D753FF}"/>
          </ac:spMkLst>
        </pc:spChg>
        <pc:spChg chg="add mod ord">
          <ac:chgData name="Mihai Budiu" userId="3fe408b5c12bb05c" providerId="LiveId" clId="{86DA9ADA-FA61-4148-BEAB-628F6227E06F}" dt="2022-04-07T23:43:50.273" v="9850" actId="2085"/>
          <ac:spMkLst>
            <pc:docMk/>
            <pc:sldMk cId="3231210241" sldId="379"/>
            <ac:spMk id="11" creationId="{344C5D9F-7163-44DC-BD69-3D66E57F1528}"/>
          </ac:spMkLst>
        </pc:spChg>
        <pc:picChg chg="add mod">
          <ac:chgData name="Mihai Budiu" userId="3fe408b5c12bb05c" providerId="LiveId" clId="{86DA9ADA-FA61-4148-BEAB-628F6227E06F}" dt="2022-04-07T23:43:38.470" v="9849" actId="1076"/>
          <ac:picMkLst>
            <pc:docMk/>
            <pc:sldMk cId="3231210241" sldId="379"/>
            <ac:picMk id="6" creationId="{CFC03CEA-C569-4B03-92E5-D03C1C41B2F6}"/>
          </ac:picMkLst>
        </pc:picChg>
        <pc:picChg chg="add mod">
          <ac:chgData name="Mihai Budiu" userId="3fe408b5c12bb05c" providerId="LiveId" clId="{86DA9ADA-FA61-4148-BEAB-628F6227E06F}" dt="2022-04-07T23:41:32.585" v="9735"/>
          <ac:picMkLst>
            <pc:docMk/>
            <pc:sldMk cId="3231210241" sldId="379"/>
            <ac:picMk id="8" creationId="{99BF106E-0785-4E20-A6BE-E4700B5E51D9}"/>
          </ac:picMkLst>
        </pc:picChg>
        <pc:picChg chg="add mod ord">
          <ac:chgData name="Mihai Budiu" userId="3fe408b5c12bb05c" providerId="LiveId" clId="{86DA9ADA-FA61-4148-BEAB-628F6227E06F}" dt="2022-04-07T23:43:35.911" v="9848" actId="1076"/>
          <ac:picMkLst>
            <pc:docMk/>
            <pc:sldMk cId="3231210241" sldId="379"/>
            <ac:picMk id="10" creationId="{B3F967DB-AA3F-44F2-8BA9-DE4812C9BB4C}"/>
          </ac:picMkLst>
        </pc:picChg>
      </pc:sldChg>
      <pc:sldChg chg="addSp modSp new mod">
        <pc:chgData name="Mihai Budiu" userId="3fe408b5c12bb05c" providerId="LiveId" clId="{86DA9ADA-FA61-4148-BEAB-628F6227E06F}" dt="2022-04-07T23:57:30.636" v="10310" actId="20577"/>
        <pc:sldMkLst>
          <pc:docMk/>
          <pc:sldMk cId="2224044572" sldId="380"/>
        </pc:sldMkLst>
        <pc:spChg chg="mod">
          <ac:chgData name="Mihai Budiu" userId="3fe408b5c12bb05c" providerId="LiveId" clId="{86DA9ADA-FA61-4148-BEAB-628F6227E06F}" dt="2022-04-07T23:49:52.187" v="9937" actId="20577"/>
          <ac:spMkLst>
            <pc:docMk/>
            <pc:sldMk cId="2224044572" sldId="380"/>
            <ac:spMk id="2" creationId="{7FC73920-76E2-4EE5-9FAE-090C0BC8EEDF}"/>
          </ac:spMkLst>
        </pc:spChg>
        <pc:spChg chg="mod">
          <ac:chgData name="Mihai Budiu" userId="3fe408b5c12bb05c" providerId="LiveId" clId="{86DA9ADA-FA61-4148-BEAB-628F6227E06F}" dt="2022-04-07T23:57:30.636" v="10310" actId="20577"/>
          <ac:spMkLst>
            <pc:docMk/>
            <pc:sldMk cId="2224044572" sldId="380"/>
            <ac:spMk id="3" creationId="{93B66974-8065-473F-802C-B1917528A362}"/>
          </ac:spMkLst>
        </pc:spChg>
        <pc:picChg chg="add mod">
          <ac:chgData name="Mihai Budiu" userId="3fe408b5c12bb05c" providerId="LiveId" clId="{86DA9ADA-FA61-4148-BEAB-628F6227E06F}" dt="2022-04-07T23:54:11.378" v="10134" actId="1076"/>
          <ac:picMkLst>
            <pc:docMk/>
            <pc:sldMk cId="2224044572" sldId="380"/>
            <ac:picMk id="6" creationId="{DEF4A497-943D-4E6B-84E6-EBC92FEF0775}"/>
          </ac:picMkLst>
        </pc:picChg>
      </pc:sldChg>
      <pc:sldChg chg="delSp modSp add mod delAnim modAnim">
        <pc:chgData name="Mihai Budiu" userId="3fe408b5c12bb05c" providerId="LiveId" clId="{86DA9ADA-FA61-4148-BEAB-628F6227E06F}" dt="2022-04-08T01:19:26.999" v="11513" actId="20577"/>
        <pc:sldMkLst>
          <pc:docMk/>
          <pc:sldMk cId="236125779" sldId="381"/>
        </pc:sldMkLst>
        <pc:spChg chg="mod">
          <ac:chgData name="Mihai Budiu" userId="3fe408b5c12bb05c" providerId="LiveId" clId="{86DA9ADA-FA61-4148-BEAB-628F6227E06F}" dt="2022-04-08T00:56:53.906" v="11341" actId="20577"/>
          <ac:spMkLst>
            <pc:docMk/>
            <pc:sldMk cId="236125779" sldId="381"/>
            <ac:spMk id="2" creationId="{445CF96D-37AA-4E46-B60C-38E652EFCADB}"/>
          </ac:spMkLst>
        </pc:spChg>
        <pc:spChg chg="mod">
          <ac:chgData name="Mihai Budiu" userId="3fe408b5c12bb05c" providerId="LiveId" clId="{86DA9ADA-FA61-4148-BEAB-628F6227E06F}" dt="2022-04-08T01:19:26.999" v="11513" actId="20577"/>
          <ac:spMkLst>
            <pc:docMk/>
            <pc:sldMk cId="236125779" sldId="381"/>
            <ac:spMk id="3" creationId="{F9E54021-1D30-45AF-80B7-5A764EF06870}"/>
          </ac:spMkLst>
        </pc:spChg>
        <pc:spChg chg="del">
          <ac:chgData name="Mihai Budiu" userId="3fe408b5c12bb05c" providerId="LiveId" clId="{86DA9ADA-FA61-4148-BEAB-628F6227E06F}" dt="2022-04-08T00:57:46.102" v="11350" actId="478"/>
          <ac:spMkLst>
            <pc:docMk/>
            <pc:sldMk cId="236125779" sldId="381"/>
            <ac:spMk id="17" creationId="{4E75B18D-A975-4F19-A986-DCBD22B9D08C}"/>
          </ac:spMkLst>
        </pc:spChg>
        <pc:spChg chg="del">
          <ac:chgData name="Mihai Budiu" userId="3fe408b5c12bb05c" providerId="LiveId" clId="{86DA9ADA-FA61-4148-BEAB-628F6227E06F}" dt="2022-04-08T00:57:39.261" v="11349" actId="478"/>
          <ac:spMkLst>
            <pc:docMk/>
            <pc:sldMk cId="236125779" sldId="381"/>
            <ac:spMk id="21" creationId="{189C7759-3ECB-4968-A9EE-8EA86F8E6087}"/>
          </ac:spMkLst>
        </pc:spChg>
        <pc:spChg chg="del">
          <ac:chgData name="Mihai Budiu" userId="3fe408b5c12bb05c" providerId="LiveId" clId="{86DA9ADA-FA61-4148-BEAB-628F6227E06F}" dt="2022-04-08T00:57:30.443" v="11347" actId="478"/>
          <ac:spMkLst>
            <pc:docMk/>
            <pc:sldMk cId="236125779" sldId="381"/>
            <ac:spMk id="31" creationId="{F0A9F506-6602-4844-ADCA-66CC1F27DB54}"/>
          </ac:spMkLst>
        </pc:spChg>
        <pc:spChg chg="del">
          <ac:chgData name="Mihai Budiu" userId="3fe408b5c12bb05c" providerId="LiveId" clId="{86DA9ADA-FA61-4148-BEAB-628F6227E06F}" dt="2022-04-08T00:57:32.515" v="11348" actId="478"/>
          <ac:spMkLst>
            <pc:docMk/>
            <pc:sldMk cId="236125779" sldId="381"/>
            <ac:spMk id="34" creationId="{97B591FD-CA5F-48C1-A6A3-43CADF4C2796}"/>
          </ac:spMkLst>
        </pc:spChg>
        <pc:spChg chg="del">
          <ac:chgData name="Mihai Budiu" userId="3fe408b5c12bb05c" providerId="LiveId" clId="{86DA9ADA-FA61-4148-BEAB-628F6227E06F}" dt="2022-04-08T00:57:39.261" v="11349" actId="478"/>
          <ac:spMkLst>
            <pc:docMk/>
            <pc:sldMk cId="236125779" sldId="381"/>
            <ac:spMk id="37" creationId="{DF75A7AF-B841-4B6D-9176-99A80B57A507}"/>
          </ac:spMkLst>
        </pc:spChg>
        <pc:spChg chg="del">
          <ac:chgData name="Mihai Budiu" userId="3fe408b5c12bb05c" providerId="LiveId" clId="{86DA9ADA-FA61-4148-BEAB-628F6227E06F}" dt="2022-04-08T00:57:46.102" v="11350" actId="478"/>
          <ac:spMkLst>
            <pc:docMk/>
            <pc:sldMk cId="236125779" sldId="381"/>
            <ac:spMk id="38" creationId="{4F46811A-A91C-4C1E-85D0-72BD1DAA4F59}"/>
          </ac:spMkLst>
        </pc:spChg>
        <pc:grpChg chg="del">
          <ac:chgData name="Mihai Budiu" userId="3fe408b5c12bb05c" providerId="LiveId" clId="{86DA9ADA-FA61-4148-BEAB-628F6227E06F}" dt="2022-04-08T00:57:39.261" v="11349" actId="478"/>
          <ac:grpSpMkLst>
            <pc:docMk/>
            <pc:sldMk cId="236125779" sldId="381"/>
            <ac:grpSpMk id="32" creationId="{DC9760FD-36A4-4FAE-8EAE-D4F8EAE60B92}"/>
          </ac:grpSpMkLst>
        </pc:grpChg>
        <pc:grpChg chg="del">
          <ac:chgData name="Mihai Budiu" userId="3fe408b5c12bb05c" providerId="LiveId" clId="{86DA9ADA-FA61-4148-BEAB-628F6227E06F}" dt="2022-04-08T00:57:46.102" v="11350" actId="478"/>
          <ac:grpSpMkLst>
            <pc:docMk/>
            <pc:sldMk cId="236125779" sldId="381"/>
            <ac:grpSpMk id="55" creationId="{00ABBA35-7CEC-4DAE-902E-F6E99F121DFE}"/>
          </ac:grpSpMkLst>
        </pc:grpChg>
        <pc:cxnChg chg="mod">
          <ac:chgData name="Mihai Budiu" userId="3fe408b5c12bb05c" providerId="LiveId" clId="{86DA9ADA-FA61-4148-BEAB-628F6227E06F}" dt="2022-04-08T00:57:39.261" v="11349" actId="478"/>
          <ac:cxnSpMkLst>
            <pc:docMk/>
            <pc:sldMk cId="236125779" sldId="381"/>
            <ac:cxnSpMk id="15" creationId="{5A62C1F3-7AB0-4BB2-A9EA-7D0680C083FE}"/>
          </ac:cxnSpMkLst>
        </pc:cxnChg>
        <pc:cxnChg chg="mod">
          <ac:chgData name="Mihai Budiu" userId="3fe408b5c12bb05c" providerId="LiveId" clId="{86DA9ADA-FA61-4148-BEAB-628F6227E06F}" dt="2022-04-08T00:57:46.102" v="11350" actId="478"/>
          <ac:cxnSpMkLst>
            <pc:docMk/>
            <pc:sldMk cId="236125779" sldId="381"/>
            <ac:cxnSpMk id="16" creationId="{5B83048A-F3CD-45B2-9510-DF0491D591F4}"/>
          </ac:cxnSpMkLst>
        </pc:cxnChg>
        <pc:cxnChg chg="del mod">
          <ac:chgData name="Mihai Budiu" userId="3fe408b5c12bb05c" providerId="LiveId" clId="{86DA9ADA-FA61-4148-BEAB-628F6227E06F}" dt="2022-04-08T00:57:46.102" v="11350" actId="478"/>
          <ac:cxnSpMkLst>
            <pc:docMk/>
            <pc:sldMk cId="236125779" sldId="381"/>
            <ac:cxnSpMk id="19" creationId="{8CA4F09C-CA0D-4335-A807-593A3578DE82}"/>
          </ac:cxnSpMkLst>
        </pc:cxnChg>
        <pc:cxnChg chg="del mod">
          <ac:chgData name="Mihai Budiu" userId="3fe408b5c12bb05c" providerId="LiveId" clId="{86DA9ADA-FA61-4148-BEAB-628F6227E06F}" dt="2022-04-08T00:57:39.261" v="11349" actId="478"/>
          <ac:cxnSpMkLst>
            <pc:docMk/>
            <pc:sldMk cId="236125779" sldId="381"/>
            <ac:cxnSpMk id="22" creationId="{5D5C7395-2261-4328-86C6-6205E140A497}"/>
          </ac:cxnSpMkLst>
        </pc:cxnChg>
      </pc:sldChg>
      <pc:sldChg chg="modSp new del mod">
        <pc:chgData name="Mihai Budiu" userId="3fe408b5c12bb05c" providerId="LiveId" clId="{86DA9ADA-FA61-4148-BEAB-628F6227E06F}" dt="2022-04-08T00:56:47.600" v="11335" actId="47"/>
        <pc:sldMkLst>
          <pc:docMk/>
          <pc:sldMk cId="788663215" sldId="381"/>
        </pc:sldMkLst>
        <pc:spChg chg="mod">
          <ac:chgData name="Mihai Budiu" userId="3fe408b5c12bb05c" providerId="LiveId" clId="{86DA9ADA-FA61-4148-BEAB-628F6227E06F}" dt="2022-04-08T00:56:36.693" v="11332" actId="20577"/>
          <ac:spMkLst>
            <pc:docMk/>
            <pc:sldMk cId="788663215" sldId="381"/>
            <ac:spMk id="2" creationId="{EFF59287-D45F-4EEC-9D49-2323601901F0}"/>
          </ac:spMkLst>
        </pc:spChg>
      </pc:sldChg>
      <pc:sldChg chg="addSp delSp modSp new mod">
        <pc:chgData name="Mihai Budiu" userId="3fe408b5c12bb05c" providerId="LiveId" clId="{86DA9ADA-FA61-4148-BEAB-628F6227E06F}" dt="2022-04-11T20:27:24.225" v="12013" actId="1076"/>
        <pc:sldMkLst>
          <pc:docMk/>
          <pc:sldMk cId="2437496774" sldId="382"/>
        </pc:sldMkLst>
        <pc:spChg chg="mod">
          <ac:chgData name="Mihai Budiu" userId="3fe408b5c12bb05c" providerId="LiveId" clId="{86DA9ADA-FA61-4148-BEAB-628F6227E06F}" dt="2022-04-11T20:25:58.047" v="12001" actId="114"/>
          <ac:spMkLst>
            <pc:docMk/>
            <pc:sldMk cId="2437496774" sldId="382"/>
            <ac:spMk id="2" creationId="{F826C0C9-C5F5-40D6-8590-C9297D8E07AF}"/>
          </ac:spMkLst>
        </pc:spChg>
        <pc:spChg chg="del">
          <ac:chgData name="Mihai Budiu" userId="3fe408b5c12bb05c" providerId="LiveId" clId="{86DA9ADA-FA61-4148-BEAB-628F6227E06F}" dt="2022-04-11T20:26:15.806" v="12002" actId="22"/>
          <ac:spMkLst>
            <pc:docMk/>
            <pc:sldMk cId="2437496774" sldId="382"/>
            <ac:spMk id="3" creationId="{6C932E1E-444A-4D0C-B77C-ADE60DC12613}"/>
          </ac:spMkLst>
        </pc:spChg>
        <pc:spChg chg="add del mod">
          <ac:chgData name="Mihai Budiu" userId="3fe408b5c12bb05c" providerId="LiveId" clId="{86DA9ADA-FA61-4148-BEAB-628F6227E06F}" dt="2022-04-11T20:27:19.375" v="12011" actId="22"/>
          <ac:spMkLst>
            <pc:docMk/>
            <pc:sldMk cId="2437496774" sldId="382"/>
            <ac:spMk id="8" creationId="{55E0417D-1EB0-4110-B888-A61E924B6033}"/>
          </ac:spMkLst>
        </pc:spChg>
        <pc:picChg chg="add del mod ord">
          <ac:chgData name="Mihai Budiu" userId="3fe408b5c12bb05c" providerId="LiveId" clId="{86DA9ADA-FA61-4148-BEAB-628F6227E06F}" dt="2022-04-11T20:26:40.040" v="12005" actId="478"/>
          <ac:picMkLst>
            <pc:docMk/>
            <pc:sldMk cId="2437496774" sldId="382"/>
            <ac:picMk id="6" creationId="{D7C83F90-21CB-4C9B-B509-A110C07982ED}"/>
          </ac:picMkLst>
        </pc:picChg>
        <pc:picChg chg="add del mod">
          <ac:chgData name="Mihai Budiu" userId="3fe408b5c12bb05c" providerId="LiveId" clId="{86DA9ADA-FA61-4148-BEAB-628F6227E06F}" dt="2022-04-11T20:26:51.280" v="12010" actId="478"/>
          <ac:picMkLst>
            <pc:docMk/>
            <pc:sldMk cId="2437496774" sldId="382"/>
            <ac:picMk id="10" creationId="{1A9CA11B-A7F9-4583-90E0-CBD212BEC4C9}"/>
          </ac:picMkLst>
        </pc:picChg>
        <pc:picChg chg="add mod ord">
          <ac:chgData name="Mihai Budiu" userId="3fe408b5c12bb05c" providerId="LiveId" clId="{86DA9ADA-FA61-4148-BEAB-628F6227E06F}" dt="2022-04-11T20:27:24.225" v="12013" actId="1076"/>
          <ac:picMkLst>
            <pc:docMk/>
            <pc:sldMk cId="2437496774" sldId="382"/>
            <ac:picMk id="12" creationId="{AF3A160F-7054-48C2-92B3-38719E43A01D}"/>
          </ac:picMkLst>
        </pc:picChg>
      </pc:sldChg>
      <pc:sldChg chg="addSp delSp modSp new mod">
        <pc:chgData name="Mihai Budiu" userId="3fe408b5c12bb05c" providerId="LiveId" clId="{86DA9ADA-FA61-4148-BEAB-628F6227E06F}" dt="2022-04-11T20:53:05.189" v="12582" actId="1582"/>
        <pc:sldMkLst>
          <pc:docMk/>
          <pc:sldMk cId="719739201" sldId="383"/>
        </pc:sldMkLst>
        <pc:spChg chg="mod">
          <ac:chgData name="Mihai Budiu" userId="3fe408b5c12bb05c" providerId="LiveId" clId="{86DA9ADA-FA61-4148-BEAB-628F6227E06F}" dt="2022-04-11T20:32:36.950" v="12118" actId="20577"/>
          <ac:spMkLst>
            <pc:docMk/>
            <pc:sldMk cId="719739201" sldId="383"/>
            <ac:spMk id="2" creationId="{123E64D4-4004-4B5B-BDA7-2A65150D1DAF}"/>
          </ac:spMkLst>
        </pc:spChg>
        <pc:spChg chg="del">
          <ac:chgData name="Mihai Budiu" userId="3fe408b5c12bb05c" providerId="LiveId" clId="{86DA9ADA-FA61-4148-BEAB-628F6227E06F}" dt="2022-04-11T20:49:44.067" v="12427" actId="478"/>
          <ac:spMkLst>
            <pc:docMk/>
            <pc:sldMk cId="719739201" sldId="383"/>
            <ac:spMk id="3" creationId="{29B47E9B-C372-4EB0-83CB-1B5DD8E256DE}"/>
          </ac:spMkLst>
        </pc:spChg>
        <pc:spChg chg="add del mod">
          <ac:chgData name="Mihai Budiu" userId="3fe408b5c12bb05c" providerId="LiveId" clId="{86DA9ADA-FA61-4148-BEAB-628F6227E06F}" dt="2022-04-11T20:51:15.448" v="12446" actId="478"/>
          <ac:spMkLst>
            <pc:docMk/>
            <pc:sldMk cId="719739201" sldId="383"/>
            <ac:spMk id="6" creationId="{CD8A34CC-8022-457E-9194-D51713F8376E}"/>
          </ac:spMkLst>
        </pc:spChg>
        <pc:spChg chg="add mod">
          <ac:chgData name="Mihai Budiu" userId="3fe408b5c12bb05c" providerId="LiveId" clId="{86DA9ADA-FA61-4148-BEAB-628F6227E06F}" dt="2022-04-11T20:52:36.053" v="12576" actId="1076"/>
          <ac:spMkLst>
            <pc:docMk/>
            <pc:sldMk cId="719739201" sldId="383"/>
            <ac:spMk id="9" creationId="{8CE7DB40-1593-4214-B73D-1929F7F77B2D}"/>
          </ac:spMkLst>
        </pc:spChg>
        <pc:spChg chg="add mod">
          <ac:chgData name="Mihai Budiu" userId="3fe408b5c12bb05c" providerId="LiveId" clId="{86DA9ADA-FA61-4148-BEAB-628F6227E06F}" dt="2022-04-11T20:52:30.227" v="12574" actId="1076"/>
          <ac:spMkLst>
            <pc:docMk/>
            <pc:sldMk cId="719739201" sldId="383"/>
            <ac:spMk id="10" creationId="{29040013-12CB-43FF-8138-85F30471072F}"/>
          </ac:spMkLst>
        </pc:spChg>
        <pc:spChg chg="add mod">
          <ac:chgData name="Mihai Budiu" userId="3fe408b5c12bb05c" providerId="LiveId" clId="{86DA9ADA-FA61-4148-BEAB-628F6227E06F}" dt="2022-04-11T20:53:05.189" v="12582" actId="1582"/>
          <ac:spMkLst>
            <pc:docMk/>
            <pc:sldMk cId="719739201" sldId="383"/>
            <ac:spMk id="11" creationId="{FBD7E54D-7B01-4A90-B2DA-46AE56BF5BAA}"/>
          </ac:spMkLst>
        </pc:spChg>
        <pc:picChg chg="add mod">
          <ac:chgData name="Mihai Budiu" userId="3fe408b5c12bb05c" providerId="LiveId" clId="{86DA9ADA-FA61-4148-BEAB-628F6227E06F}" dt="2022-04-11T20:49:42.388" v="12426" actId="1076"/>
          <ac:picMkLst>
            <pc:docMk/>
            <pc:sldMk cId="719739201" sldId="383"/>
            <ac:picMk id="5" creationId="{81DCBDF2-C418-476B-B079-3A75A5FACD91}"/>
          </ac:picMkLst>
        </pc:picChg>
        <pc:picChg chg="add mod">
          <ac:chgData name="Mihai Budiu" userId="3fe408b5c12bb05c" providerId="LiveId" clId="{86DA9ADA-FA61-4148-BEAB-628F6227E06F}" dt="2022-04-11T20:52:33.798" v="12575" actId="1076"/>
          <ac:picMkLst>
            <pc:docMk/>
            <pc:sldMk cId="719739201" sldId="383"/>
            <ac:picMk id="8" creationId="{00AAAF0B-1EA3-44D7-B805-2C79679D9DD4}"/>
          </ac:picMkLst>
        </pc:picChg>
      </pc:sldChg>
      <pc:sldChg chg="addSp modSp new mod">
        <pc:chgData name="Mihai Budiu" userId="3fe408b5c12bb05c" providerId="LiveId" clId="{86DA9ADA-FA61-4148-BEAB-628F6227E06F}" dt="2022-04-11T21:15:23.787" v="13150" actId="20577"/>
        <pc:sldMkLst>
          <pc:docMk/>
          <pc:sldMk cId="584712244" sldId="384"/>
        </pc:sldMkLst>
        <pc:spChg chg="mod">
          <ac:chgData name="Mihai Budiu" userId="3fe408b5c12bb05c" providerId="LiveId" clId="{86DA9ADA-FA61-4148-BEAB-628F6227E06F}" dt="2022-04-11T20:56:56.404" v="12884" actId="1076"/>
          <ac:spMkLst>
            <pc:docMk/>
            <pc:sldMk cId="584712244" sldId="384"/>
            <ac:spMk id="2" creationId="{60593CBD-CDC0-4DDE-808B-6F3C26BCBF65}"/>
          </ac:spMkLst>
        </pc:spChg>
        <pc:spChg chg="mod">
          <ac:chgData name="Mihai Budiu" userId="3fe408b5c12bb05c" providerId="LiveId" clId="{86DA9ADA-FA61-4148-BEAB-628F6227E06F}" dt="2022-04-11T21:15:23.787" v="13150" actId="20577"/>
          <ac:spMkLst>
            <pc:docMk/>
            <pc:sldMk cId="584712244" sldId="384"/>
            <ac:spMk id="3" creationId="{F3FFAAAF-919A-42F3-B2A9-D6319E0EE902}"/>
          </ac:spMkLst>
        </pc:spChg>
        <pc:picChg chg="add mod ord">
          <ac:chgData name="Mihai Budiu" userId="3fe408b5c12bb05c" providerId="LiveId" clId="{86DA9ADA-FA61-4148-BEAB-628F6227E06F}" dt="2022-04-11T20:57:06.642" v="12932" actId="1036"/>
          <ac:picMkLst>
            <pc:docMk/>
            <pc:sldMk cId="584712244" sldId="384"/>
            <ac:picMk id="5" creationId="{D543F6A6-0185-4EF2-8979-AB7C3783AED4}"/>
          </ac:picMkLst>
        </pc:picChg>
        <pc:picChg chg="add mod">
          <ac:chgData name="Mihai Budiu" userId="3fe408b5c12bb05c" providerId="LiveId" clId="{86DA9ADA-FA61-4148-BEAB-628F6227E06F}" dt="2022-04-11T21:15:16.411" v="13149" actId="1076"/>
          <ac:picMkLst>
            <pc:docMk/>
            <pc:sldMk cId="584712244" sldId="384"/>
            <ac:picMk id="7" creationId="{F67D2AB6-EDBB-4ED5-88F7-F25DE142A332}"/>
          </ac:picMkLst>
        </pc:picChg>
        <pc:picChg chg="add mod ord">
          <ac:chgData name="Mihai Budiu" userId="3fe408b5c12bb05c" providerId="LiveId" clId="{86DA9ADA-FA61-4148-BEAB-628F6227E06F}" dt="2022-04-11T20:57:35.901" v="13117" actId="167"/>
          <ac:picMkLst>
            <pc:docMk/>
            <pc:sldMk cId="584712244" sldId="384"/>
            <ac:picMk id="9" creationId="{802FE88D-5745-414E-8724-36B92C1CAC89}"/>
          </ac:picMkLst>
        </pc:picChg>
        <pc:picChg chg="add mod ord">
          <ac:chgData name="Mihai Budiu" userId="3fe408b5c12bb05c" providerId="LiveId" clId="{86DA9ADA-FA61-4148-BEAB-628F6227E06F}" dt="2022-04-11T21:15:10.367" v="13148" actId="167"/>
          <ac:picMkLst>
            <pc:docMk/>
            <pc:sldMk cId="584712244" sldId="384"/>
            <ac:picMk id="11" creationId="{97731632-D218-4881-92B3-D49E9B301ABF}"/>
          </ac:picMkLst>
        </pc:picChg>
      </pc:sldChg>
      <pc:sldChg chg="addSp delSp modSp new mod modClrScheme chgLayout">
        <pc:chgData name="Mihai Budiu" userId="3fe408b5c12bb05c" providerId="LiveId" clId="{86DA9ADA-FA61-4148-BEAB-628F6227E06F}" dt="2022-04-12T17:37:51.962" v="13203" actId="732"/>
        <pc:sldMkLst>
          <pc:docMk/>
          <pc:sldMk cId="1320915730" sldId="385"/>
        </pc:sldMkLst>
        <pc:spChg chg="del mod ord">
          <ac:chgData name="Mihai Budiu" userId="3fe408b5c12bb05c" providerId="LiveId" clId="{86DA9ADA-FA61-4148-BEAB-628F6227E06F}" dt="2022-04-12T17:35:51.940" v="13152" actId="700"/>
          <ac:spMkLst>
            <pc:docMk/>
            <pc:sldMk cId="1320915730" sldId="385"/>
            <ac:spMk id="2" creationId="{73B4E42A-5B96-4EAC-9048-83EAA4D093D7}"/>
          </ac:spMkLst>
        </pc:spChg>
        <pc:spChg chg="del">
          <ac:chgData name="Mihai Budiu" userId="3fe408b5c12bb05c" providerId="LiveId" clId="{86DA9ADA-FA61-4148-BEAB-628F6227E06F}" dt="2022-04-12T17:35:51.940" v="13152" actId="700"/>
          <ac:spMkLst>
            <pc:docMk/>
            <pc:sldMk cId="1320915730" sldId="385"/>
            <ac:spMk id="3" creationId="{EB577BC0-4A9A-43F5-AB22-0E5C6CC38608}"/>
          </ac:spMkLst>
        </pc:spChg>
        <pc:spChg chg="mod ord">
          <ac:chgData name="Mihai Budiu" userId="3fe408b5c12bb05c" providerId="LiveId" clId="{86DA9ADA-FA61-4148-BEAB-628F6227E06F}" dt="2022-04-12T17:35:51.940" v="13152" actId="700"/>
          <ac:spMkLst>
            <pc:docMk/>
            <pc:sldMk cId="1320915730" sldId="385"/>
            <ac:spMk id="4" creationId="{23DF15D2-3430-4FB9-8B25-F47BA97D7844}"/>
          </ac:spMkLst>
        </pc:spChg>
        <pc:spChg chg="add mod ord">
          <ac:chgData name="Mihai Budiu" userId="3fe408b5c12bb05c" providerId="LiveId" clId="{86DA9ADA-FA61-4148-BEAB-628F6227E06F}" dt="2022-04-12T17:36:12.047" v="13189" actId="1076"/>
          <ac:spMkLst>
            <pc:docMk/>
            <pc:sldMk cId="1320915730" sldId="385"/>
            <ac:spMk id="5" creationId="{F8E17AD8-1747-44F4-AB96-A79ADFBD8D0C}"/>
          </ac:spMkLst>
        </pc:spChg>
        <pc:spChg chg="add del mod">
          <ac:chgData name="Mihai Budiu" userId="3fe408b5c12bb05c" providerId="LiveId" clId="{86DA9ADA-FA61-4148-BEAB-628F6227E06F}" dt="2022-04-12T17:36:53.646" v="13196" actId="478"/>
          <ac:spMkLst>
            <pc:docMk/>
            <pc:sldMk cId="1320915730" sldId="385"/>
            <ac:spMk id="8" creationId="{8DE5738C-826D-46EE-B511-E80B2E5838E2}"/>
          </ac:spMkLst>
        </pc:spChg>
        <pc:picChg chg="add mod ord modCrop">
          <ac:chgData name="Mihai Budiu" userId="3fe408b5c12bb05c" providerId="LiveId" clId="{86DA9ADA-FA61-4148-BEAB-628F6227E06F}" dt="2022-04-12T17:37:51.962" v="13203" actId="732"/>
          <ac:picMkLst>
            <pc:docMk/>
            <pc:sldMk cId="1320915730" sldId="385"/>
            <ac:picMk id="7" creationId="{33420338-18D6-4C17-8FB7-58DF31123512}"/>
          </ac:picMkLst>
        </pc:picChg>
      </pc:sldChg>
      <pc:sldChg chg="addSp delSp modSp new mod chgLayout">
        <pc:chgData name="Mihai Budiu" userId="3fe408b5c12bb05c" providerId="LiveId" clId="{86DA9ADA-FA61-4148-BEAB-628F6227E06F}" dt="2022-04-12T17:44:36.113" v="13647" actId="20577"/>
        <pc:sldMkLst>
          <pc:docMk/>
          <pc:sldMk cId="3002875283" sldId="386"/>
        </pc:sldMkLst>
        <pc:spChg chg="mod ord">
          <ac:chgData name="Mihai Budiu" userId="3fe408b5c12bb05c" providerId="LiveId" clId="{86DA9ADA-FA61-4148-BEAB-628F6227E06F}" dt="2022-04-12T17:44:01.370" v="13631" actId="14100"/>
          <ac:spMkLst>
            <pc:docMk/>
            <pc:sldMk cId="3002875283" sldId="386"/>
            <ac:spMk id="2" creationId="{4BB831DA-9E2C-4C42-870E-84FDAD5E044E}"/>
          </ac:spMkLst>
        </pc:spChg>
        <pc:spChg chg="del">
          <ac:chgData name="Mihai Budiu" userId="3fe408b5c12bb05c" providerId="LiveId" clId="{86DA9ADA-FA61-4148-BEAB-628F6227E06F}" dt="2022-04-12T17:40:00.549" v="13205" actId="931"/>
          <ac:spMkLst>
            <pc:docMk/>
            <pc:sldMk cId="3002875283" sldId="386"/>
            <ac:spMk id="3" creationId="{C1ECAFD9-6F07-463E-BBD6-B883C4EE8DF9}"/>
          </ac:spMkLst>
        </pc:spChg>
        <pc:spChg chg="mod ord">
          <ac:chgData name="Mihai Budiu" userId="3fe408b5c12bb05c" providerId="LiveId" clId="{86DA9ADA-FA61-4148-BEAB-628F6227E06F}" dt="2022-04-12T17:40:39.292" v="13277" actId="700"/>
          <ac:spMkLst>
            <pc:docMk/>
            <pc:sldMk cId="3002875283" sldId="386"/>
            <ac:spMk id="4" creationId="{AD1C90ED-3BFA-458A-BB65-C952560D0729}"/>
          </ac:spMkLst>
        </pc:spChg>
        <pc:spChg chg="add del mod">
          <ac:chgData name="Mihai Budiu" userId="3fe408b5c12bb05c" providerId="LiveId" clId="{86DA9ADA-FA61-4148-BEAB-628F6227E06F}" dt="2022-04-12T17:40:27.681" v="13273" actId="478"/>
          <ac:spMkLst>
            <pc:docMk/>
            <pc:sldMk cId="3002875283" sldId="386"/>
            <ac:spMk id="7" creationId="{52D4E823-A30B-412B-8A82-6118FDCFEB8B}"/>
          </ac:spMkLst>
        </pc:spChg>
        <pc:spChg chg="add mod">
          <ac:chgData name="Mihai Budiu" userId="3fe408b5c12bb05c" providerId="LiveId" clId="{86DA9ADA-FA61-4148-BEAB-628F6227E06F}" dt="2022-04-12T17:44:36.113" v="13647" actId="20577"/>
          <ac:spMkLst>
            <pc:docMk/>
            <pc:sldMk cId="3002875283" sldId="386"/>
            <ac:spMk id="9" creationId="{97534ED1-74EC-411E-9D32-0552BF299147}"/>
          </ac:spMkLst>
        </pc:spChg>
        <pc:spChg chg="add del mod">
          <ac:chgData name="Mihai Budiu" userId="3fe408b5c12bb05c" providerId="LiveId" clId="{86DA9ADA-FA61-4148-BEAB-628F6227E06F}" dt="2022-04-12T17:43:28.655" v="13584" actId="478"/>
          <ac:spMkLst>
            <pc:docMk/>
            <pc:sldMk cId="3002875283" sldId="386"/>
            <ac:spMk id="13" creationId="{572C891E-F945-445F-BDEC-41B727812EF6}"/>
          </ac:spMkLst>
        </pc:spChg>
        <pc:picChg chg="add del mod ord">
          <ac:chgData name="Mihai Budiu" userId="3fe408b5c12bb05c" providerId="LiveId" clId="{86DA9ADA-FA61-4148-BEAB-628F6227E06F}" dt="2022-04-12T17:40:42.023" v="13278" actId="21"/>
          <ac:picMkLst>
            <pc:docMk/>
            <pc:sldMk cId="3002875283" sldId="386"/>
            <ac:picMk id="6" creationId="{3A172D4C-904A-4422-8C3F-33C42AF8B4E5}"/>
          </ac:picMkLst>
        </pc:picChg>
        <pc:picChg chg="add del mod">
          <ac:chgData name="Mihai Budiu" userId="3fe408b5c12bb05c" providerId="LiveId" clId="{86DA9ADA-FA61-4148-BEAB-628F6227E06F}" dt="2022-04-12T17:42:56.961" v="13580" actId="478"/>
          <ac:picMkLst>
            <pc:docMk/>
            <pc:sldMk cId="3002875283" sldId="386"/>
            <ac:picMk id="10" creationId="{F2DB95AE-5212-4189-AA84-36CDE880B72D}"/>
          </ac:picMkLst>
        </pc:picChg>
        <pc:picChg chg="add mod">
          <ac:chgData name="Mihai Budiu" userId="3fe408b5c12bb05c" providerId="LiveId" clId="{86DA9ADA-FA61-4148-BEAB-628F6227E06F}" dt="2022-04-12T17:43:35.354" v="13586" actId="1076"/>
          <ac:picMkLst>
            <pc:docMk/>
            <pc:sldMk cId="3002875283" sldId="386"/>
            <ac:picMk id="12" creationId="{FDF29D94-2B34-4E02-B164-41A6A1DB9F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252A-4558-49EB-BAA0-2017EE1B8F5C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5A1F-87C3-4C71-A84B-1481B904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54E9-2522-4EAF-A630-0ED9C304D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E309B-7BCA-4C54-9984-2D3AE5B2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74F0-1656-4003-8E7D-90B4842A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0A7A-D070-4CB5-A3C3-75FE2F7641E5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DE7-603C-4012-BAFE-D52EFFE4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22B9-A914-43FC-A8BE-BFFF296E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B41C-1FB4-40D2-9D2B-28418F7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693B8-AD92-43B2-A464-2A5EC04C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DCAD-8C42-4704-A35D-0CABC5B4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763A-6043-4AB7-B185-95FC055892CF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381D-DDBF-468C-8726-9815DBE6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A4F2-8327-418A-A517-7A4B098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3CDCB-3026-4687-8AA6-12519C3DA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F39CD-875B-4987-9598-38262EF06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AE51-35EA-48E1-8E31-9C64A22E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81B8-7679-481E-8FE0-53F7282CA20B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B6F6-F3E7-4DC2-AFA9-E8458F45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9757-2431-48B5-8559-F2A98857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4516-CBCA-4B01-A4BB-E45B1BA3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9BCF-FBB4-4544-BB51-27DE5C84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D3B0D-FA8D-4599-A82F-D5929625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268" y="6356350"/>
            <a:ext cx="387531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E9F7-4A14-418C-B9EB-5FF2873D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1348D-3CC1-44BA-AFD8-ACE030361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451E1-EFA0-4AC3-A840-E419D58A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19BC-7F86-4B8B-BD75-2A3A46BAE648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49A9-C2A3-497D-8370-A6100A7C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DCC8-64CA-4215-B00E-845D11F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D37-96A2-4CD1-B0A7-0F79B24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F235-9420-4146-AF3A-4E18D5F08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0EBC7-05F8-458C-9674-88A81C2E7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D0715-C563-4260-A98A-DD5618F2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AD31-84CF-4F28-B147-DED29A687AFD}" type="datetime1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E6238-296A-43CB-9B81-8AF4178C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B209-2192-4E76-9160-0C93AED9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F207-B756-49FC-80DA-DE251BE4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2588-9AF2-47A8-8D45-D3E7382C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4C77-5B17-47B4-A2CC-786BE3155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6226-B772-4ABB-BCCB-38D65CBC3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97E51-48F0-4492-A8BD-2AF8CA57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1E13B-4BE4-4D1E-B553-5C1D4D31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32DA-CE9D-4E77-BADA-EACAD6676384}" type="datetime1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9A641-75CE-4A81-8C36-9FE505CE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0580-C1E7-40A0-849A-117D95BB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ED81-E0AD-4A37-8789-3B6B80A0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9E158-BC16-43F4-BC96-D69906E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2C79-FC3C-453B-A21D-C6E6891341AF}" type="datetime1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6D1D7-16F3-409B-B91E-514C1689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EA6B8-7890-4759-A782-7C301F9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A8905-8A62-4A63-B56A-2C240732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3FB0-68BA-4414-8419-18DA49F88477}" type="datetime1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6BAF4-7BF6-4446-A019-C7E4DB05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1D4EE-F2C4-43B5-A8C4-4DF91035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9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6644-BA4B-4CA7-ABDD-98FAD090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2F4A-FF97-4668-9DFB-E20D700B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DDB-88ED-49EA-A410-103E539E1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C599-B42C-4EBB-BED6-9EE07A2C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0C85-BE13-457A-8953-3703DF9D31E5}" type="datetime1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F8E10-5AEF-4357-8380-230C5CC2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1FD8-830C-4893-9E7F-7AB715D4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EA48-AEB2-40EA-AAA6-5A4A5940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769BB-7413-45A6-9224-BD3F9067C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35230-9B68-4BAE-87D7-B7D9B8026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52093-001D-4C2B-8E38-240593A2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BBEB-9E56-461C-9DB8-2F76A26B19EE}" type="datetime1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3ABA-A661-471C-A3FB-F85F82CC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052F4-B4C4-4BBB-9FA4-9237196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124BB-8949-4EEA-A91F-62F9A91A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9FBDB-909A-4FB5-BB7B-D9FA032BC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C381A-96CA-4A05-B1B2-5ADC3C5B0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22666-A00C-416E-871F-165B7C761A54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95EF-F337-4128-AB24-1E262545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20E7-9A28-41CA-AF07-7B47A56BF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0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lectronics-lab.com/rigol-mso8000-2ghz-4-channel-digital-oscilloscope-series/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textbc.ca/physicalgeology2ed/chapter/13-4-stream-types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10.png"/><Relationship Id="rId7" Type="http://schemas.openxmlformats.org/officeDocument/2006/relationships/image" Target="../media/image1410.png"/><Relationship Id="rId2" Type="http://schemas.openxmlformats.org/officeDocument/2006/relationships/image" Target="../media/image1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5" Type="http://schemas.openxmlformats.org/officeDocument/2006/relationships/image" Target="../media/image1210.png"/><Relationship Id="rId10" Type="http://schemas.openxmlformats.org/officeDocument/2006/relationships/image" Target="../media/image1711.png"/><Relationship Id="rId4" Type="http://schemas.openxmlformats.org/officeDocument/2006/relationships/image" Target="../media/image1110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commons.wikimedia.org/wiki/File:Weightlifting_at_the_2016_Summer_Olympics-85kg-2.jpg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10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jp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9.gif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40.jp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Flag_of_Ukraine.sv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eedpix.com/photo/152829/newtons-cradle-balls-sphere-action-reaction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1.pn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7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83.png"/><Relationship Id="rId9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outreach.org/articles/group-support-psychotherapy-depression-treatment-uganda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mware/differential-datalog/" TargetMode="External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hyperlink" Target="https://github.com/vmware/database-stream-processor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90.png"/><Relationship Id="rId3" Type="http://schemas.openxmlformats.org/officeDocument/2006/relationships/image" Target="../media/image114.pn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7" Type="http://schemas.openxmlformats.org/officeDocument/2006/relationships/image" Target="../media/image139.png"/><Relationship Id="rId2" Type="http://schemas.openxmlformats.org/officeDocument/2006/relationships/image" Target="../media/image113.png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5" Type="http://schemas.openxmlformats.org/officeDocument/2006/relationships/image" Target="../media/image137.png"/><Relationship Id="rId19" Type="http://schemas.openxmlformats.org/officeDocument/2006/relationships/image" Target="../media/image140.png"/><Relationship Id="rId14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390.png"/><Relationship Id="rId3" Type="http://schemas.openxmlformats.org/officeDocument/2006/relationships/image" Target="../media/image114.pn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6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24" Type="http://schemas.openxmlformats.org/officeDocument/2006/relationships/image" Target="../media/image145.png"/><Relationship Id="rId5" Type="http://schemas.openxmlformats.org/officeDocument/2006/relationships/image" Target="../media/image125.png"/><Relationship Id="rId15" Type="http://schemas.openxmlformats.org/officeDocument/2006/relationships/image" Target="../media/image137.png"/><Relationship Id="rId23" Type="http://schemas.openxmlformats.org/officeDocument/2006/relationships/image" Target="../media/image144.png"/><Relationship Id="rId10" Type="http://schemas.openxmlformats.org/officeDocument/2006/relationships/image" Target="../media/image132.png"/><Relationship Id="rId19" Type="http://schemas.openxmlformats.org/officeDocument/2006/relationships/image" Target="../media/image140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" Type="http://schemas.openxmlformats.org/officeDocument/2006/relationships/image" Target="../media/image177.png"/><Relationship Id="rId21" Type="http://schemas.openxmlformats.org/officeDocument/2006/relationships/image" Target="../media/image195.png"/><Relationship Id="rId7" Type="http://schemas.openxmlformats.org/officeDocument/2006/relationships/image" Target="../media/image154.png"/><Relationship Id="rId12" Type="http://schemas.openxmlformats.org/officeDocument/2006/relationships/image" Target="../media/image186.png"/><Relationship Id="rId17" Type="http://schemas.openxmlformats.org/officeDocument/2006/relationships/image" Target="../media/image160.png"/><Relationship Id="rId25" Type="http://schemas.openxmlformats.org/officeDocument/2006/relationships/image" Target="../media/image199.png"/><Relationship Id="rId2" Type="http://schemas.openxmlformats.org/officeDocument/2006/relationships/image" Target="../media/image148.pn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85.png"/><Relationship Id="rId24" Type="http://schemas.openxmlformats.org/officeDocument/2006/relationships/image" Target="../media/image198.png"/><Relationship Id="rId5" Type="http://schemas.openxmlformats.org/officeDocument/2006/relationships/image" Target="../media/image152.png"/><Relationship Id="rId15" Type="http://schemas.openxmlformats.org/officeDocument/2006/relationships/image" Target="../media/image158.png"/><Relationship Id="rId23" Type="http://schemas.openxmlformats.org/officeDocument/2006/relationships/image" Target="../media/image197.png"/><Relationship Id="rId10" Type="http://schemas.openxmlformats.org/officeDocument/2006/relationships/image" Target="../media/image184.png"/><Relationship Id="rId19" Type="http://schemas.openxmlformats.org/officeDocument/2006/relationships/image" Target="../media/image162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57.png"/><Relationship Id="rId22" Type="http://schemas.openxmlformats.org/officeDocument/2006/relationships/image" Target="../media/image19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4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16684" TargetMode="External"/><Relationship Id="rId2" Type="http://schemas.openxmlformats.org/officeDocument/2006/relationships/hyperlink" Target="https://github.com/vmware/database-stream-process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ude4food.blogspot.com/2014/04/dulcelin-gourmets-dessert-hit-list.html" TargetMode="External"/><Relationship Id="rId4" Type="http://schemas.openxmlformats.org/officeDocument/2006/relationships/image" Target="../media/image177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png"/><Relationship Id="rId4" Type="http://schemas.openxmlformats.org/officeDocument/2006/relationships/image" Target="../media/image2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0.png"/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aterpillaryears.com/motherhood-help-wanted/" TargetMode="External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he_library_at_trinity_college.jpg" TargetMode="External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7" Type="http://schemas.openxmlformats.org/officeDocument/2006/relationships/image" Target="../media/image216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215.png"/><Relationship Id="rId4" Type="http://schemas.openxmlformats.org/officeDocument/2006/relationships/image" Target="../media/image79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0.png"/><Relationship Id="rId4" Type="http://schemas.openxmlformats.org/officeDocument/2006/relationships/image" Target="../media/image2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2" Type="http://schemas.openxmlformats.org/officeDocument/2006/relationships/image" Target="../media/image16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0.png"/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13.jf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sv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0.png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27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2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5" Type="http://schemas.openxmlformats.org/officeDocument/2006/relationships/image" Target="../media/image176.png"/><Relationship Id="rId4" Type="http://schemas.openxmlformats.org/officeDocument/2006/relationships/image" Target="../media/image22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nk-cd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, funnel chart&#10;&#10;Description automatically generated">
            <a:extLst>
              <a:ext uri="{FF2B5EF4-FFF2-40B4-BE49-F238E27FC236}">
                <a16:creationId xmlns:a16="http://schemas.microsoft.com/office/drawing/2014/main" id="{7D387DBA-2B49-495F-A888-CFC1DD880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50466" y="3603994"/>
            <a:ext cx="3040487" cy="3040487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7C29DE6-F237-44E3-A895-8B9055F83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89"/>
          <a:stretch/>
        </p:blipFill>
        <p:spPr>
          <a:xfrm>
            <a:off x="52627" y="4226999"/>
            <a:ext cx="3954417" cy="238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820E4E-D145-46CD-AB9B-3663C5A7F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557" y="109959"/>
            <a:ext cx="11786886" cy="2998720"/>
          </a:xfrm>
        </p:spPr>
        <p:txBody>
          <a:bodyPr>
            <a:normAutofit/>
          </a:bodyPr>
          <a:lstStyle/>
          <a:p>
            <a:r>
              <a:rPr lang="en-US" b="1" dirty="0"/>
              <a:t>DBSP:</a:t>
            </a:r>
            <a:br>
              <a:rPr lang="en-US" dirty="0"/>
            </a:br>
            <a:r>
              <a:rPr lang="en-US" sz="5300" dirty="0">
                <a:effectLst/>
              </a:rPr>
              <a:t>Automatic Incremental View Maintenance for Rich Query Languages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8FC00-57FC-44CF-92E8-56E4B9431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815" y="3495554"/>
            <a:ext cx="9144000" cy="31190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Mihai Budiu, Leonid Ryzhyk - VMWare Research </a:t>
            </a:r>
          </a:p>
          <a:p>
            <a:r>
              <a:rPr lang="en-US" dirty="0"/>
              <a:t>Frank McSherry – Materialize.io</a:t>
            </a:r>
          </a:p>
          <a:p>
            <a:r>
              <a:rPr lang="en-US" dirty="0"/>
              <a:t>Val Tannen – University of Pennsylvania</a:t>
            </a:r>
          </a:p>
          <a:p>
            <a:endParaRPr lang="en-US" dirty="0"/>
          </a:p>
          <a:p>
            <a:r>
              <a:rPr lang="en-US" dirty="0"/>
              <a:t>April 12, 2022</a:t>
            </a:r>
          </a:p>
          <a:p>
            <a:r>
              <a:rPr lang="en-US" dirty="0"/>
              <a:t>Systems Seminar</a:t>
            </a:r>
          </a:p>
          <a:p>
            <a:r>
              <a:rPr lang="en-US" dirty="0"/>
              <a:t>Stanford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F8E0-B9A3-4007-B5A9-B9F8C8DF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(signals)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E26C7-2EE1-4369-B97F-2817E45C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772" y="1424972"/>
                <a:ext cx="10892028" cy="519985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stream is a discrete sequence of values</a:t>
                </a:r>
              </a:p>
              <a:p>
                <a:r>
                  <a:rPr lang="en-US" dirty="0"/>
                  <a:t>Aka, an unbounded vector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dirty="0"/>
                  <a:t>                                         …</a:t>
                </a:r>
                <a:endParaRPr lang="en-US" b="0" dirty="0"/>
              </a:p>
              <a:p>
                <a:r>
                  <a:rPr lang="en-US" dirty="0"/>
                  <a:t>Formally: a function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We write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instead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For this example: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 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We can have streams with values of any type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…</a:t>
                </a:r>
              </a:p>
              <a:p>
                <a:r>
                  <a:rPr lang="en-US" dirty="0"/>
                  <a:t>…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Audio streams </a:t>
                </a:r>
                <a:r>
                  <a:rPr lang="en-US" dirty="0">
                    <a:ea typeface="Cambria Math" panose="02040503050406030204" pitchFamily="18" charset="0"/>
                  </a:rPr>
                  <a:t>are values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772" y="1424972"/>
                <a:ext cx="10892028" cy="5199856"/>
              </a:xfrm>
              <a:blipFill>
                <a:blip r:embed="rId2"/>
                <a:stretch>
                  <a:fillRect l="-1007" t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10" descr="A picture containing nature, outdoor, rock, tree&#10;&#10;Description automatically generated">
            <a:extLst>
              <a:ext uri="{FF2B5EF4-FFF2-40B4-BE49-F238E27FC236}">
                <a16:creationId xmlns:a16="http://schemas.microsoft.com/office/drawing/2014/main" id="{9F30DCB4-46BC-4587-B08F-E138A1C66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4725" y="0"/>
            <a:ext cx="4294950" cy="50163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E4048A-AEF5-45A4-A39F-AD49B9AC2D27}"/>
              </a:ext>
            </a:extLst>
          </p:cNvPr>
          <p:cNvGrpSpPr/>
          <p:nvPr/>
        </p:nvGrpSpPr>
        <p:grpSpPr>
          <a:xfrm>
            <a:off x="1498921" y="2494866"/>
            <a:ext cx="3148312" cy="369332"/>
            <a:chOff x="2558005" y="365125"/>
            <a:chExt cx="3148312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609DEE-E9A7-46DC-A87F-8D40F8FFF8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B1F9AD-5877-45F6-BBBE-74636EEAAD71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475D91-159B-40B6-93CF-9640B0F19DBA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08AE87-8689-45E1-9601-DA3B5B7E0D09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4944C-A295-449C-B570-F19FA19F409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D27172-0626-43ED-95A5-74A089D7F0F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D0F119-3844-4869-BC98-F66D4746C5AF}"/>
                </a:ext>
              </a:extLst>
            </p:cNvPr>
            <p:cNvSpPr txBox="1"/>
            <p:nvPr/>
          </p:nvSpPr>
          <p:spPr>
            <a:xfrm>
              <a:off x="4919239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09EBC4-EBA4-495A-89BD-6E21C17AF845}"/>
                </a:ext>
              </a:extLst>
            </p:cNvPr>
            <p:cNvSpPr txBox="1"/>
            <p:nvPr/>
          </p:nvSpPr>
          <p:spPr>
            <a:xfrm>
              <a:off x="5312778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981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1867-328A-48EB-8038-9A2E92FC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28AF-9925-4667-A252-50C475CB96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2857"/>
                <a:ext cx="10515600" cy="508861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Functions from streams to streams: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r>
                  <a:rPr lang="en-US" dirty="0"/>
                  <a:t>Operators can have multiple inputs: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r>
                  <a:rPr lang="en-US" dirty="0"/>
                  <a:t>Streams = arrows, operators = boxes</a:t>
                </a:r>
              </a:p>
              <a:p>
                <a:r>
                  <a:rPr lang="en-US" dirty="0"/>
                  <a:t>We only deal with </a:t>
                </a:r>
                <a:r>
                  <a:rPr lang="en-US" b="1" dirty="0"/>
                  <a:t>deterministic</a:t>
                </a:r>
                <a:r>
                  <a:rPr lang="en-US" dirty="0"/>
                  <a:t> operators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28AF-9925-4667-A252-50C475CB96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2857"/>
                <a:ext cx="10515600" cy="5088618"/>
              </a:xfrm>
              <a:blipFill>
                <a:blip r:embed="rId2"/>
                <a:stretch>
                  <a:fillRect l="-1043" t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6BF77-85B3-4F44-A59A-2F95C3DE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/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C883F5-6F7E-4A70-B38E-61E60CA999BB}"/>
              </a:ext>
            </a:extLst>
          </p:cNvPr>
          <p:cNvCxnSpPr>
            <a:cxnSpLocks/>
          </p:cNvCxnSpPr>
          <p:nvPr/>
        </p:nvCxnSpPr>
        <p:spPr>
          <a:xfrm>
            <a:off x="5238153" y="287181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EE5E94-C2DB-4193-964D-E50FCF409697}"/>
              </a:ext>
            </a:extLst>
          </p:cNvPr>
          <p:cNvCxnSpPr>
            <a:cxnSpLocks/>
          </p:cNvCxnSpPr>
          <p:nvPr/>
        </p:nvCxnSpPr>
        <p:spPr>
          <a:xfrm>
            <a:off x="6277187" y="286626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/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9142AF-B55A-4C80-A474-90A4CF551EF5}"/>
              </a:ext>
            </a:extLst>
          </p:cNvPr>
          <p:cNvCxnSpPr>
            <a:cxnSpLocks/>
          </p:cNvCxnSpPr>
          <p:nvPr/>
        </p:nvCxnSpPr>
        <p:spPr>
          <a:xfrm>
            <a:off x="5039776" y="3986602"/>
            <a:ext cx="544234" cy="1685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1CD2BF-483A-4568-9A6E-7C88F6FC9D5D}"/>
              </a:ext>
            </a:extLst>
          </p:cNvPr>
          <p:cNvCxnSpPr>
            <a:cxnSpLocks/>
          </p:cNvCxnSpPr>
          <p:nvPr/>
        </p:nvCxnSpPr>
        <p:spPr>
          <a:xfrm>
            <a:off x="6316376" y="425437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B95FC6-15F5-4B78-BCDF-2A5DF0C8058A}"/>
              </a:ext>
            </a:extLst>
          </p:cNvPr>
          <p:cNvCxnSpPr>
            <a:cxnSpLocks/>
          </p:cNvCxnSpPr>
          <p:nvPr/>
        </p:nvCxnSpPr>
        <p:spPr>
          <a:xfrm flipV="1">
            <a:off x="5039776" y="4356111"/>
            <a:ext cx="544234" cy="102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F01F9-670F-484A-A76F-8313DA0F11A7}"/>
              </a:ext>
            </a:extLst>
          </p:cNvPr>
          <p:cNvGrpSpPr/>
          <p:nvPr/>
        </p:nvGrpSpPr>
        <p:grpSpPr>
          <a:xfrm>
            <a:off x="3719184" y="2681597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22DFC6-98A1-4DC3-B020-EF4AE4370898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204F3-DA61-41C8-938F-00B365CE6F8B}"/>
              </a:ext>
            </a:extLst>
          </p:cNvPr>
          <p:cNvGrpSpPr/>
          <p:nvPr/>
        </p:nvGrpSpPr>
        <p:grpSpPr>
          <a:xfrm>
            <a:off x="6710433" y="2692696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71CA4B-37ED-4FE6-AF39-B062D51BB0A6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AD76D0-01B7-4796-BC0C-16A44EA05F13}"/>
              </a:ext>
            </a:extLst>
          </p:cNvPr>
          <p:cNvGrpSpPr/>
          <p:nvPr/>
        </p:nvGrpSpPr>
        <p:grpSpPr>
          <a:xfrm>
            <a:off x="3571031" y="3838601"/>
            <a:ext cx="1574156" cy="369332"/>
            <a:chOff x="3345083" y="365125"/>
            <a:chExt cx="1574156" cy="36933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8D0900-4750-4C50-81E4-1774EE7903C7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0259A94-4810-47DF-BDDD-C516D6523F57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3E703C-EED0-4DF5-99AC-86FCD13618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775804B-8C47-4AE7-901E-6E27F406705C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07F241-54F5-4A47-81BB-73B5B33D8DD8}"/>
              </a:ext>
            </a:extLst>
          </p:cNvPr>
          <p:cNvGrpSpPr/>
          <p:nvPr/>
        </p:nvGrpSpPr>
        <p:grpSpPr>
          <a:xfrm>
            <a:off x="3571031" y="4333488"/>
            <a:ext cx="1574156" cy="369332"/>
            <a:chOff x="3345083" y="365125"/>
            <a:chExt cx="1574156" cy="3693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B7CE42C-6035-4AA1-B95A-BE2792981144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D6FC06-4C31-4924-96DD-9E2D37F6C1F2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CA20EC7-6637-4F5B-9BA7-FD00EE2BB9A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6A85234-E7D0-4AF4-BA82-6B85CB5F732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3779A1-0F69-4A9F-97B4-1F62D7838FEB}"/>
              </a:ext>
            </a:extLst>
          </p:cNvPr>
          <p:cNvGrpSpPr/>
          <p:nvPr/>
        </p:nvGrpSpPr>
        <p:grpSpPr>
          <a:xfrm>
            <a:off x="6770478" y="4090310"/>
            <a:ext cx="1574156" cy="369332"/>
            <a:chOff x="3345083" y="365125"/>
            <a:chExt cx="1574156" cy="36933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6691474-251C-4838-A11B-52237A00879B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A84AE6F-0A7E-48E0-B7E6-19C1EBBBB4D0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B643B81-636B-4560-A3A4-1CF4B140F72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1ED942-C99D-4945-9547-ABE0A3C9580E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981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4042-7CD9-4DA6-9C80-F37EEAA1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</a:t>
            </a:r>
          </a:p>
        </p:txBody>
      </p:sp>
      <p:pic>
        <p:nvPicPr>
          <p:cNvPr id="6" name="Content Placeholder 5" descr="A picture containing sport, barbell&#10;&#10;Description automatically generated">
            <a:extLst>
              <a:ext uri="{FF2B5EF4-FFF2-40B4-BE49-F238E27FC236}">
                <a16:creationId xmlns:a16="http://schemas.microsoft.com/office/drawing/2014/main" id="{6DC7E63B-8911-4657-B89E-C2D57BFD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4593" y="204499"/>
            <a:ext cx="4469740" cy="2972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0C77-3845-4544-BB39-E5063105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733" y="2075392"/>
                <a:ext cx="105156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Convert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into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Apply the function to each stream value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defined as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b="0" baseline="-25000" dirty="0"/>
              </a:p>
              <a:p>
                <a:r>
                  <a:rPr lang="en-US" b="0" dirty="0"/>
                  <a:t>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b="0" dirty="0"/>
                  <a:t> </a:t>
                </a:r>
                <a:br>
                  <a:rPr lang="en-US" b="0" dirty="0"/>
                </a:br>
                <a:r>
                  <a:rPr lang="en-US" b="0" dirty="0"/>
                  <a:t>(a stream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b="0" dirty="0"/>
                  <a:t> is also a function)</a:t>
                </a:r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3" y="2075392"/>
                <a:ext cx="10515600" cy="4351338"/>
              </a:xfrm>
              <a:prstGeom prst="rect">
                <a:avLst/>
              </a:prstGeom>
              <a:blipFill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/>
              <p:nvPr/>
            </p:nvSpPr>
            <p:spPr>
              <a:xfrm>
                <a:off x="4995602" y="366173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602" y="3661736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F60865-444E-49E6-BFD2-14FFCD3495B0}"/>
              </a:ext>
            </a:extLst>
          </p:cNvPr>
          <p:cNvCxnSpPr>
            <a:cxnSpLocks/>
          </p:cNvCxnSpPr>
          <p:nvPr/>
        </p:nvCxnSpPr>
        <p:spPr>
          <a:xfrm>
            <a:off x="4688934" y="391996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C25E06-D852-49A7-B2CE-602813C14299}"/>
              </a:ext>
            </a:extLst>
          </p:cNvPr>
          <p:cNvCxnSpPr>
            <a:cxnSpLocks/>
          </p:cNvCxnSpPr>
          <p:nvPr/>
        </p:nvCxnSpPr>
        <p:spPr>
          <a:xfrm>
            <a:off x="5727968" y="391442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71CF15-01BE-448F-B87F-AEF348C270C0}"/>
              </a:ext>
            </a:extLst>
          </p:cNvPr>
          <p:cNvGrpSpPr/>
          <p:nvPr/>
        </p:nvGrpSpPr>
        <p:grpSpPr>
          <a:xfrm>
            <a:off x="3134944" y="3738201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1734C5-42AD-42C9-B439-D888C4CA815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0F1514-CAFB-4FD4-B3E9-24B83FDA96BF}"/>
              </a:ext>
            </a:extLst>
          </p:cNvPr>
          <p:cNvGrpSpPr/>
          <p:nvPr/>
        </p:nvGrpSpPr>
        <p:grpSpPr>
          <a:xfrm>
            <a:off x="6156500" y="3738201"/>
            <a:ext cx="2077001" cy="369332"/>
            <a:chOff x="2558005" y="362473"/>
            <a:chExt cx="2077001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/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062" r="-12371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/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062" r="-11340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/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062" r="-9278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AD9A98-059C-461E-BC99-F6F7D98496D5}"/>
                </a:ext>
              </a:extLst>
            </p:cNvPr>
            <p:cNvSpPr txBox="1"/>
            <p:nvPr/>
          </p:nvSpPr>
          <p:spPr>
            <a:xfrm>
              <a:off x="4291642" y="362473"/>
              <a:ext cx="3433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224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3E012357-5D75-4AC5-AA51-6ED0A357F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12" y="1947199"/>
            <a:ext cx="4385993" cy="2672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0756E-DA84-46AA-B70C-FF63EC0F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0334"/>
          </a:xfrm>
        </p:spPr>
        <p:txBody>
          <a:bodyPr/>
          <a:lstStyle/>
          <a:p>
            <a:r>
              <a:rPr lang="en-US" dirty="0"/>
              <a:t>Addition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629595-4BA1-4190-80BB-D55EFAF2C4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12980"/>
                <a:ext cx="10515600" cy="489585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Given two (synchronized) streams we can add them pointwise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</a:rPr>
                  <a:t>by lifting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+: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+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Audio mixing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629595-4BA1-4190-80BB-D55EFAF2C4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12980"/>
                <a:ext cx="10515600" cy="4895850"/>
              </a:xfrm>
              <a:blipFill>
                <a:blip r:embed="rId3"/>
                <a:stretch>
                  <a:fillRect l="-986" t="-2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E5BD8-F938-4E6B-973A-6A1A2089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47810" y="6356350"/>
            <a:ext cx="1105989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 descr="A picture containing outdoor, several&#10;&#10;Description automatically generated">
            <a:extLst>
              <a:ext uri="{FF2B5EF4-FFF2-40B4-BE49-F238E27FC236}">
                <a16:creationId xmlns:a16="http://schemas.microsoft.com/office/drawing/2014/main" id="{9C116BA5-F8DF-44E5-BF2C-0B45B19C2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67" y="1970310"/>
            <a:ext cx="4037157" cy="216310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3BAFB0E-762C-428F-A887-2A820CC3218B}"/>
              </a:ext>
            </a:extLst>
          </p:cNvPr>
          <p:cNvSpPr/>
          <p:nvPr/>
        </p:nvSpPr>
        <p:spPr>
          <a:xfrm>
            <a:off x="9062069" y="5752797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F2C41FE-6E1C-4C8A-9FDC-864A7FD5EE18}"/>
              </a:ext>
            </a:extLst>
          </p:cNvPr>
          <p:cNvCxnSpPr>
            <a:cxnSpLocks/>
            <a:stCxn id="23" idx="3"/>
            <a:endCxn id="8" idx="0"/>
          </p:cNvCxnSpPr>
          <p:nvPr/>
        </p:nvCxnSpPr>
        <p:spPr>
          <a:xfrm>
            <a:off x="8592492" y="5545020"/>
            <a:ext cx="681244" cy="207777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0C1B58D-AF63-470B-9CAF-737E7325BB60}"/>
              </a:ext>
            </a:extLst>
          </p:cNvPr>
          <p:cNvCxnSpPr>
            <a:cxnSpLocks/>
            <a:stCxn id="28" idx="3"/>
            <a:endCxn id="8" idx="4"/>
          </p:cNvCxnSpPr>
          <p:nvPr/>
        </p:nvCxnSpPr>
        <p:spPr>
          <a:xfrm flipV="1">
            <a:off x="8592492" y="6159197"/>
            <a:ext cx="681244" cy="20589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6350F50-9CC8-4DAB-8290-8D0E934C8721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9485403" y="595176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2D3AA5-CA3E-42C8-87A7-BDB856FA506F}"/>
              </a:ext>
            </a:extLst>
          </p:cNvPr>
          <p:cNvGrpSpPr/>
          <p:nvPr/>
        </p:nvGrpSpPr>
        <p:grpSpPr>
          <a:xfrm>
            <a:off x="7018336" y="5360354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57A1EC6-768B-49F1-B821-E24C2292B9A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57A1EC6-768B-49F1-B821-E24C2292B9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66F8917-A105-4A88-8EEF-CA945A2CE13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66F8917-A105-4A88-8EEF-CA945A2CE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386BDD-51F6-4E30-8482-40596481587F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386BDD-51F6-4E30-8482-4059648158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79A24B-6BB2-4885-BC92-F2944B24D4B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8A8968-0800-447A-99BD-1F22860BAED6}"/>
              </a:ext>
            </a:extLst>
          </p:cNvPr>
          <p:cNvGrpSpPr/>
          <p:nvPr/>
        </p:nvGrpSpPr>
        <p:grpSpPr>
          <a:xfrm>
            <a:off x="7018336" y="6180423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8974E75-650C-4C14-AB14-B7F32BD63541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8974E75-650C-4C14-AB14-B7F32BD635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532C32-3CFB-420B-84DA-A6717FADBA9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532C32-3CFB-420B-84DA-A6717FADBA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946B931-C6E0-468D-B0B6-2AD781C4A986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946B931-C6E0-468D-B0B6-2AD781C4A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C934E6-4585-4F38-BDE4-98BB1EFD4C5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09AE23-4A1F-4EE6-95CD-85868DE9447F}"/>
              </a:ext>
            </a:extLst>
          </p:cNvPr>
          <p:cNvGrpSpPr/>
          <p:nvPr/>
        </p:nvGrpSpPr>
        <p:grpSpPr>
          <a:xfrm>
            <a:off x="9837511" y="5752797"/>
            <a:ext cx="1574156" cy="369332"/>
            <a:chOff x="2951544" y="365125"/>
            <a:chExt cx="1574156" cy="36933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3C664B-FEA2-46E5-8871-9EC081BBDB67}"/>
                </a:ext>
              </a:extLst>
            </p:cNvPr>
            <p:cNvSpPr txBox="1"/>
            <p:nvPr/>
          </p:nvSpPr>
          <p:spPr>
            <a:xfrm>
              <a:off x="2951544" y="365125"/>
              <a:ext cx="3883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3704B1-746E-4617-B55E-416F9729D879}"/>
                </a:ext>
              </a:extLst>
            </p:cNvPr>
            <p:cNvSpPr txBox="1"/>
            <p:nvPr/>
          </p:nvSpPr>
          <p:spPr>
            <a:xfrm>
              <a:off x="3345083" y="365125"/>
              <a:ext cx="41029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243B934-8B23-4398-AD25-0CB02F133B4C}"/>
                    </a:ext>
                  </a:extLst>
                </p:cNvPr>
                <p:cNvSpPr txBox="1"/>
                <p:nvPr/>
              </p:nvSpPr>
              <p:spPr>
                <a:xfrm>
                  <a:off x="3755382" y="365125"/>
                  <a:ext cx="34904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243B934-8B23-4398-AD25-0CB02F133B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382" y="365125"/>
                  <a:ext cx="349045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84E3C8-2BA1-47B8-9BA6-2664C6C68D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441D-5753-4A83-A735-93B7701D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sound of silence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C223C3-EE29-4749-9698-4A8A299A16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057467" cy="4351338"/>
              </a:xfrm>
            </p:spPr>
            <p:txBody>
              <a:bodyPr/>
              <a:lstStyle/>
              <a:p>
                <a:r>
                  <a:rPr lang="en-US" dirty="0"/>
                  <a:t>Special stream 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0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en-US" dirty="0"/>
              </a:p>
              <a:p>
                <a:r>
                  <a:rPr lang="en-US" dirty="0"/>
                  <a:t>0 is the neutral element for stream addition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C223C3-EE29-4749-9698-4A8A299A16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057467" cy="4351338"/>
              </a:xfrm>
              <a:blipFill>
                <a:blip r:embed="rId2"/>
                <a:stretch>
                  <a:fillRect l="-93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FB320-AC25-4FAA-B89D-0D990882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picture containing accessory, orange, bandage, Band Aid&#10;&#10;Description automatically generated">
            <a:extLst>
              <a:ext uri="{FF2B5EF4-FFF2-40B4-BE49-F238E27FC236}">
                <a16:creationId xmlns:a16="http://schemas.microsoft.com/office/drawing/2014/main" id="{BCD4CCE3-467E-447A-A996-F6F59CBB2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34" y="3045089"/>
            <a:ext cx="3221567" cy="32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3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CD29-A711-4E91-9F71-1989C9E1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75EF2-B7BB-4409-826D-CA3FF8A7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108535-70F9-4BDC-A93E-F5C8FAA05B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5064" y="3828983"/>
                <a:ext cx="8941045" cy="2478684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Increase amplitude by a factor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</a:rPr>
                  <a:t>Scaling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𝑐𝑥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 lifted: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br>
                  <a:rPr lang="en-US" dirty="0">
                    <a:ea typeface="Cambria Math" panose="02040503050406030204" pitchFamily="18" charset="0"/>
                  </a:rPr>
                </a:b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108535-70F9-4BDC-A93E-F5C8FAA05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5064" y="3828983"/>
                <a:ext cx="8941045" cy="2478684"/>
              </a:xfrm>
              <a:blipFill>
                <a:blip r:embed="rId2"/>
                <a:stretch>
                  <a:fillRect l="-1227" t="-4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274EAF5-2378-43CB-BFB7-4943FA326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62971"/>
            <a:ext cx="4471252" cy="2724483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B814762-2AE8-457D-BAB2-A54FF5F7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" y="1598742"/>
            <a:ext cx="5724525" cy="2266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A336108-5A86-4365-9E8B-E943F5F7D9B4}"/>
                  </a:ext>
                </a:extLst>
              </p:cNvPr>
              <p:cNvSpPr/>
              <p:nvPr/>
            </p:nvSpPr>
            <p:spPr>
              <a:xfrm>
                <a:off x="5603025" y="599465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A336108-5A86-4365-9E8B-E943F5F7D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025" y="5994658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AF03320-BA1D-4D74-9467-250214C50D89}"/>
              </a:ext>
            </a:extLst>
          </p:cNvPr>
          <p:cNvCxnSpPr>
            <a:cxnSpLocks/>
          </p:cNvCxnSpPr>
          <p:nvPr/>
        </p:nvCxnSpPr>
        <p:spPr>
          <a:xfrm>
            <a:off x="5296357" y="6252891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AE095A7-DC37-4439-8F6F-658FCEBB7738}"/>
              </a:ext>
            </a:extLst>
          </p:cNvPr>
          <p:cNvCxnSpPr>
            <a:cxnSpLocks/>
          </p:cNvCxnSpPr>
          <p:nvPr/>
        </p:nvCxnSpPr>
        <p:spPr>
          <a:xfrm>
            <a:off x="6335391" y="6247342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48CB08D-C6DC-48BA-8973-780E488E3CB2}"/>
              </a:ext>
            </a:extLst>
          </p:cNvPr>
          <p:cNvGrpSpPr/>
          <p:nvPr/>
        </p:nvGrpSpPr>
        <p:grpSpPr>
          <a:xfrm>
            <a:off x="3742367" y="6071123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02927E6-FFF1-447D-A722-851ED986E9A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02927E6-FFF1-447D-A722-851ED986E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37F3E52-55F6-4D3E-9B8A-4F60DA2AB0AC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37F3E52-55F6-4D3E-9B8A-4F60DA2AB0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E9E5766-FFD9-457A-90B9-BFF1D48FE24D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E9E5766-FFD9-457A-90B9-BFF1D48FE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4141F49-4AF2-4300-B9FB-E355959C373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34D1FAA-E0EA-4E9C-8E4A-838AA97D4F47}"/>
              </a:ext>
            </a:extLst>
          </p:cNvPr>
          <p:cNvGrpSpPr/>
          <p:nvPr/>
        </p:nvGrpSpPr>
        <p:grpSpPr>
          <a:xfrm>
            <a:off x="6685917" y="6062676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4BDD437-48C2-449E-85F8-71C4FF4D679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4BDD437-48C2-449E-85F8-71C4FF4D67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9700E34-7637-413F-AEA0-8755684E7F9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9700E34-7637-413F-AEA0-8755684E7F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936C790-7DAD-4D78-93EB-AE503251D9B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936C790-7DAD-4D78-93EB-AE503251D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7050761-61A5-4FB6-9DB2-E39EB625CC1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980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9C8B-C467-4A39-BDD2-7BAEE923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A53BFC-3FE3-48E0-AB15-8E64D3743D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744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Lifted unary minus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A53BFC-3FE3-48E0-AB15-8E64D3743D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74400" cy="4351338"/>
              </a:xfrm>
              <a:blipFill>
                <a:blip r:embed="rId2"/>
                <a:stretch>
                  <a:fillRect l="-9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471AE-72A2-4A49-90D0-96481DE8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2CABB2-FB74-45FB-9B3B-A742C5EFB348}"/>
                  </a:ext>
                </a:extLst>
              </p:cNvPr>
              <p:cNvSpPr/>
              <p:nvPr/>
            </p:nvSpPr>
            <p:spPr>
              <a:xfrm>
                <a:off x="5433208" y="37696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2CABB2-FB74-45FB-9B3B-A742C5EFB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208" y="376969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4F239-0A01-436E-9F3D-5696968689A8}"/>
              </a:ext>
            </a:extLst>
          </p:cNvPr>
          <p:cNvCxnSpPr>
            <a:cxnSpLocks/>
          </p:cNvCxnSpPr>
          <p:nvPr/>
        </p:nvCxnSpPr>
        <p:spPr>
          <a:xfrm>
            <a:off x="5126540" y="402793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9ED25D-65BA-4613-BC83-800260302133}"/>
              </a:ext>
            </a:extLst>
          </p:cNvPr>
          <p:cNvCxnSpPr>
            <a:cxnSpLocks/>
          </p:cNvCxnSpPr>
          <p:nvPr/>
        </p:nvCxnSpPr>
        <p:spPr>
          <a:xfrm>
            <a:off x="6165574" y="402238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5D3F99-E39B-4183-97A1-5EBC1CE75B76}"/>
              </a:ext>
            </a:extLst>
          </p:cNvPr>
          <p:cNvGrpSpPr/>
          <p:nvPr/>
        </p:nvGrpSpPr>
        <p:grpSpPr>
          <a:xfrm>
            <a:off x="3572550" y="3846164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712309B-A5F8-4FEA-AA6F-72146CD9934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712309B-A5F8-4FEA-AA6F-72146CD993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53F5B3-5AFE-4BDE-A3BD-CAD0C567779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53F5B3-5AFE-4BDE-A3BD-CAD0C5677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121E4-D39F-43F9-9B1D-63E1F2C7876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121E4-D39F-43F9-9B1D-63E1F2C78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795CD8-8D1D-4B4C-B7A4-DE1DEA33EF2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C7760F-9D8F-49AF-849E-B6F77F88E60C}"/>
              </a:ext>
            </a:extLst>
          </p:cNvPr>
          <p:cNvGrpSpPr/>
          <p:nvPr/>
        </p:nvGrpSpPr>
        <p:grpSpPr>
          <a:xfrm>
            <a:off x="6573819" y="3816628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1E4937E-F705-44C4-B463-1CECCFDC5F8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1E4937E-F705-44C4-B463-1CECCFDC5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194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8501E3-657A-4AD1-9181-1220942634F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8501E3-657A-4AD1-9181-1220942634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FC1945-BD08-4286-BAD8-2B952E87DCD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FC1945-BD08-4286-BAD8-2B952E87DC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597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064397-E16D-44CA-A198-B94F33C21B4A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AFC16701-6CEF-4363-9128-EC5CC29643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3" r="54931" b="27121"/>
          <a:stretch/>
        </p:blipFill>
        <p:spPr>
          <a:xfrm>
            <a:off x="3068994" y="4504749"/>
            <a:ext cx="2187728" cy="74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859269-21FD-4847-ABB6-5AE34A845B8A}"/>
              </a:ext>
            </a:extLst>
          </p:cNvPr>
          <p:cNvSpPr/>
          <p:nvPr/>
        </p:nvSpPr>
        <p:spPr>
          <a:xfrm>
            <a:off x="3966089" y="5318928"/>
            <a:ext cx="468406" cy="4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75CF5074-FF18-4782-928B-AA5233DFB1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9" r="54931" b="1024"/>
          <a:stretch/>
        </p:blipFill>
        <p:spPr>
          <a:xfrm>
            <a:off x="6267033" y="4594841"/>
            <a:ext cx="2187728" cy="7240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8E9F5D9-873D-4B01-8DF5-241B7B6271B1}"/>
              </a:ext>
            </a:extLst>
          </p:cNvPr>
          <p:cNvSpPr/>
          <p:nvPr/>
        </p:nvSpPr>
        <p:spPr>
          <a:xfrm>
            <a:off x="7189100" y="5318928"/>
            <a:ext cx="468406" cy="4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06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Delay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09702C-78C2-4FAC-A417-9403F2C841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51934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Output is input delayed by one time unit</a:t>
                </a:r>
              </a:p>
              <a:p>
                <a:r>
                  <a:rPr lang="en-US" dirty="0"/>
                  <a:t>First value is 0</a:t>
                </a:r>
              </a:p>
              <a:p>
                <a:r>
                  <a:rPr lang="en-US" dirty="0"/>
                  <a:t>The name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comes from DSP (z-transform)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−1],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09702C-78C2-4FAC-A417-9403F2C841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519348"/>
              </a:xfrm>
              <a:blipFill>
                <a:blip r:embed="rId3"/>
                <a:stretch>
                  <a:fillRect l="-1043" t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5B894-C680-4CC9-B40B-3E50CFEA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/>
              <p:nvPr/>
            </p:nvSpPr>
            <p:spPr>
              <a:xfrm>
                <a:off x="5603025" y="5563585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025" y="5563585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5B7D30-AAEA-48EB-8414-B78996F0AA4C}"/>
              </a:ext>
            </a:extLst>
          </p:cNvPr>
          <p:cNvCxnSpPr>
            <a:cxnSpLocks/>
          </p:cNvCxnSpPr>
          <p:nvPr/>
        </p:nvCxnSpPr>
        <p:spPr>
          <a:xfrm>
            <a:off x="5296357" y="5821818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DAAFCB-7ED7-4EA0-BC2A-47D740108B1E}"/>
              </a:ext>
            </a:extLst>
          </p:cNvPr>
          <p:cNvCxnSpPr>
            <a:cxnSpLocks/>
          </p:cNvCxnSpPr>
          <p:nvPr/>
        </p:nvCxnSpPr>
        <p:spPr>
          <a:xfrm>
            <a:off x="6335391" y="5816269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9E0C6-E10C-42D1-BA09-2524BB1B2B1B}"/>
              </a:ext>
            </a:extLst>
          </p:cNvPr>
          <p:cNvGrpSpPr/>
          <p:nvPr/>
        </p:nvGrpSpPr>
        <p:grpSpPr>
          <a:xfrm>
            <a:off x="3348828" y="5640050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42DE4-63CB-4AF9-80A1-A0E9F6820FB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C91E5D-391D-46F0-84BC-A8B1017CDCEF}"/>
              </a:ext>
            </a:extLst>
          </p:cNvPr>
          <p:cNvGrpSpPr/>
          <p:nvPr/>
        </p:nvGrpSpPr>
        <p:grpSpPr>
          <a:xfrm>
            <a:off x="6718959" y="560899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B550CD-AEC2-42C5-BC75-DD25C82AA821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867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operators into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8B4716-2EFD-4FFB-B2DB-C81E66C7C1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Function composition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8B4716-2EFD-4FFB-B2DB-C81E66C7C1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663675" y="26157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261576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D8AFA8-3190-4FE4-8628-27D5C061A479}"/>
              </a:ext>
            </a:extLst>
          </p:cNvPr>
          <p:cNvCxnSpPr>
            <a:cxnSpLocks/>
          </p:cNvCxnSpPr>
          <p:nvPr/>
        </p:nvCxnSpPr>
        <p:spPr>
          <a:xfrm>
            <a:off x="4357007" y="287400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2B300-C8F6-42F2-9685-5ED4B769807B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396041" y="2874003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246396B-A576-4DCF-8B6E-7B420D61CD97}"/>
              </a:ext>
            </a:extLst>
          </p:cNvPr>
          <p:cNvSpPr txBox="1"/>
          <p:nvPr/>
        </p:nvSpPr>
        <p:spPr>
          <a:xfrm>
            <a:off x="3966625" y="2683787"/>
            <a:ext cx="39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817509" y="26157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509" y="2615769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/>
              <p:nvPr/>
            </p:nvSpPr>
            <p:spPr>
              <a:xfrm>
                <a:off x="6971343" y="261021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343" y="2610219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10D9E0-DF7E-4FD6-89BE-94133536F796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549875" y="286845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3A9842-91DD-4213-8403-7E56AD189AA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703709" y="2868453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8079974" y="2655793"/>
            <a:ext cx="23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C4B7B9-5E68-4EBC-B591-2B41104EB069}"/>
              </a:ext>
            </a:extLst>
          </p:cNvPr>
          <p:cNvSpPr/>
          <p:nvPr/>
        </p:nvSpPr>
        <p:spPr>
          <a:xfrm>
            <a:off x="4492699" y="2442754"/>
            <a:ext cx="3378414" cy="16857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663675" y="3372142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3372142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939AB7-4897-4237-8E0D-AA18EDEE5449}"/>
              </a:ext>
            </a:extLst>
          </p:cNvPr>
          <p:cNvCxnSpPr>
            <a:cxnSpLocks/>
            <a:stCxn id="20" idx="3"/>
            <a:endCxn id="9" idx="2"/>
          </p:cNvCxnSpPr>
          <p:nvPr/>
        </p:nvCxnSpPr>
        <p:spPr>
          <a:xfrm flipV="1">
            <a:off x="5396041" y="3132236"/>
            <a:ext cx="787651" cy="4981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C78225-6EBF-421B-B8E1-C88A04DBEB59}"/>
              </a:ext>
            </a:extLst>
          </p:cNvPr>
          <p:cNvCxnSpPr>
            <a:cxnSpLocks/>
          </p:cNvCxnSpPr>
          <p:nvPr/>
        </p:nvCxnSpPr>
        <p:spPr>
          <a:xfrm>
            <a:off x="4357007" y="3636281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64D4D04-C0F1-49FC-9A36-3178B35D0158}"/>
              </a:ext>
            </a:extLst>
          </p:cNvPr>
          <p:cNvSpPr txBox="1"/>
          <p:nvPr/>
        </p:nvSpPr>
        <p:spPr>
          <a:xfrm>
            <a:off x="3966625" y="3446066"/>
            <a:ext cx="39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i2</a:t>
            </a:r>
          </a:p>
        </p:txBody>
      </p:sp>
    </p:spTree>
    <p:extLst>
      <p:ext uri="{BB962C8B-B14F-4D97-AF65-F5344CB8AC3E}">
        <p14:creationId xmlns:p14="http://schemas.microsoft.com/office/powerpoint/2010/main" val="486923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6450-7B8C-4FC9-929A-8FFD40C5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35420-0079-4993-B740-DB600041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Predict future values (easy for periodic signals) </a:t>
            </a:r>
          </a:p>
          <a:p>
            <a:r>
              <a:rPr lang="en-US" dirty="0"/>
              <a:t>G</a:t>
            </a:r>
            <a:r>
              <a:rPr lang="en-US" sz="2800" dirty="0"/>
              <a:t>enerate a negated stream</a:t>
            </a:r>
          </a:p>
          <a:p>
            <a:r>
              <a:rPr lang="en-US" dirty="0"/>
              <a:t>Add it to original stream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A0BE7-1AEE-47B8-B70C-49EF5245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A picture containing earphone, electronics&#10;&#10;Description automatically generated">
            <a:extLst>
              <a:ext uri="{FF2B5EF4-FFF2-40B4-BE49-F238E27FC236}">
                <a16:creationId xmlns:a16="http://schemas.microsoft.com/office/drawing/2014/main" id="{DF271762-82A5-415E-8D2F-92B29FA0B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37" y="1527720"/>
            <a:ext cx="2406294" cy="391583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3440F70-6998-4655-9332-3949C612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3"/>
          <a:stretch/>
        </p:blipFill>
        <p:spPr>
          <a:xfrm>
            <a:off x="2238947" y="3754048"/>
            <a:ext cx="4854183" cy="19687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28CCA8B-E757-48AA-B1AE-A05BF4047468}"/>
              </a:ext>
            </a:extLst>
          </p:cNvPr>
          <p:cNvSpPr/>
          <p:nvPr/>
        </p:nvSpPr>
        <p:spPr>
          <a:xfrm>
            <a:off x="6540412" y="575745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278AA-8555-41E2-84A4-49A5C5A6B77C}"/>
              </a:ext>
            </a:extLst>
          </p:cNvPr>
          <p:cNvSpPr txBox="1"/>
          <p:nvPr/>
        </p:nvSpPr>
        <p:spPr>
          <a:xfrm>
            <a:off x="4666788" y="5665889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i</a:t>
            </a:r>
            <a:endParaRPr lang="en-US" sz="2800" i="1" baseline="-25000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A7C1265-2A32-4115-8CDC-169CAFF99039}"/>
              </a:ext>
            </a:extLst>
          </p:cNvPr>
          <p:cNvCxnSpPr>
            <a:cxnSpLocks/>
            <a:stCxn id="12" idx="3"/>
            <a:endCxn id="10" idx="0"/>
          </p:cNvCxnSpPr>
          <p:nvPr/>
        </p:nvCxnSpPr>
        <p:spPr>
          <a:xfrm flipV="1">
            <a:off x="4933208" y="5757450"/>
            <a:ext cx="1818871" cy="170049"/>
          </a:xfrm>
          <a:prstGeom prst="bentConnector4">
            <a:avLst>
              <a:gd name="adj1" fmla="val 23111"/>
              <a:gd name="adj2" fmla="val 24478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5">
            <a:extLst>
              <a:ext uri="{FF2B5EF4-FFF2-40B4-BE49-F238E27FC236}">
                <a16:creationId xmlns:a16="http://schemas.microsoft.com/office/drawing/2014/main" id="{51E3AC85-B97C-4919-A73A-1595A6E1D533}"/>
              </a:ext>
            </a:extLst>
          </p:cNvPr>
          <p:cNvCxnSpPr>
            <a:cxnSpLocks/>
            <a:stCxn id="12" idx="3"/>
            <a:endCxn id="19" idx="2"/>
          </p:cNvCxnSpPr>
          <p:nvPr/>
        </p:nvCxnSpPr>
        <p:spPr>
          <a:xfrm>
            <a:off x="4933208" y="5927499"/>
            <a:ext cx="836997" cy="43387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9">
            <a:extLst>
              <a:ext uri="{FF2B5EF4-FFF2-40B4-BE49-F238E27FC236}">
                <a16:creationId xmlns:a16="http://schemas.microsoft.com/office/drawing/2014/main" id="{B33BD7D4-9B6F-4D25-8978-7E0CAB20E5FD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6963746" y="595641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E1A8B2-2E7A-4565-BD53-80D0C0408C88}"/>
              </a:ext>
            </a:extLst>
          </p:cNvPr>
          <p:cNvSpPr txBox="1"/>
          <p:nvPr/>
        </p:nvSpPr>
        <p:spPr>
          <a:xfrm>
            <a:off x="7263967" y="5646394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BA7DF0-82AF-4BA9-A257-FD04BFA57D36}"/>
              </a:ext>
            </a:extLst>
          </p:cNvPr>
          <p:cNvSpPr/>
          <p:nvPr/>
        </p:nvSpPr>
        <p:spPr>
          <a:xfrm>
            <a:off x="5770205" y="6158174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5CC4EE95-8729-4B4F-9375-B011B060AD35}"/>
              </a:ext>
            </a:extLst>
          </p:cNvPr>
          <p:cNvCxnSpPr>
            <a:cxnSpLocks/>
            <a:stCxn id="19" idx="6"/>
            <a:endCxn id="10" idx="4"/>
          </p:cNvCxnSpPr>
          <p:nvPr/>
        </p:nvCxnSpPr>
        <p:spPr>
          <a:xfrm flipV="1">
            <a:off x="6193539" y="6163850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3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420338-18D6-4C17-8FB7-58DF31123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083" b="5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8E17AD8-1747-44F4-AB96-A79ADFBD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603" y="2584584"/>
            <a:ext cx="8005293" cy="1325563"/>
          </a:xfrm>
        </p:spPr>
        <p:txBody>
          <a:bodyPr>
            <a:normAutofit/>
          </a:bodyPr>
          <a:lstStyle/>
          <a:p>
            <a:r>
              <a:rPr lang="en-US" sz="8800" dirty="0"/>
              <a:t>WAR  IS  STUPID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F15D2-3430-4FB9-8B25-F47BA97D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15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6A4C-1C63-4378-BBC2-54F92B60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equivalence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C01A0-B82F-44B2-A2DD-2EF3C0A45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circuits are equivalent </a:t>
            </a:r>
            <a:r>
              <a:rPr lang="en-US" dirty="0" err="1"/>
              <a:t>iff</a:t>
            </a:r>
            <a:br>
              <a:rPr lang="en-US" dirty="0"/>
            </a:br>
            <a:r>
              <a:rPr lang="en-US" dirty="0"/>
              <a:t>they compute the same result given the same inputs</a:t>
            </a:r>
          </a:p>
          <a:p>
            <a:r>
              <a:rPr lang="en-US" dirty="0"/>
              <a:t>Function composition is associative =&gt; these circuits are equivalent: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A6E7F-5812-4F2A-9CF2-9B811400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A81CCE-C1BA-409A-AD87-6D8265B56B8E}"/>
                  </a:ext>
                </a:extLst>
              </p:cNvPr>
              <p:cNvSpPr/>
              <p:nvPr/>
            </p:nvSpPr>
            <p:spPr>
              <a:xfrm>
                <a:off x="2411825" y="423973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A81CCE-C1BA-409A-AD87-6D8265B56B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825" y="4239731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7B264D-9567-46E1-9243-874EEC30B683}"/>
              </a:ext>
            </a:extLst>
          </p:cNvPr>
          <p:cNvCxnSpPr>
            <a:cxnSpLocks/>
          </p:cNvCxnSpPr>
          <p:nvPr/>
        </p:nvCxnSpPr>
        <p:spPr>
          <a:xfrm>
            <a:off x="2105157" y="4497964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9A47B8-EDC4-4E4C-B9C1-38DA412A7690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3144191" y="4497965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7E46B1-E1AE-4B2E-BFBD-971C42AB0A84}"/>
                  </a:ext>
                </a:extLst>
              </p:cNvPr>
              <p:cNvSpPr/>
              <p:nvPr/>
            </p:nvSpPr>
            <p:spPr>
              <a:xfrm>
                <a:off x="3565659" y="423973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7E46B1-E1AE-4B2E-BFBD-971C42AB0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659" y="4239731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CD393A-C250-4AF6-BCA2-6062F15126C3}"/>
                  </a:ext>
                </a:extLst>
              </p:cNvPr>
              <p:cNvSpPr/>
              <p:nvPr/>
            </p:nvSpPr>
            <p:spPr>
              <a:xfrm>
                <a:off x="4719493" y="423418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CD393A-C250-4AF6-BCA2-6062F1512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93" y="423418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61C756-BB36-4E4F-933C-723939B154B9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4298025" y="4492415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157CF4-1F9C-41F1-AB6C-1E95BCD319CB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451859" y="4492415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D4BF02-8805-43CE-9CD0-6311BEABC20F}"/>
                  </a:ext>
                </a:extLst>
              </p:cNvPr>
              <p:cNvSpPr/>
              <p:nvPr/>
            </p:nvSpPr>
            <p:spPr>
              <a:xfrm>
                <a:off x="7194490" y="423206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D4BF02-8805-43CE-9CD0-6311BEABC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490" y="4232064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BB5FD9-A108-44E5-9095-29CB192C6469}"/>
              </a:ext>
            </a:extLst>
          </p:cNvPr>
          <p:cNvCxnSpPr>
            <a:cxnSpLocks/>
          </p:cNvCxnSpPr>
          <p:nvPr/>
        </p:nvCxnSpPr>
        <p:spPr>
          <a:xfrm>
            <a:off x="6887822" y="4490297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CF4A69-A6AA-431A-939D-0D01945E2366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>
            <a:off x="7926856" y="4490298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D0DD55-FB73-4FB3-9BCF-85EA8AC9C6E0}"/>
                  </a:ext>
                </a:extLst>
              </p:cNvPr>
              <p:cNvSpPr/>
              <p:nvPr/>
            </p:nvSpPr>
            <p:spPr>
              <a:xfrm>
                <a:off x="8348324" y="423206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D0DD55-FB73-4FB3-9BCF-85EA8AC9C6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324" y="4232064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8B573A-2B24-48BD-9CA5-97A93AE3BFED}"/>
                  </a:ext>
                </a:extLst>
              </p:cNvPr>
              <p:cNvSpPr/>
              <p:nvPr/>
            </p:nvSpPr>
            <p:spPr>
              <a:xfrm>
                <a:off x="9502158" y="422651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8B573A-2B24-48BD-9CA5-97A93AE3B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158" y="4226514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57425D-A707-4C1E-9971-5A0CE6EA2886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 flipV="1">
            <a:off x="9080690" y="4484748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825363-80D3-4D8B-BCA1-EF82D46FCFB9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0234524" y="4484748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BC9D3C8-5007-4002-AE37-5AC68191F6B1}"/>
              </a:ext>
            </a:extLst>
          </p:cNvPr>
          <p:cNvSpPr/>
          <p:nvPr/>
        </p:nvSpPr>
        <p:spPr>
          <a:xfrm>
            <a:off x="2220685" y="4003765"/>
            <a:ext cx="2266095" cy="954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C6ADCD-826E-4FC2-844F-554F246E1BD6}"/>
              </a:ext>
            </a:extLst>
          </p:cNvPr>
          <p:cNvSpPr/>
          <p:nvPr/>
        </p:nvSpPr>
        <p:spPr>
          <a:xfrm>
            <a:off x="8136397" y="3959315"/>
            <a:ext cx="2266095" cy="954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7D5F0A-B3C5-4890-933C-9241CEA204F4}"/>
                  </a:ext>
                </a:extLst>
              </p:cNvPr>
              <p:cNvSpPr txBox="1"/>
              <p:nvPr/>
            </p:nvSpPr>
            <p:spPr>
              <a:xfrm>
                <a:off x="6109346" y="4282520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7D5F0A-B3C5-4890-933C-9241CEA20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346" y="4282520"/>
                <a:ext cx="45364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662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DACE3-363B-4FE8-B42A-2E9EC17A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Time-invariance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C41D07-F201-4204-8B80-AECD46D2E3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0670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stream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time-invariant if does not “depend on time”</a:t>
                </a:r>
              </a:p>
              <a:p>
                <a:r>
                  <a:rPr lang="en-US" dirty="0"/>
                  <a:t>i.e., if you delay the input, you get a delayed output</a:t>
                </a:r>
              </a:p>
              <a:p>
                <a:r>
                  <a:rPr lang="en-US" dirty="0"/>
                  <a:t>i.e., these two circuits equivalent: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DBSP only uses time-invariant operators</a:t>
                </a:r>
              </a:p>
              <a:p>
                <a:r>
                  <a:rPr lang="en-US" dirty="0"/>
                  <a:t>Example which is </a:t>
                </a:r>
                <a:r>
                  <a:rPr lang="en-US" b="1" dirty="0"/>
                  <a:t>not</a:t>
                </a:r>
                <a:r>
                  <a:rPr lang="en-US" dirty="0"/>
                  <a:t> time-invariant: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dirty="0" smtClean="0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2 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C41D07-F201-4204-8B80-AECD46D2E3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06706"/>
              </a:xfrm>
              <a:blipFill>
                <a:blip r:embed="rId2"/>
                <a:stretch>
                  <a:fillRect l="-1043"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4DC0F-14C5-4EB7-B347-552ECD22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21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B04B21B-5790-4365-B6E5-DFA7A55FC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3560255"/>
            <a:ext cx="60579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4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12C3-B7CD-4F28-83F1-484D91E63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Causal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E01DC5-E2CB-4D9B-B2A9-4275CF94F8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5732"/>
                <a:ext cx="10515600" cy="4591231"/>
              </a:xfrm>
            </p:spPr>
            <p:txBody>
              <a:bodyPr/>
              <a:lstStyle/>
              <a:p>
                <a:r>
                  <a:rPr lang="en-US" dirty="0"/>
                  <a:t>Operator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causal if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only depends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…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(past and present inputs) </a:t>
                </a:r>
                <a:br>
                  <a:rPr lang="en-US" dirty="0"/>
                </a:br>
                <a:r>
                  <a:rPr lang="en-US" dirty="0"/>
                  <a:t>and not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+1]</m:t>
                    </m:r>
                  </m:oMath>
                </a14:m>
                <a:r>
                  <a:rPr lang="en-US" dirty="0"/>
                  <a:t>, … (future inputs)</a:t>
                </a:r>
              </a:p>
              <a:p>
                <a:r>
                  <a:rPr lang="en-US" dirty="0"/>
                  <a:t>All our operators are causal</a:t>
                </a:r>
              </a:p>
              <a:p>
                <a:r>
                  <a:rPr lang="en-US" dirty="0"/>
                  <a:t>Example non-causal operator: </a:t>
                </a:r>
                <a:br>
                  <a:rPr lang="en-US" dirty="0"/>
                </a:br>
                <a:r>
                  <a:rPr lang="en-US" dirty="0"/>
                  <a:t>play a song in reverse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E01DC5-E2CB-4D9B-B2A9-4275CF94F8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5732"/>
                <a:ext cx="10515600" cy="4591231"/>
              </a:xfrm>
              <a:blipFill>
                <a:blip r:embed="rId2"/>
                <a:stretch>
                  <a:fillRect l="-1043" t="-2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82F12-67B2-4783-8DD5-22A66E53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A picture containing white, accessory&#10;&#10;Description automatically generated">
            <a:extLst>
              <a:ext uri="{FF2B5EF4-FFF2-40B4-BE49-F238E27FC236}">
                <a16:creationId xmlns:a16="http://schemas.microsoft.com/office/drawing/2014/main" id="{849D0336-C617-40A9-B0C9-9128F8557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61515" y="3523325"/>
            <a:ext cx="3670048" cy="257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81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A4DF-378F-478A-8803-6D4CACF5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42196C-5743-4205-83BB-A57AC1566C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53693" y="2727288"/>
                <a:ext cx="6450469" cy="203314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Denote this circuit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r>
                  <a:rPr lang="en-US" i="1" dirty="0"/>
                  <a:t>o</a:t>
                </a:r>
                <a:r>
                  <a:rPr lang="en-US" dirty="0"/>
                  <a:t> is the </a:t>
                </a:r>
                <a:r>
                  <a:rPr lang="en-US" i="1" dirty="0"/>
                  <a:t>stream of changes</a:t>
                </a:r>
                <a:r>
                  <a:rPr lang="en-US" dirty="0"/>
                  <a:t> of </a:t>
                </a:r>
                <a:r>
                  <a:rPr lang="en-US" i="1" dirty="0"/>
                  <a:t>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42196C-5743-4205-83BB-A57AC1566C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53693" y="2727288"/>
                <a:ext cx="6450469" cy="2033148"/>
              </a:xfrm>
              <a:blipFill>
                <a:blip r:embed="rId2"/>
                <a:stretch>
                  <a:fillRect l="-1701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97635-EE2C-44DC-AA79-75025CFF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599" y="1978024"/>
                <a:ext cx="7903303" cy="48799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What does this circuit compute?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i="1" dirty="0"/>
                  <a:t>o</a:t>
                </a:r>
                <a:r>
                  <a:rPr lang="en-US" dirty="0"/>
                  <a:t> is the derivative of </a:t>
                </a:r>
                <a:r>
                  <a:rPr lang="en-US" i="1" dirty="0"/>
                  <a:t>s</a:t>
                </a:r>
              </a:p>
              <a:p>
                <a:r>
                  <a:rPr lang="en-US" dirty="0"/>
                  <a:t>The discrete version of the continuous derivative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9" y="1978024"/>
                <a:ext cx="7903303" cy="4879975"/>
              </a:xfrm>
              <a:prstGeom prst="rect">
                <a:avLst/>
              </a:prstGeom>
              <a:blipFill>
                <a:blip r:embed="rId3"/>
                <a:stretch>
                  <a:fillRect l="-1311" t="-2747" b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A3B43D50-3F23-47F3-988F-38263323BD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22"/>
          <a:stretch/>
        </p:blipFill>
        <p:spPr>
          <a:xfrm>
            <a:off x="1534367" y="2800330"/>
            <a:ext cx="2825133" cy="106470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ED1526F-8C34-4838-B040-FB381226946A}"/>
              </a:ext>
            </a:extLst>
          </p:cNvPr>
          <p:cNvSpPr txBox="1"/>
          <p:nvPr/>
        </p:nvSpPr>
        <p:spPr>
          <a:xfrm>
            <a:off x="4237149" y="27753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0ED31-FCEA-47CF-86FC-21E06C78934C}"/>
              </a:ext>
            </a:extLst>
          </p:cNvPr>
          <p:cNvSpPr txBox="1"/>
          <p:nvPr/>
        </p:nvSpPr>
        <p:spPr>
          <a:xfrm>
            <a:off x="9327782" y="4391104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/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57C9C6-5189-446B-9C4D-B142DB28884F}"/>
              </a:ext>
            </a:extLst>
          </p:cNvPr>
          <p:cNvCxnSpPr>
            <a:cxnSpLocks/>
          </p:cNvCxnSpPr>
          <p:nvPr/>
        </p:nvCxnSpPr>
        <p:spPr>
          <a:xfrm>
            <a:off x="7905180" y="423459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5A36B0-A4EF-4D09-8444-8A6E76C9C6C1}"/>
              </a:ext>
            </a:extLst>
          </p:cNvPr>
          <p:cNvCxnSpPr>
            <a:cxnSpLocks/>
          </p:cNvCxnSpPr>
          <p:nvPr/>
        </p:nvCxnSpPr>
        <p:spPr>
          <a:xfrm>
            <a:off x="8944214" y="422905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9A5243-CFAB-4A96-94CE-0FD547962898}"/>
              </a:ext>
            </a:extLst>
          </p:cNvPr>
          <p:cNvGrpSpPr/>
          <p:nvPr/>
        </p:nvGrpSpPr>
        <p:grpSpPr>
          <a:xfrm>
            <a:off x="5957651" y="405283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1B586A-7F26-4E4B-8950-6FD1A3D23E6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0F8384-1929-4B8A-952E-BC94CC7B8B48}"/>
              </a:ext>
            </a:extLst>
          </p:cNvPr>
          <p:cNvGrpSpPr/>
          <p:nvPr/>
        </p:nvGrpSpPr>
        <p:grpSpPr>
          <a:xfrm>
            <a:off x="9327782" y="402177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91EC76F-069C-4BE3-83CB-B8FCE2CCA9A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BED7B6B-C63F-4B36-8842-32AFB55B0E94}"/>
              </a:ext>
            </a:extLst>
          </p:cNvPr>
          <p:cNvSpPr/>
          <p:nvPr/>
        </p:nvSpPr>
        <p:spPr>
          <a:xfrm>
            <a:off x="2385690" y="2775398"/>
            <a:ext cx="1725672" cy="11778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19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4050-B9AE-4194-91CB-8241B9FF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What does this circuit compute?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This looks weird: </a:t>
                </a:r>
                <a:r>
                  <a:rPr lang="en-US" i="1" dirty="0"/>
                  <a:t>o</a:t>
                </a:r>
                <a:r>
                  <a:rPr lang="en-US" dirty="0"/>
                  <a:t> is recursively defined!</a:t>
                </a:r>
              </a:p>
              <a:p>
                <a:r>
                  <a:rPr lang="en-US" dirty="0"/>
                  <a:t>But it is well-defined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Has a unique solution: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/>
                  <a:t> is the integral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i="1" dirty="0"/>
              </a:p>
              <a:p>
                <a:r>
                  <a:rPr lang="en-US" dirty="0"/>
                  <a:t>The discrete version of the continuous indefinite integral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2"/>
                <a:stretch>
                  <a:fillRect l="-928" t="-3109" b="-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A3A62-F76A-4D53-BA81-35C8CE44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6FC8B-14E4-43FE-9848-4B62570FB052}"/>
              </a:ext>
            </a:extLst>
          </p:cNvPr>
          <p:cNvSpPr txBox="1"/>
          <p:nvPr/>
        </p:nvSpPr>
        <p:spPr>
          <a:xfrm>
            <a:off x="3762057" y="2313661"/>
            <a:ext cx="28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306221EA-7B48-4566-87C4-79E350B353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0143" y="1789282"/>
                <a:ext cx="4952180" cy="21539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Denote this operator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r>
                  <a:rPr lang="en-US" dirty="0"/>
                  <a:t>If </a:t>
                </a:r>
                <a:r>
                  <a:rPr lang="en-US" i="1" dirty="0"/>
                  <a:t>s</a:t>
                </a:r>
                <a:r>
                  <a:rPr lang="en-US" dirty="0"/>
                  <a:t> is a </a:t>
                </a:r>
                <a:r>
                  <a:rPr lang="en-US" i="1" dirty="0"/>
                  <a:t>stream of changes…</a:t>
                </a:r>
              </a:p>
              <a:p>
                <a:r>
                  <a:rPr lang="en-US" dirty="0"/>
                  <a:t>… then </a:t>
                </a:r>
                <a:r>
                  <a:rPr lang="en-US" i="1" dirty="0"/>
                  <a:t>o</a:t>
                </a:r>
                <a:r>
                  <a:rPr lang="en-US" dirty="0"/>
                  <a:t> is the original stream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306221EA-7B48-4566-87C4-79E350B35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143" y="1789282"/>
                <a:ext cx="4952180" cy="2153949"/>
              </a:xfrm>
              <a:prstGeom prst="rect">
                <a:avLst/>
              </a:prstGeom>
              <a:blipFill>
                <a:blip r:embed="rId3"/>
                <a:stretch>
                  <a:fillRect l="-2217" t="-4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76493559-E6E8-483C-8419-0E526A83A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733" y="2365352"/>
            <a:ext cx="2098780" cy="12282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01514C-88BA-42F9-B141-A5204CA87F1D}"/>
              </a:ext>
            </a:extLst>
          </p:cNvPr>
          <p:cNvSpPr/>
          <p:nvPr/>
        </p:nvSpPr>
        <p:spPr>
          <a:xfrm>
            <a:off x="2129414" y="2313661"/>
            <a:ext cx="1466309" cy="13439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98C64-61D1-45E7-9BAB-2C558FE0FBDE}"/>
              </a:ext>
            </a:extLst>
          </p:cNvPr>
          <p:cNvSpPr txBox="1"/>
          <p:nvPr/>
        </p:nvSpPr>
        <p:spPr>
          <a:xfrm>
            <a:off x="6590890" y="4963021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/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456376-4826-4EBE-8856-69DCC7DAB494}"/>
              </a:ext>
            </a:extLst>
          </p:cNvPr>
          <p:cNvCxnSpPr>
            <a:cxnSpLocks/>
          </p:cNvCxnSpPr>
          <p:nvPr/>
        </p:nvCxnSpPr>
        <p:spPr>
          <a:xfrm>
            <a:off x="8629099" y="4785916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B53863-FBB4-4F83-9CE8-CB0CE9AB3CEB}"/>
              </a:ext>
            </a:extLst>
          </p:cNvPr>
          <p:cNvCxnSpPr>
            <a:cxnSpLocks/>
          </p:cNvCxnSpPr>
          <p:nvPr/>
        </p:nvCxnSpPr>
        <p:spPr>
          <a:xfrm>
            <a:off x="9668133" y="4780367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AD738B-FB33-4FCC-B0F6-251F20242029}"/>
              </a:ext>
            </a:extLst>
          </p:cNvPr>
          <p:cNvGrpSpPr/>
          <p:nvPr/>
        </p:nvGrpSpPr>
        <p:grpSpPr>
          <a:xfrm>
            <a:off x="6681570" y="4604148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74F386-4902-409F-B6F1-56F33ABE328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ED7755-6708-4E13-B46B-CA6787E201D5}"/>
              </a:ext>
            </a:extLst>
          </p:cNvPr>
          <p:cNvGrpSpPr/>
          <p:nvPr/>
        </p:nvGrpSpPr>
        <p:grpSpPr>
          <a:xfrm>
            <a:off x="10051701" y="4573089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55F335-1DC5-45B7-89E9-077B19AB64F5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0" dirty="0"/>
                <a:t>3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7D6CE9-4C7A-4D6D-80DF-44C0B08DBAA7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8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13" grpId="0" animBg="1"/>
      <p:bldP spid="14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0014-26E0-4CBE-AFC9-AEED0EFB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B42906-360C-4E79-971F-6A8A59AC2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71948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are</a:t>
                </a:r>
              </a:p>
              <a:p>
                <a:pPr lvl="1"/>
                <a:r>
                  <a:rPr lang="en-US" dirty="0"/>
                  <a:t>deterministic</a:t>
                </a:r>
              </a:p>
              <a:p>
                <a:pPr lvl="1"/>
                <a:r>
                  <a:rPr lang="en-US" dirty="0"/>
                  <a:t>causal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time-invariant</a:t>
                </a:r>
              </a:p>
              <a:p>
                <a:r>
                  <a:rPr lang="en-US" b="1" dirty="0"/>
                  <a:t>Theorem</a:t>
                </a:r>
                <a:r>
                  <a:rPr lang="en-US" b="0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𝑖𝑑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(or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B42906-360C-4E79-971F-6A8A59AC2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719481"/>
              </a:xfrm>
              <a:blipFill>
                <a:blip r:embed="rId2"/>
                <a:stretch>
                  <a:fillRect l="-1043" t="-3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3EB65-382F-45AE-9890-967DE477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C1F0F-CD68-4E84-8524-049C30EFB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63" y="4422841"/>
            <a:ext cx="11258047" cy="8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9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06D2-0B45-4A03-AB9A-EB110B1C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3267" y="1825624"/>
                <a:ext cx="11586633" cy="45751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A unary stream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linear</a:t>
                </a:r>
                <a:r>
                  <a:rPr lang="en-US" dirty="0">
                    <a:ea typeface="Cambria Math" panose="02040503050406030204" pitchFamily="18" charset="0"/>
                  </a:rPr>
                  <a:t> if: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Theorem</a:t>
                </a:r>
                <a:r>
                  <a:rPr lang="en-US" dirty="0">
                    <a:ea typeface="Cambria Math" panose="02040503050406030204" pitchFamily="18" charset="0"/>
                  </a:rPr>
                  <a:t>: amplification,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i="1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are linear</a:t>
                </a:r>
              </a:p>
              <a:p>
                <a:pPr marL="0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Theorem</a:t>
                </a:r>
                <a:r>
                  <a:rPr lang="en-US" dirty="0">
                    <a:ea typeface="Cambria Math" panose="02040503050406030204" pitchFamily="18" charset="0"/>
                  </a:rPr>
                  <a:t>: the composition of linear operators 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r>
                  <a:rPr lang="en-US" dirty="0">
                    <a:ea typeface="Cambria Math" panose="02040503050406030204" pitchFamily="18" charset="0"/>
                  </a:rPr>
                  <a:t>is linear</a:t>
                </a: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3267" y="1825624"/>
                <a:ext cx="11586633" cy="4575175"/>
              </a:xfrm>
              <a:blipFill>
                <a:blip r:embed="rId2"/>
                <a:stretch>
                  <a:fillRect l="-1052" t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F027-1549-44D1-A464-38CB54CB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A picture containing train, track, tree, outdoor&#10;&#10;Description automatically generated">
            <a:extLst>
              <a:ext uri="{FF2B5EF4-FFF2-40B4-BE49-F238E27FC236}">
                <a16:creationId xmlns:a16="http://schemas.microsoft.com/office/drawing/2014/main" id="{B5B7341F-3508-4FC3-A37F-DE6B7EB7C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63" y="3343645"/>
            <a:ext cx="4611282" cy="301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06D2-0B45-4A03-AB9A-EB110B1C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355" y="1825625"/>
                <a:ext cx="11905998" cy="38257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A binary stream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bilinear</a:t>
                </a:r>
                <a:r>
                  <a:rPr lang="en-US" dirty="0">
                    <a:ea typeface="Cambria Math" panose="02040503050406030204" pitchFamily="18" charset="0"/>
                  </a:rPr>
                  <a:t> if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Example: lifted multiplication: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355" y="1825625"/>
                <a:ext cx="11905998" cy="3825780"/>
              </a:xfrm>
              <a:blipFill>
                <a:blip r:embed="rId2"/>
                <a:stretch>
                  <a:fillRect l="-1024" t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F027-1549-44D1-A464-38CB54CB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4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68CA-7F6A-4E5F-9640-B2356070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are groups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088CCE-4FE3-4DAF-8895-67DC6D314B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1919"/>
                <a:ext cx="11120968" cy="5119556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Theorem: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r>
                  <a:rPr lang="en-US" dirty="0"/>
                  <a:t> is a commutative group</a:t>
                </a:r>
              </a:p>
              <a:p>
                <a:pPr lvl="1"/>
                <a:r>
                  <a:rPr lang="en-US" dirty="0"/>
                  <a:t>Recall that a group has 3 operations:</a:t>
                </a:r>
              </a:p>
              <a:p>
                <a:pPr lvl="2"/>
                <a:r>
                  <a:rPr lang="en-US" dirty="0"/>
                  <a:t>an associative addition operation: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2"/>
                <a:r>
                  <a:rPr lang="en-US" dirty="0"/>
                  <a:t>a neutral element for addition 0</a:t>
                </a:r>
              </a:p>
              <a:p>
                <a:pPr lvl="2"/>
                <a:r>
                  <a:rPr lang="en-US" dirty="0"/>
                  <a:t>and an inverse for each element (negation):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Generally: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 commutative group,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also a commutative group</a:t>
                </a:r>
              </a:p>
              <a:p>
                <a:r>
                  <a:rPr lang="en-US" b="1" dirty="0"/>
                  <a:t>All streaming operations/properties described so far</a:t>
                </a:r>
                <a:br>
                  <a:rPr lang="en-US" dirty="0"/>
                </a:br>
                <a:r>
                  <a:rPr lang="en-US" b="1" dirty="0"/>
                  <a:t>are well-defined/hold for an arbitrary commutative group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Time-invariance, determinism, causality, integration, differentiation, </a:t>
                </a:r>
                <a:br>
                  <a:rPr lang="en-US" dirty="0"/>
                </a:br>
                <a:r>
                  <a:rPr lang="en-US" dirty="0"/>
                  <a:t>linearity, </a:t>
                </a:r>
                <a:r>
                  <a:rPr lang="en-US" dirty="0" err="1"/>
                  <a:t>bilinearity</a:t>
                </a:r>
                <a:r>
                  <a:rPr lang="en-US" dirty="0"/>
                  <a:t>, delay, etc. </a:t>
                </a:r>
                <a:br>
                  <a:rPr lang="en-US" dirty="0"/>
                </a:br>
                <a:r>
                  <a:rPr lang="en-US" sz="1200" dirty="0"/>
                  <a:t>(except amplification)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088CCE-4FE3-4DAF-8895-67DC6D314B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1919"/>
                <a:ext cx="11120968" cy="5119556"/>
              </a:xfrm>
              <a:blipFill>
                <a:blip r:embed="rId2"/>
                <a:stretch>
                  <a:fillRect l="-987" t="-2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51AD1-F7E2-4E44-9604-8F7F9353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A group of people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3DC9FDE6-8CC0-4070-A3B5-F48CE6FBE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32020" y="136525"/>
            <a:ext cx="3976255" cy="22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Basics of Digital Signal Processing</a:t>
            </a:r>
          </a:p>
          <a:p>
            <a:r>
              <a:rPr lang="en-US" b="1" dirty="0"/>
              <a:t>Incremental computation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7B21-15E8-406A-A1D9-452F6CE4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54D8-6F3C-40F8-9A55-8943C5A30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05012"/>
            <a:ext cx="10515600" cy="435133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Differential Dataflow: a framework for incremental computation</a:t>
            </a:r>
            <a:br>
              <a:rPr lang="en-US" dirty="0"/>
            </a:br>
            <a:r>
              <a:rPr lang="en-US" dirty="0"/>
              <a:t>(Murray, McSherry, et al, SOSP 2013)</a:t>
            </a:r>
            <a:br>
              <a:rPr lang="en-US" dirty="0"/>
            </a:br>
            <a:r>
              <a:rPr lang="en-US" dirty="0">
                <a:hlinkClick r:id="rId2"/>
              </a:rPr>
              <a:t>https://github.com/TimelyDataflow/differential-dataflow</a:t>
            </a:r>
            <a:endParaRPr lang="en-US" dirty="0"/>
          </a:p>
          <a:p>
            <a:r>
              <a:rPr lang="en-US" dirty="0"/>
              <a:t>Differential Datalog: a programming language for incremental computation (Vmware Research, 2019)</a:t>
            </a:r>
            <a:br>
              <a:rPr lang="en-US" dirty="0"/>
            </a:br>
            <a:r>
              <a:rPr lang="en-US" dirty="0">
                <a:hlinkClick r:id="rId3"/>
              </a:rPr>
              <a:t>https://github.com/vmware/differential-datalog/</a:t>
            </a:r>
            <a:r>
              <a:rPr lang="en-US" dirty="0"/>
              <a:t> </a:t>
            </a:r>
          </a:p>
          <a:p>
            <a:r>
              <a:rPr lang="en-US" dirty="0"/>
              <a:t>DBSP: formalize Differential Datalog (2021)</a:t>
            </a:r>
            <a:br>
              <a:rPr lang="en-US" dirty="0"/>
            </a:br>
            <a:r>
              <a:rPr lang="en-US" dirty="0">
                <a:hlinkClick r:id="rId4"/>
              </a:rPr>
              <a:t>https://github.com/vmware/database-stream-processor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0452C-CFB6-4CB5-819A-BAAE1D4B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78904-E444-49D8-A2B0-D13E84ABD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42" y="365125"/>
            <a:ext cx="5670550" cy="28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66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databases are streaming databases!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957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Consider a database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, a set of tables</a:t>
                </a:r>
              </a:p>
              <a:p>
                <a:r>
                  <a:rPr lang="en-US" dirty="0"/>
                  <a:t>A committed transaction is a </a:t>
                </a:r>
                <a:r>
                  <a:rPr lang="en-US" b="1" dirty="0"/>
                  <a:t>change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set of linearized transactions define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 </a:t>
                </a:r>
                <a:r>
                  <a:rPr lang="en-US" b="1" dirty="0"/>
                  <a:t>stream of changes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is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transaction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</a:t>
                </a:r>
                <a:r>
                  <a:rPr lang="en-US" dirty="0"/>
                  <a:t> of database snapshots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the contents of the database after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transactions have been executed</a:t>
                </a:r>
              </a:p>
              <a:p>
                <a:r>
                  <a:rPr lang="en-US" dirty="0"/>
                  <a:t>We have: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 – the integral of the transaction stream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957"/>
                <a:ext cx="10515600" cy="4351338"/>
              </a:xfrm>
              <a:blipFill>
                <a:blip r:embed="rId2"/>
                <a:stretch>
                  <a:fillRect l="-1043" t="-2381"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30</a:t>
            </a:fld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C1D954-A9B7-4247-BD02-EDF60C75181C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6500539" y="6131488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/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BA9B4A-8ADC-48F6-99CF-B1DC3A6B5CAE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5608557" y="6131488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D7026E-7ADF-466F-A052-E4E26BBDF2DE}"/>
              </a:ext>
            </a:extLst>
          </p:cNvPr>
          <p:cNvGrpSpPr/>
          <p:nvPr/>
        </p:nvGrpSpPr>
        <p:grpSpPr>
          <a:xfrm>
            <a:off x="3290955" y="593032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986835F-CED4-4F88-9B60-CA3E130922A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FF40658-DFFB-47D9-998B-0B11B991635F}"/>
              </a:ext>
            </a:extLst>
          </p:cNvPr>
          <p:cNvGrpSpPr/>
          <p:nvPr/>
        </p:nvGrpSpPr>
        <p:grpSpPr>
          <a:xfrm>
            <a:off x="6915347" y="5924922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A62869D-34CB-4CD5-9D8F-25375354F56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87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Views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be a query defining a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 as a function of the database, e.g.: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CREATE VIEW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 AS </a:t>
                </a: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800" dirty="0">
                    <a:latin typeface="Consolas" panose="020B0609020204030204" pitchFamily="49" charset="0"/>
                  </a:rPr>
                  <a:t> * </a:t>
                </a: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800" dirty="0">
                    <a:latin typeface="Consolas" panose="020B0609020204030204" pitchFamily="49" charset="0"/>
                  </a:rPr>
                  <a:t> T</a:t>
                </a:r>
                <a:br>
                  <a:rPr lang="en-US" sz="2800" dirty="0"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800" dirty="0">
                    <a:latin typeface="Consolas" panose="020B0609020204030204" pitchFamily="49" charset="0"/>
                  </a:rPr>
                  <a:t> Age &gt;= 10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𝐷𝐵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a stream of view snapshots: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217" t="-2179"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2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Incremental view maintenance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r>
                  <a:rPr lang="en-US" dirty="0"/>
                  <a:t>The incremental maintenance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performed by the operator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≝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∘(↑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043"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stCxn id="21" idx="3"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709031" y="450498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A4F09C-CA0D-4335-A807-593A3578DE8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374129" y="468964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/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5C7395-2261-4328-86C6-6205E140A49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635791" y="469044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861112" y="426463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5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/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blipFill>
                <a:blip r:embed="rId8"/>
                <a:stretch>
                  <a:fillRect l="-34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9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425911" y="4489420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1A709-D6CA-4093-8FF6-F7F4C8D3026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ABBA35-7CEC-4DAE-902E-F6E99F121DFE}"/>
              </a:ext>
            </a:extLst>
          </p:cNvPr>
          <p:cNvGrpSpPr/>
          <p:nvPr/>
        </p:nvGrpSpPr>
        <p:grpSpPr>
          <a:xfrm>
            <a:off x="7738274" y="451033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2E374B-DFCF-4251-82A7-259E454BD46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4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21" grpId="0" animBg="1"/>
      <p:bldP spid="31" grpId="0" animBg="1"/>
      <p:bldP spid="34" grpId="0" animBg="1"/>
      <p:bldP spid="37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A746-3B01-4081-9E9F-4581A11C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inputs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C92882-3BDA-44B0-AB74-D421D11C85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generalizes to operators with multiple inputs or outputs</a:t>
                </a:r>
              </a:p>
              <a:p>
                <a:r>
                  <a:rPr lang="en-US" dirty="0"/>
                  <a:t>E.g., for a binary stream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C92882-3BDA-44B0-AB74-D421D11C85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CDF7-1447-4DDB-AF3D-8DB646B12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1B995-AF6F-4AF0-BB1F-1BF4C7B33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984" y="3429000"/>
            <a:ext cx="3409950" cy="2000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D5550F-60CF-4B07-9AAA-4F164FDD6CED}"/>
              </a:ext>
            </a:extLst>
          </p:cNvPr>
          <p:cNvSpPr/>
          <p:nvPr/>
        </p:nvSpPr>
        <p:spPr>
          <a:xfrm>
            <a:off x="5156947" y="3429000"/>
            <a:ext cx="2158253" cy="21105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654720-273C-4B92-A794-B52B007503FA}"/>
                  </a:ext>
                </a:extLst>
              </p:cNvPr>
              <p:cNvSpPr txBox="1"/>
              <p:nvPr/>
            </p:nvSpPr>
            <p:spPr>
              <a:xfrm>
                <a:off x="7375140" y="3294063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654720-273C-4B92-A794-B52B0075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140" y="3294063"/>
                <a:ext cx="572644" cy="471219"/>
              </a:xfrm>
              <a:prstGeom prst="rect">
                <a:avLst/>
              </a:prstGeom>
              <a:blipFill>
                <a:blip r:embed="rId4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448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8323-F4BF-4FFD-B48A-63C6FD52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Equation of</a:t>
            </a:r>
            <a:br>
              <a:rPr lang="en-US" dirty="0"/>
            </a:br>
            <a:r>
              <a:rPr lang="en-US" dirty="0"/>
              <a:t>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25179-0266-40E3-85A6-74A73652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A7FD5-A9AA-476B-8595-4D81FFE588B4}"/>
                  </a:ext>
                </a:extLst>
              </p:cNvPr>
              <p:cNvSpPr txBox="1"/>
              <p:nvPr/>
            </p:nvSpPr>
            <p:spPr>
              <a:xfrm>
                <a:off x="2983149" y="2484190"/>
                <a:ext cx="6096000" cy="944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A7FD5-A9AA-476B-8595-4D81FFE58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49" y="2484190"/>
                <a:ext cx="6096000" cy="9448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0EBAB-02DE-4E49-BD7B-0807FCC374B7}"/>
                  </a:ext>
                </a:extLst>
              </p:cNvPr>
              <p:cNvSpPr txBox="1"/>
              <p:nvPr/>
            </p:nvSpPr>
            <p:spPr>
              <a:xfrm>
                <a:off x="549612" y="3816193"/>
                <a:ext cx="11363528" cy="1090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As written,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3200" dirty="0"/>
                  <a:t> is expensive to compute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However, we can often optimize the computation significantly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0EBAB-02DE-4E49-BD7B-0807FCC37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12" y="3816193"/>
                <a:ext cx="11363528" cy="1090042"/>
              </a:xfrm>
              <a:prstGeom prst="rect">
                <a:avLst/>
              </a:prstGeom>
              <a:blipFill>
                <a:blip r:embed="rId3"/>
                <a:stretch>
                  <a:fillRect l="-1234" t="-5587" b="-17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377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Basics of Digital Signal Processing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</a:t>
            </a:r>
          </a:p>
          <a:p>
            <a:r>
              <a:rPr lang="en-US" b="1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24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A9C8C-9DA6-4D4A-8E71-C4EBE838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5470"/>
                <a:ext cx="10515600" cy="512600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/>
                  <a:t>Theorem</a:t>
                </a:r>
                <a:r>
                  <a:rPr lang="en-US" dirty="0"/>
                  <a:t>: For a linear stream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we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(most operators used in DB queries are linear)</a:t>
                </a:r>
              </a:p>
              <a:p>
                <a:r>
                  <a:rPr lang="en-US" dirty="0"/>
                  <a:t>Why is this better?</a:t>
                </a:r>
              </a:p>
              <a:p>
                <a:pPr lvl="1"/>
                <a:r>
                  <a:rPr lang="en-US" dirty="0"/>
                  <a:t>Incremental operators compute over changes; assume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]|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Original: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Optimized: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A speedup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/|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5470"/>
                <a:ext cx="10515600" cy="5126005"/>
              </a:xfrm>
              <a:blipFill>
                <a:blip r:embed="rId2"/>
                <a:stretch>
                  <a:fillRect l="-1043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35F44-9EBC-4870-AB86-9DEF650E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/>
              <p:nvPr/>
            </p:nvSpPr>
            <p:spPr>
              <a:xfrm>
                <a:off x="6304091" y="399286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091" y="399286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C50889-E60F-45AE-9225-2D0288FC0199}"/>
              </a:ext>
            </a:extLst>
          </p:cNvPr>
          <p:cNvCxnSpPr>
            <a:cxnSpLocks/>
            <a:stCxn id="30" idx="3"/>
            <a:endCxn id="25" idx="1"/>
          </p:cNvCxnSpPr>
          <p:nvPr/>
        </p:nvCxnSpPr>
        <p:spPr>
          <a:xfrm>
            <a:off x="5964802" y="417832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6">
            <a:extLst>
              <a:ext uri="{FF2B5EF4-FFF2-40B4-BE49-F238E27FC236}">
                <a16:creationId xmlns:a16="http://schemas.microsoft.com/office/drawing/2014/main" id="{47342A7E-F311-4142-9B6E-3E9ED5BED189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6816324" y="417832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D3097D6-8DF2-476B-B2FA-3FB70D496E1F}"/>
              </a:ext>
            </a:extLst>
          </p:cNvPr>
          <p:cNvSpPr/>
          <p:nvPr/>
        </p:nvSpPr>
        <p:spPr>
          <a:xfrm>
            <a:off x="7146060" y="399286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1C67B6-FAB2-4799-A459-5E0402B8BD7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811158" y="417752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/>
              <p:nvPr/>
            </p:nvSpPr>
            <p:spPr>
              <a:xfrm>
                <a:off x="5452569" y="399286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569" y="399286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92B53DB-B626-4B9E-B7BC-D9F794FB6AC9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072820" y="417832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6C7197A-9001-42D1-B1FF-4783E6492A34}"/>
              </a:ext>
            </a:extLst>
          </p:cNvPr>
          <p:cNvSpPr/>
          <p:nvPr/>
        </p:nvSpPr>
        <p:spPr>
          <a:xfrm>
            <a:off x="5298141" y="375251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222F6C-C920-4157-98A8-D4D3119B2726}"/>
              </a:ext>
            </a:extLst>
          </p:cNvPr>
          <p:cNvGrpSpPr/>
          <p:nvPr/>
        </p:nvGrpSpPr>
        <p:grpSpPr>
          <a:xfrm>
            <a:off x="2827688" y="393900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CD5712-B8E8-46A5-B1D1-DF96510508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18B646-A891-4C96-8758-47F602DE1F9C}"/>
              </a:ext>
            </a:extLst>
          </p:cNvPr>
          <p:cNvGrpSpPr/>
          <p:nvPr/>
        </p:nvGrpSpPr>
        <p:grpSpPr>
          <a:xfrm>
            <a:off x="8175303" y="399821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512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A3AD96-377C-403E-8AA1-52C17148CCC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8D0B9B6-CB6B-45AD-B353-38A3A69413F6}"/>
              </a:ext>
            </a:extLst>
          </p:cNvPr>
          <p:cNvCxnSpPr>
            <a:cxnSpLocks/>
          </p:cNvCxnSpPr>
          <p:nvPr/>
        </p:nvCxnSpPr>
        <p:spPr>
          <a:xfrm>
            <a:off x="6096000" y="4242816"/>
            <a:ext cx="11321" cy="43747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228D39-CD37-4CA4-8764-8702F6870DFE}"/>
              </a:ext>
            </a:extLst>
          </p:cNvPr>
          <p:cNvGrpSpPr/>
          <p:nvPr/>
        </p:nvGrpSpPr>
        <p:grpSpPr>
          <a:xfrm>
            <a:off x="5320243" y="4680288"/>
            <a:ext cx="308445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15765F-EDBD-4EC9-AFB9-69A81487318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745ECD-42FD-48DC-A6C1-5686290FA478}"/>
              </a:ext>
            </a:extLst>
          </p:cNvPr>
          <p:cNvGrpSpPr/>
          <p:nvPr/>
        </p:nvGrpSpPr>
        <p:grpSpPr>
          <a:xfrm>
            <a:off x="3134967" y="5551094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5742B04-8CFF-43C7-A49F-B700AE0B2CC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C7DBE6-A290-4174-889F-07DAC301A021}"/>
              </a:ext>
            </a:extLst>
          </p:cNvPr>
          <p:cNvGrpSpPr/>
          <p:nvPr/>
        </p:nvGrpSpPr>
        <p:grpSpPr>
          <a:xfrm>
            <a:off x="8218830" y="555109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8025D1-6A86-4149-910D-77F41E1A5FC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/>
              <p:nvPr/>
            </p:nvSpPr>
            <p:spPr>
              <a:xfrm>
                <a:off x="6382166" y="555177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166" y="5551775"/>
                <a:ext cx="512233" cy="370932"/>
              </a:xfrm>
              <a:prstGeom prst="rect">
                <a:avLst/>
              </a:prstGeom>
              <a:blipFill>
                <a:blip r:embed="rId25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93F38E8-7E70-47CD-AC45-556409B416E9}"/>
              </a:ext>
            </a:extLst>
          </p:cNvPr>
          <p:cNvCxnSpPr>
            <a:cxnSpLocks/>
            <a:stCxn id="59" idx="3"/>
            <a:endCxn id="66" idx="1"/>
          </p:cNvCxnSpPr>
          <p:nvPr/>
        </p:nvCxnSpPr>
        <p:spPr>
          <a:xfrm>
            <a:off x="5452569" y="5735760"/>
            <a:ext cx="929597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4D9D9B1-D3D1-40C9-B333-F210EBDE735E}"/>
              </a:ext>
            </a:extLst>
          </p:cNvPr>
          <p:cNvCxnSpPr>
            <a:cxnSpLocks/>
            <a:stCxn id="66" idx="3"/>
            <a:endCxn id="61" idx="1"/>
          </p:cNvCxnSpPr>
          <p:nvPr/>
        </p:nvCxnSpPr>
        <p:spPr>
          <a:xfrm flipV="1">
            <a:off x="6894399" y="5735760"/>
            <a:ext cx="1324431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21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B0B2-098F-4D1B-81D3-FE7D30D3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linear query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5566E2-EF36-45E0-916B-6EA4E68156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8912" y="1545022"/>
                <a:ext cx="11649456" cy="52278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CREATE VIEW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 AS </a:t>
                </a: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800" dirty="0">
                    <a:latin typeface="Consolas" panose="020B0609020204030204" pitchFamily="49" charset="0"/>
                  </a:rPr>
                  <a:t> * </a:t>
                </a: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800" dirty="0">
                    <a:latin typeface="Consolas" panose="020B0609020204030204" pitchFamily="49" charset="0"/>
                  </a:rPr>
                  <a:t> T</a:t>
                </a:r>
                <a:br>
                  <a:rPr lang="en-US" sz="2800" dirty="0"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800" dirty="0">
                    <a:latin typeface="Consolas" panose="020B0609020204030204" pitchFamily="49" charset="0"/>
                  </a:rPr>
                  <a:t> Age &gt;= 10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You don’t need to know what’s in </a:t>
                </a:r>
                <a:r>
                  <a:rPr lang="en-US" dirty="0">
                    <a:latin typeface="Consolas" panose="020B0609020204030204" pitchFamily="49" charset="0"/>
                  </a:rPr>
                  <a:t>T</a:t>
                </a:r>
                <a:r>
                  <a:rPr lang="en-US" dirty="0"/>
                  <a:t> to compute the changes to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</a:p>
              <a:p>
                <a:r>
                  <a:rPr lang="en-US" dirty="0"/>
                  <a:t>If you change </a:t>
                </a:r>
                <a:r>
                  <a:rPr lang="en-US" dirty="0">
                    <a:latin typeface="Consolas" panose="020B0609020204030204" pitchFamily="49" charset="0"/>
                  </a:rPr>
                  <a:t>T</a:t>
                </a:r>
                <a:r>
                  <a:rPr lang="en-US" dirty="0"/>
                  <a:t> by adding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T…</a:t>
                </a:r>
              </a:p>
              <a:p>
                <a:r>
                  <a:rPr lang="en-US" dirty="0"/>
                  <a:t>…this (same) query </a:t>
                </a:r>
                <a:r>
                  <a:rPr lang="en-US" dirty="0">
                    <a:latin typeface="Consolas" panose="020B0609020204030204" pitchFamily="49" charset="0"/>
                  </a:rPr>
                  <a:t>c</a:t>
                </a:r>
                <a:r>
                  <a:rPr lang="en-US" dirty="0"/>
                  <a:t>omputes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/>
                  <a:t>: </a:t>
                </a:r>
              </a:p>
              <a:p>
                <a:pPr marL="0" indent="0">
                  <a:buNone/>
                </a:pP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DISTINCT</a:t>
                </a:r>
                <a:r>
                  <a:rPr lang="en-US" dirty="0">
                    <a:latin typeface="Consolas" panose="020B0609020204030204" pitchFamily="49" charset="0"/>
                  </a:rPr>
                  <a:t> *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T</a:t>
                </a:r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dirty="0">
                    <a:latin typeface="Consolas" panose="020B0609020204030204" pitchFamily="49" charset="0"/>
                  </a:rPr>
                  <a:t> Age &gt;= 10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5566E2-EF36-45E0-916B-6EA4E68156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8912" y="1545022"/>
                <a:ext cx="11649456" cy="5227844"/>
              </a:xfrm>
              <a:blipFill>
                <a:blip r:embed="rId2"/>
                <a:stretch>
                  <a:fillRect l="-1047" t="-1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95921-45B2-459E-8CAA-8AA05980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13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EEA-94B7-48DA-80EA-CAAEA514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  <m:r>
                        <a:rPr lang="en-US" sz="3500" i="1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</m:oMath>
                  </m:oMathPara>
                </a14:m>
                <a:endParaRPr lang="en-US" sz="3500" dirty="0"/>
              </a:p>
              <a:p>
                <a:r>
                  <a:rPr lang="en-US" dirty="0"/>
                  <a:t>Proof by pictures: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/>
              </a:p>
              <a:p>
                <a:r>
                  <a:rPr lang="en-US" b="1" dirty="0"/>
                  <a:t>We can incrementalize a complex circuit by incrementalizing</a:t>
                </a:r>
                <a:br>
                  <a:rPr lang="en-US" b="1" dirty="0"/>
                </a:br>
                <a:r>
                  <a:rPr lang="en-US" b="1" dirty="0"/>
                  <a:t>each component independently</a:t>
                </a:r>
              </a:p>
              <a:p>
                <a:r>
                  <a:rPr lang="en-US" dirty="0"/>
                  <a:t>For a chain of linear operators: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∘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∘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∘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  <a:blipFill>
                <a:blip r:embed="rId2"/>
                <a:stretch>
                  <a:fillRect l="-928" b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C5911-0737-4F1C-BB93-31D7C512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2E414-7666-4DA9-A84D-309FF8D7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52" y="4490178"/>
            <a:ext cx="2314575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037D8D-8E6E-41B7-9601-6128061A1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465974"/>
            <a:ext cx="4752189" cy="42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9FA806-3224-4BC9-AFCA-1E42CA3CD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933" y="2950037"/>
            <a:ext cx="3476625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435E2-C27B-4BA0-85B8-99863445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978076"/>
            <a:ext cx="4752189" cy="428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/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blipFill>
                <a:blip r:embed="rId6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7912CA0-3E0B-40E7-8540-AE57D7F2FF57}"/>
              </a:ext>
            </a:extLst>
          </p:cNvPr>
          <p:cNvSpPr/>
          <p:nvPr/>
        </p:nvSpPr>
        <p:spPr>
          <a:xfrm>
            <a:off x="4751109" y="3414510"/>
            <a:ext cx="1230304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AB7525-0719-465B-A396-AB087AE4B2C8}"/>
              </a:ext>
            </a:extLst>
          </p:cNvPr>
          <p:cNvSpPr/>
          <p:nvPr/>
        </p:nvSpPr>
        <p:spPr>
          <a:xfrm>
            <a:off x="3520096" y="3934696"/>
            <a:ext cx="184489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F2ED25-70DB-46B9-BCDC-F55B983BAA43}"/>
              </a:ext>
            </a:extLst>
          </p:cNvPr>
          <p:cNvSpPr/>
          <p:nvPr/>
        </p:nvSpPr>
        <p:spPr>
          <a:xfrm>
            <a:off x="5461027" y="3937835"/>
            <a:ext cx="177854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/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blipFill>
                <a:blip r:embed="rId7"/>
                <a:stretch>
                  <a:fillRect l="-14583" r="-12500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/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blipFill>
                <a:blip r:embed="rId8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3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15" grpId="0" animBg="1"/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95D67A-9209-4A0E-A1A6-3435EFF40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93" y="2628900"/>
            <a:ext cx="8458478" cy="2002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(Lifted) join, intersection, Cartesian product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From distributivity: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Speed-up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  <a:blipFill>
                <a:blip r:embed="rId3"/>
                <a:stretch>
                  <a:fillRect l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39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FCC0C-DFF9-4D5A-9817-7F385CFAD8BC}"/>
              </a:ext>
            </a:extLst>
          </p:cNvPr>
          <p:cNvCxnSpPr>
            <a:cxnSpLocks/>
          </p:cNvCxnSpPr>
          <p:nvPr/>
        </p:nvCxnSpPr>
        <p:spPr>
          <a:xfrm flipH="1" flipV="1">
            <a:off x="8464585" y="3779848"/>
            <a:ext cx="1910161" cy="1902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06CD4A-B3CD-476B-8B72-66C8E0147BEA}"/>
              </a:ext>
            </a:extLst>
          </p:cNvPr>
          <p:cNvCxnSpPr>
            <a:cxnSpLocks/>
          </p:cNvCxnSpPr>
          <p:nvPr/>
        </p:nvCxnSpPr>
        <p:spPr>
          <a:xfrm flipH="1" flipV="1">
            <a:off x="8760691" y="5033818"/>
            <a:ext cx="127815" cy="479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507FCEB-669E-4795-8878-C1050AD8FD80}"/>
              </a:ext>
            </a:extLst>
          </p:cNvPr>
          <p:cNvSpPr/>
          <p:nvPr/>
        </p:nvSpPr>
        <p:spPr>
          <a:xfrm rot="5400000">
            <a:off x="8604294" y="4129981"/>
            <a:ext cx="325219" cy="1305522"/>
          </a:xfrm>
          <a:prstGeom prst="rightBrace">
            <a:avLst>
              <a:gd name="adj1" fmla="val 487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9DF11A-484A-4BEA-ABDF-2942E8FFE6D1}"/>
              </a:ext>
            </a:extLst>
          </p:cNvPr>
          <p:cNvCxnSpPr>
            <a:cxnSpLocks/>
          </p:cNvCxnSpPr>
          <p:nvPr/>
        </p:nvCxnSpPr>
        <p:spPr>
          <a:xfrm flipV="1">
            <a:off x="8511309" y="4561104"/>
            <a:ext cx="1473200" cy="10406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/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6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B568-F67C-4395-914C-027B7B1C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792343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8356-E2AD-4226-93F2-9E09F708C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23" y="1145894"/>
            <a:ext cx="11293954" cy="5704414"/>
          </a:xfrm>
        </p:spPr>
        <p:txBody>
          <a:bodyPr>
            <a:normAutofit/>
          </a:bodyPr>
          <a:lstStyle/>
          <a:p>
            <a:r>
              <a:rPr lang="en-US" dirty="0"/>
              <a:t>A simple language called DBSP</a:t>
            </a:r>
          </a:p>
          <a:p>
            <a:pPr lvl="1"/>
            <a:r>
              <a:rPr lang="en-US" dirty="0"/>
              <a:t>Four (4) operators</a:t>
            </a:r>
          </a:p>
          <a:p>
            <a:pPr lvl="1"/>
            <a:r>
              <a:rPr lang="en-US" dirty="0"/>
              <a:t>Based on Digital Signal Processing (DSP)</a:t>
            </a:r>
          </a:p>
          <a:p>
            <a:r>
              <a:rPr lang="en-US" dirty="0"/>
              <a:t>A formal definition of incremental </a:t>
            </a:r>
            <a:br>
              <a:rPr lang="en-US" dirty="0"/>
            </a:br>
            <a:r>
              <a:rPr lang="en-US" dirty="0"/>
              <a:t>computation in DBSP</a:t>
            </a:r>
          </a:p>
          <a:p>
            <a:r>
              <a:rPr lang="en-US" dirty="0"/>
              <a:t>An algorithm converting an </a:t>
            </a:r>
            <a:r>
              <a:rPr lang="en-US" b="1" dirty="0"/>
              <a:t>arbitrary</a:t>
            </a:r>
            <a:r>
              <a:rPr lang="en-US" dirty="0"/>
              <a:t> DBSP </a:t>
            </a:r>
            <a:br>
              <a:rPr lang="en-US" dirty="0"/>
            </a:br>
            <a:r>
              <a:rPr lang="en-US" dirty="0"/>
              <a:t>program to an </a:t>
            </a:r>
            <a:r>
              <a:rPr lang="en-US" b="1" dirty="0"/>
              <a:t>incremental</a:t>
            </a:r>
            <a:r>
              <a:rPr lang="en-US" dirty="0"/>
              <a:t> DBSP program</a:t>
            </a:r>
          </a:p>
          <a:p>
            <a:r>
              <a:rPr lang="en-US" dirty="0"/>
              <a:t>A recipe implementing DB queries in DBSP</a:t>
            </a: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sz="2000" dirty="0">
              <a:hlinkClick r:id="rId3"/>
            </a:endParaRP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https://arxiv.org/abs/2203.16684</a:t>
            </a:r>
            <a:r>
              <a:rPr lang="en-US" sz="2000" b="1" dirty="0"/>
              <a:t> 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7E2F8-40FB-4E95-8535-BA5F7955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9BD55-EE58-4C10-8139-B653A832D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84" y="880956"/>
            <a:ext cx="4696869" cy="32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70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0DF0-A8CB-4A9F-9842-70A244D3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B843-6808-4E19-80BA-659AB638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/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D5011E6-2A01-4FBA-AC9F-0073502A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073" y="1938528"/>
            <a:ext cx="2447512" cy="170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741C0-EA8B-4299-9D66-5B1134337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6"/>
          <a:stretch/>
        </p:blipFill>
        <p:spPr>
          <a:xfrm>
            <a:off x="1624817" y="2057400"/>
            <a:ext cx="4388010" cy="1378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15012-4545-40D3-9B22-C20BDD6D6AE7}"/>
              </a:ext>
            </a:extLst>
          </p:cNvPr>
          <p:cNvSpPr txBox="1"/>
          <p:nvPr/>
        </p:nvSpPr>
        <p:spPr>
          <a:xfrm>
            <a:off x="151562" y="3966167"/>
            <a:ext cx="109264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Allows us to recursively incrementalize circuits with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our circuits are built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Sequential composition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Feedback loops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get a structural recursion scheme for incrementalizing </a:t>
            </a:r>
            <a:r>
              <a:rPr lang="en-US" sz="2800" b="1" dirty="0"/>
              <a:t>any</a:t>
            </a:r>
            <a:r>
              <a:rPr lang="en-US" sz="2800" dirty="0"/>
              <a:t> circuit</a:t>
            </a:r>
          </a:p>
        </p:txBody>
      </p:sp>
    </p:spTree>
    <p:extLst>
      <p:ext uri="{BB962C8B-B14F-4D97-AF65-F5344CB8AC3E}">
        <p14:creationId xmlns:p14="http://schemas.microsoft.com/office/powerpoint/2010/main" val="1580746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9EF843E-DEDE-4F88-9B1D-45AADF6998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3578" y="2005012"/>
                <a:ext cx="11324844" cy="4351338"/>
              </a:xfrm>
            </p:spPr>
            <p:txBody>
              <a:bodyPr/>
              <a:lstStyle/>
              <a:p>
                <a:r>
                  <a:rPr lang="en-US" dirty="0"/>
                  <a:t>An incremental operator has internal </a:t>
                </a:r>
                <a:r>
                  <a:rPr lang="en-US" b="1" dirty="0"/>
                  <a:t>state</a:t>
                </a:r>
              </a:p>
              <a:p>
                <a:r>
                  <a:rPr lang="en-US" dirty="0"/>
                  <a:t>Even if original operator was stateless</a:t>
                </a:r>
              </a:p>
              <a:p>
                <a:r>
                  <a:rPr lang="en-US" dirty="0"/>
                  <a:t>State is held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s inside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too</a:t>
                </a:r>
              </a:p>
              <a:p>
                <a:r>
                  <a:rPr lang="en-US" dirty="0"/>
                  <a:t>The state inside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as large as the </a:t>
                </a:r>
                <a:r>
                  <a:rPr lang="en-US" b="1" dirty="0"/>
                  <a:t>whole</a:t>
                </a:r>
                <a:r>
                  <a:rPr lang="en-US" dirty="0"/>
                  <a:t> input (integral of all changes)</a:t>
                </a:r>
              </a:p>
              <a:p>
                <a:r>
                  <a:rPr lang="en-US" dirty="0"/>
                  <a:t>However, the work of the incremental join operator at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is just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]|)</m:t>
                    </m:r>
                  </m:oMath>
                </a14:m>
                <a:r>
                  <a:rPr lang="en-US" dirty="0"/>
                  <a:t> --- and not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])|)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9EF843E-DEDE-4F88-9B1D-45AADF6998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3578" y="2005012"/>
                <a:ext cx="11324844" cy="4351338"/>
              </a:xfrm>
              <a:blipFill>
                <a:blip r:embed="rId2"/>
                <a:stretch>
                  <a:fillRect l="-969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FA7527-CE1E-40F3-B458-7FB62F9A3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38"/>
          <a:stretch/>
        </p:blipFill>
        <p:spPr>
          <a:xfrm>
            <a:off x="7159752" y="747083"/>
            <a:ext cx="4945380" cy="28864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3C9EC0-3A71-44A6-8D49-AF1A60397588}"/>
              </a:ext>
            </a:extLst>
          </p:cNvPr>
          <p:cNvSpPr txBox="1"/>
          <p:nvPr/>
        </p:nvSpPr>
        <p:spPr>
          <a:xfrm>
            <a:off x="7511796" y="270817"/>
            <a:ext cx="377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Incremental lifted join circuit</a:t>
            </a:r>
          </a:p>
        </p:txBody>
      </p:sp>
    </p:spTree>
    <p:extLst>
      <p:ext uri="{BB962C8B-B14F-4D97-AF65-F5344CB8AC3E}">
        <p14:creationId xmlns:p14="http://schemas.microsoft.com/office/powerpoint/2010/main" val="1015780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Basics of Digital Signal Processing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Optimizing incremental circuits</a:t>
            </a:r>
          </a:p>
          <a:p>
            <a:r>
              <a:rPr lang="en-US" b="1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86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78C79-0AC6-4CC8-8888-3BD16BC9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on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3DBA1-AEF6-4BFA-AAF8-E2CF36BBCA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78706" cy="24998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SQL queries are functions from tables to tables: </a:t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×…×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3DBA1-AEF6-4BFA-AAF8-E2CF36BBCA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78706" cy="2499889"/>
              </a:xfrm>
              <a:blipFill>
                <a:blip r:embed="rId2"/>
                <a:stretch>
                  <a:fillRect l="-1188" t="-3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B88C8-AEDE-4221-A710-36E27EE0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D991452-FB9B-464C-8B8F-B9386AD49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442124"/>
              </p:ext>
            </p:extLst>
          </p:nvPr>
        </p:nvGraphicFramePr>
        <p:xfrm>
          <a:off x="1961726" y="3632273"/>
          <a:ext cx="13919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30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4C5A5CE-BDF9-40E0-9DEB-C0D25623A0D5}"/>
              </a:ext>
            </a:extLst>
          </p:cNvPr>
          <p:cNvSpPr txBox="1"/>
          <p:nvPr/>
        </p:nvSpPr>
        <p:spPr>
          <a:xfrm>
            <a:off x="2465612" y="319794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7BC11-F266-4FA2-B4AA-B7AF57FB4A0C}"/>
              </a:ext>
            </a:extLst>
          </p:cNvPr>
          <p:cNvSpPr txBox="1"/>
          <p:nvPr/>
        </p:nvSpPr>
        <p:spPr>
          <a:xfrm>
            <a:off x="4982435" y="3197946"/>
            <a:ext cx="955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44060-28E4-432F-B084-A8A35A232E74}"/>
              </a:ext>
            </a:extLst>
          </p:cNvPr>
          <p:cNvSpPr txBox="1"/>
          <p:nvPr/>
        </p:nvSpPr>
        <p:spPr>
          <a:xfrm>
            <a:off x="3956945" y="3827468"/>
            <a:ext cx="2733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400" dirty="0">
                <a:latin typeface="Consolas" panose="020B0609020204030204" pitchFamily="49" charset="0"/>
              </a:rPr>
              <a:t> * </a:t>
            </a: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400" dirty="0">
                <a:latin typeface="Consolas" panose="020B0609020204030204" pitchFamily="49" charset="0"/>
              </a:rPr>
              <a:t> T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400" dirty="0">
                <a:latin typeface="Consolas" panose="020B0609020204030204" pitchFamily="49" charset="0"/>
              </a:rPr>
              <a:t> Age &gt;= 10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FD6B53D-5DE0-41A6-9848-F6C4D2610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825535"/>
              </p:ext>
            </p:extLst>
          </p:nvPr>
        </p:nvGraphicFramePr>
        <p:xfrm>
          <a:off x="7879961" y="3659611"/>
          <a:ext cx="139198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30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45791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F410663-F4CE-4FF8-88A0-D1C2D487B87D}"/>
              </a:ext>
            </a:extLst>
          </p:cNvPr>
          <p:cNvSpPr txBox="1"/>
          <p:nvPr/>
        </p:nvSpPr>
        <p:spPr>
          <a:xfrm>
            <a:off x="7654026" y="3197945"/>
            <a:ext cx="173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Query result</a:t>
            </a:r>
          </a:p>
        </p:txBody>
      </p:sp>
    </p:spTree>
    <p:extLst>
      <p:ext uri="{BB962C8B-B14F-4D97-AF65-F5344CB8AC3E}">
        <p14:creationId xmlns:p14="http://schemas.microsoft.com/office/powerpoint/2010/main" val="114103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04216-3B08-4616-A34F-20ADA68A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on! This is not well-defined!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definitions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require streams over a commutative group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for some commutative group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However, tables (sets, multisets) are not groups</a:t>
                </a:r>
              </a:p>
              <a:p>
                <a:pPr lvl="1"/>
                <a:r>
                  <a:rPr lang="en-US" dirty="0"/>
                  <a:t>E.g., there is no table negation</a:t>
                </a:r>
              </a:p>
              <a:p>
                <a:r>
                  <a:rPr lang="en-US" dirty="0"/>
                  <a:t>Solution: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E3245-4D04-4812-A3E0-9305BC5D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C5CE5-A43B-4AF0-9D6F-617D85BC13C5}"/>
              </a:ext>
            </a:extLst>
          </p:cNvPr>
          <p:cNvSpPr txBox="1"/>
          <p:nvPr/>
        </p:nvSpPr>
        <p:spPr>
          <a:xfrm>
            <a:off x="2946587" y="4461293"/>
            <a:ext cx="609487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Generalize tables to obtain a commutative group</a:t>
            </a:r>
          </a:p>
        </p:txBody>
      </p:sp>
    </p:spTree>
    <p:extLst>
      <p:ext uri="{BB962C8B-B14F-4D97-AF65-F5344CB8AC3E}">
        <p14:creationId xmlns:p14="http://schemas.microsoft.com/office/powerpoint/2010/main" val="28607667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 (also called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-relations)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Generalize sets so that each element has an integer weight</a:t>
                </a:r>
              </a:p>
              <a:p>
                <a:pPr lvl="1"/>
                <a:r>
                  <a:rPr lang="en-US" dirty="0"/>
                  <a:t>The weight can be positive, zero, or negative</a:t>
                </a:r>
              </a:p>
              <a:p>
                <a:r>
                  <a:rPr lang="en-US" dirty="0"/>
                  <a:t>You can think of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as a key-value map where </a:t>
                </a:r>
              </a:p>
              <a:p>
                <a:pPr lvl="1"/>
                <a:r>
                  <a:rPr lang="en-US" dirty="0"/>
                  <a:t>Key is the tuple </a:t>
                </a:r>
              </a:p>
              <a:p>
                <a:pPr lvl="1"/>
                <a:r>
                  <a:rPr lang="en-US" dirty="0"/>
                  <a:t>Value is the integer weight</a:t>
                </a:r>
              </a:p>
              <a:p>
                <a:r>
                  <a:rPr lang="en-US" dirty="0"/>
                  <a:t>Formally: a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is a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</a:rPr>
                  <a:t>With finite support (finite number of rows)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is the type of the tuples</a:t>
                </a:r>
              </a:p>
              <a:p>
                <a:pPr lvl="1"/>
                <a:r>
                  <a:rPr lang="en-US" dirty="0"/>
                  <a:t>Convenient notation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≝{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}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Like an associative array indexed with a tuple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  <a:blipFill>
                <a:blip r:embed="rId3"/>
                <a:stretch>
                  <a:fillRect l="-950" t="-1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45</a:t>
            </a:fld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392506"/>
              </p:ext>
            </p:extLst>
          </p:nvPr>
        </p:nvGraphicFramePr>
        <p:xfrm>
          <a:off x="9470847" y="2191177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10083498" y="3407325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9763714" y="4207607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tuples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 are yummy!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480" y="1690688"/>
                <a:ext cx="10942320" cy="490509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Can represent </a:t>
                </a:r>
                <a:r>
                  <a:rPr lang="en-US" sz="3200" b="1" dirty="0"/>
                  <a:t>both</a:t>
                </a:r>
                <a:r>
                  <a:rPr lang="en-US" sz="3200" dirty="0"/>
                  <a:t> tables and </a:t>
                </a:r>
                <a:r>
                  <a:rPr lang="en-US" sz="3200" b="1" dirty="0"/>
                  <a:t>changes</a:t>
                </a:r>
                <a:r>
                  <a:rPr lang="en-US" sz="3200" dirty="0"/>
                  <a:t> to tables</a:t>
                </a:r>
              </a:p>
              <a:p>
                <a:pPr lvl="1"/>
                <a:r>
                  <a:rPr lang="en-US" sz="2800" dirty="0"/>
                  <a:t>Positive weights = elements added</a:t>
                </a:r>
              </a:p>
              <a:p>
                <a:pPr lvl="1"/>
                <a:r>
                  <a:rPr lang="en-US" sz="2800" dirty="0"/>
                  <a:t>Negative weights = elements removed</a:t>
                </a:r>
              </a:p>
              <a:p>
                <a:r>
                  <a:rPr lang="en-US" sz="3200" dirty="0"/>
                  <a:t>Generalize sets and multisets</a:t>
                </a:r>
              </a:p>
              <a:p>
                <a:pPr lvl="1"/>
                <a:r>
                  <a:rPr lang="en-US" sz="2800" dirty="0"/>
                  <a:t>Classic DB table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800" dirty="0"/>
                  <a:t>-set where all weights are 1</a:t>
                </a:r>
              </a:p>
              <a:p>
                <a:r>
                  <a:rPr lang="en-US" sz="3200" dirty="0"/>
                  <a:t>Form a commutative group (because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 is a group)</a:t>
                </a:r>
              </a:p>
              <a:p>
                <a:pPr lvl="1"/>
                <a:r>
                  <a:rPr lang="en-US" sz="2800" dirty="0"/>
                  <a:t>Addition just adds the weights of tuples</a:t>
                </a:r>
              </a:p>
              <a:p>
                <a:pPr lvl="1"/>
                <a:r>
                  <a:rPr lang="en-US" sz="2800" dirty="0"/>
                  <a:t>Zero is an empty table</a:t>
                </a:r>
              </a:p>
              <a:p>
                <a:pPr lvl="1"/>
                <a:r>
                  <a:rPr lang="en-US" sz="2800" dirty="0"/>
                  <a:t>Negation just negates all weights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690688"/>
                <a:ext cx="10942320" cy="4905093"/>
              </a:xfrm>
              <a:blipFill>
                <a:blip r:embed="rId3"/>
                <a:stretch>
                  <a:fillRect l="-1281" t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7CA611EE-2E8F-4FF7-ADA7-D2A6699F6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80483" y="2315047"/>
            <a:ext cx="3123644" cy="20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addition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466B4-4B59-4E95-991F-A45AA24C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396081AE-C116-4E39-9E51-9BF04B801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32885"/>
              </p:ext>
            </p:extLst>
          </p:nvPr>
        </p:nvGraphicFramePr>
        <p:xfrm>
          <a:off x="1817470" y="2426570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E79153F-B0F4-4297-BDCF-F3459DA59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39427"/>
              </p:ext>
            </p:extLst>
          </p:nvPr>
        </p:nvGraphicFramePr>
        <p:xfrm>
          <a:off x="4651384" y="2413156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276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009C08-69B1-4639-B9DF-EC4AF776DF6C}"/>
              </a:ext>
            </a:extLst>
          </p:cNvPr>
          <p:cNvSpPr txBox="1"/>
          <p:nvPr/>
        </p:nvSpPr>
        <p:spPr>
          <a:xfrm>
            <a:off x="3922487" y="2910461"/>
            <a:ext cx="639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C0C4F-8E47-4330-A1C1-B8265DE36453}"/>
              </a:ext>
            </a:extLst>
          </p:cNvPr>
          <p:cNvSpPr txBox="1"/>
          <p:nvPr/>
        </p:nvSpPr>
        <p:spPr>
          <a:xfrm>
            <a:off x="6733911" y="286935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25AE10-C39F-4033-80E9-559951F27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123111"/>
              </p:ext>
            </p:extLst>
          </p:nvPr>
        </p:nvGraphicFramePr>
        <p:xfrm>
          <a:off x="7326397" y="2339677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20875-C1D5-49D4-AFBA-062269BE6EB9}"/>
              </a:ext>
            </a:extLst>
          </p:cNvPr>
          <p:cNvCxnSpPr>
            <a:cxnSpLocks/>
          </p:cNvCxnSpPr>
          <p:nvPr/>
        </p:nvCxnSpPr>
        <p:spPr>
          <a:xfrm>
            <a:off x="3598449" y="2984066"/>
            <a:ext cx="10529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B2712-D923-4E55-B143-87ED08B54561}"/>
              </a:ext>
            </a:extLst>
          </p:cNvPr>
          <p:cNvCxnSpPr>
            <a:cxnSpLocks/>
          </p:cNvCxnSpPr>
          <p:nvPr/>
        </p:nvCxnSpPr>
        <p:spPr>
          <a:xfrm flipV="1">
            <a:off x="3598449" y="3679902"/>
            <a:ext cx="1052935" cy="389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87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04C9-59E5-452E-A356-4800B67D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distinct</a:t>
            </a:r>
            <a:r>
              <a:rPr lang="en-US" dirty="0"/>
              <a:t>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“Converts”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into a set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0       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8FD7-B384-47BE-9B8E-5F17DC4E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17CD27-D729-4B98-8765-E1A05460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881592"/>
              </p:ext>
            </p:extLst>
          </p:nvPr>
        </p:nvGraphicFramePr>
        <p:xfrm>
          <a:off x="4116853" y="4273633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3635CD-937E-4802-BB4D-0743E440C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691653"/>
              </p:ext>
            </p:extLst>
          </p:nvPr>
        </p:nvGraphicFramePr>
        <p:xfrm>
          <a:off x="6692991" y="4400461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/>
              <p:nvPr/>
            </p:nvSpPr>
            <p:spPr>
              <a:xfrm>
                <a:off x="2487167" y="4870371"/>
                <a:ext cx="435711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                        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167" y="4870371"/>
                <a:ext cx="435711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358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779008" y="365125"/>
                <a:ext cx="5574792" cy="1325563"/>
              </a:xfrm>
            </p:spPr>
            <p:txBody>
              <a:bodyPr/>
              <a:lstStyle/>
              <a:p>
                <a:r>
                  <a:rPr lang="en-US" dirty="0"/>
                  <a:t>Relational algebra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operations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79008" y="365125"/>
                <a:ext cx="5574792" cy="1325563"/>
              </a:xfrm>
              <a:blipFill>
                <a:blip r:embed="rId2"/>
                <a:stretch>
                  <a:fillRect l="-4372" t="-13364" r="-5246" b="-2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65574" y="1825625"/>
                <a:ext cx="6053630" cy="4351338"/>
              </a:xfrm>
            </p:spPr>
            <p:txBody>
              <a:bodyPr/>
              <a:lstStyle/>
              <a:p>
                <a:r>
                  <a:rPr lang="en-US" dirty="0"/>
                  <a:t>Recursively defined on query structure</a:t>
                </a:r>
              </a:p>
              <a:p>
                <a:r>
                  <a:rPr lang="en-US" dirty="0"/>
                  <a:t>Many operations require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i="1" dirty="0"/>
              </a:p>
              <a:p>
                <a:r>
                  <a:rPr lang="en-US" dirty="0"/>
                  <a:t>The other operations are all</a:t>
                </a:r>
                <a:br>
                  <a:rPr lang="en-US" dirty="0"/>
                </a:br>
                <a:r>
                  <a:rPr lang="en-US" dirty="0"/>
                  <a:t>linear or bilinear</a:t>
                </a:r>
              </a:p>
              <a:p>
                <a:r>
                  <a:rPr lang="en-US" dirty="0"/>
                  <a:t>Many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r>
                  <a:rPr lang="en-US" dirty="0"/>
                  <a:t> operations can be </a:t>
                </a:r>
                <a:br>
                  <a:rPr lang="en-US" dirty="0"/>
                </a:br>
                <a:r>
                  <a:rPr lang="en-US" dirty="0"/>
                  <a:t>further removed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𝑑𝑖𝑠𝑡𝑖𝑛𝑐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can be computed</a:t>
                </a:r>
                <a:br>
                  <a:rPr lang="en-US" dirty="0"/>
                </a:br>
                <a:r>
                  <a:rPr lang="en-US" dirty="0"/>
                  <a:t>efficiently</a:t>
                </a: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65574" y="1825625"/>
                <a:ext cx="6053630" cy="4351338"/>
              </a:xfrm>
              <a:blipFill>
                <a:blip r:embed="rId3"/>
                <a:stretch>
                  <a:fillRect l="-1813" t="-2241" r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6BA36-3777-443E-8425-F53F76A3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EFA34-E567-40CA-92B7-4C1498C2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8226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BCFBC3-70EA-4476-BF40-F96B5D541257}"/>
              </a:ext>
            </a:extLst>
          </p:cNvPr>
          <p:cNvSpPr/>
          <p:nvPr/>
        </p:nvSpPr>
        <p:spPr>
          <a:xfrm>
            <a:off x="3378556" y="1154805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C3A319-8F50-4E32-B6F0-B7261CDEB82D}"/>
              </a:ext>
            </a:extLst>
          </p:cNvPr>
          <p:cNvSpPr/>
          <p:nvPr/>
        </p:nvSpPr>
        <p:spPr>
          <a:xfrm>
            <a:off x="3318454" y="187602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61CBD3-D2B3-427C-A261-57D0889E9E6C}"/>
              </a:ext>
            </a:extLst>
          </p:cNvPr>
          <p:cNvSpPr/>
          <p:nvPr/>
        </p:nvSpPr>
        <p:spPr>
          <a:xfrm>
            <a:off x="3337201" y="252855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035D1E-00C0-432F-80C5-98A3686E0BC5}"/>
              </a:ext>
            </a:extLst>
          </p:cNvPr>
          <p:cNvSpPr/>
          <p:nvPr/>
        </p:nvSpPr>
        <p:spPr>
          <a:xfrm>
            <a:off x="3407464" y="3151031"/>
            <a:ext cx="778170" cy="394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4FE33C-40DE-4A7A-A93A-03737C8B3AA0}"/>
              </a:ext>
            </a:extLst>
          </p:cNvPr>
          <p:cNvSpPr/>
          <p:nvPr/>
        </p:nvSpPr>
        <p:spPr>
          <a:xfrm>
            <a:off x="3371546" y="382502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7F0166-CD0D-4127-8B59-CF3E6C09E686}"/>
              </a:ext>
            </a:extLst>
          </p:cNvPr>
          <p:cNvSpPr/>
          <p:nvPr/>
        </p:nvSpPr>
        <p:spPr>
          <a:xfrm>
            <a:off x="3370404" y="454731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363A2C-A18D-4912-8A1D-5B5495D0BB02}"/>
              </a:ext>
            </a:extLst>
          </p:cNvPr>
          <p:cNvSpPr/>
          <p:nvPr/>
        </p:nvSpPr>
        <p:spPr>
          <a:xfrm>
            <a:off x="3370403" y="5370490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92CEE3-5D92-4234-BE32-5A486FDC22C1}"/>
              </a:ext>
            </a:extLst>
          </p:cNvPr>
          <p:cNvSpPr/>
          <p:nvPr/>
        </p:nvSpPr>
        <p:spPr>
          <a:xfrm>
            <a:off x="3507778" y="6176963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60A346-FDEB-4051-B7FC-C6F8F018ECD2}"/>
              </a:ext>
            </a:extLst>
          </p:cNvPr>
          <p:cNvSpPr/>
          <p:nvPr/>
        </p:nvSpPr>
        <p:spPr>
          <a:xfrm>
            <a:off x="3216996" y="6353576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250A32-C3CD-4F63-A181-BF98900F8455}"/>
              </a:ext>
            </a:extLst>
          </p:cNvPr>
          <p:cNvSpPr/>
          <p:nvPr/>
        </p:nvSpPr>
        <p:spPr>
          <a:xfrm>
            <a:off x="6096000" y="3257803"/>
            <a:ext cx="2643053" cy="342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4920-3D5D-461E-83D3-65D6D6D6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is powerful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6CACA-74EC-4BAC-BEA9-802F89B8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44" y="1825624"/>
            <a:ext cx="11806178" cy="4944827"/>
          </a:xfrm>
        </p:spPr>
        <p:txBody>
          <a:bodyPr>
            <a:normAutofit/>
          </a:bodyPr>
          <a:lstStyle/>
          <a:p>
            <a:r>
              <a:rPr lang="en-US" dirty="0"/>
              <a:t>It can model a rich class of database queries:</a:t>
            </a:r>
          </a:p>
          <a:p>
            <a:pPr lvl="1"/>
            <a:r>
              <a:rPr lang="en-US" dirty="0"/>
              <a:t>Relational (select, project, join, union, difference)</a:t>
            </a:r>
          </a:p>
          <a:p>
            <a:pPr lvl="1"/>
            <a:r>
              <a:rPr lang="en-US" dirty="0"/>
              <a:t>Computations on sets, bags, multisets</a:t>
            </a:r>
          </a:p>
          <a:p>
            <a:pPr lvl="1"/>
            <a:r>
              <a:rPr lang="en-US" dirty="0"/>
              <a:t>Nested relations (group-by, </a:t>
            </a:r>
            <a:r>
              <a:rPr lang="en-US" dirty="0" err="1"/>
              <a:t>flatmap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Aggregation</a:t>
            </a:r>
          </a:p>
          <a:p>
            <a:pPr lvl="1"/>
            <a:r>
              <a:rPr lang="en-US" dirty="0"/>
              <a:t>Recursion (</a:t>
            </a:r>
            <a:r>
              <a:rPr lang="en-US" b="1" dirty="0"/>
              <a:t>monotonic and non-monotonic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Stratified negation</a:t>
            </a:r>
            <a:endParaRPr lang="en-US" dirty="0"/>
          </a:p>
          <a:p>
            <a:pPr lvl="1"/>
            <a:r>
              <a:rPr lang="en-US" b="1" dirty="0"/>
              <a:t>Streaming computations (joins, window aggregates)</a:t>
            </a:r>
          </a:p>
          <a:p>
            <a:pPr lvl="1"/>
            <a:r>
              <a:rPr lang="en-US" b="1" dirty="0"/>
              <a:t>Relational while queries</a:t>
            </a:r>
          </a:p>
          <a:p>
            <a:pPr lvl="1"/>
            <a:r>
              <a:rPr lang="en-US" dirty="0"/>
              <a:t>More?</a:t>
            </a:r>
          </a:p>
          <a:p>
            <a:r>
              <a:rPr lang="en-US" dirty="0"/>
              <a:t>Corollary: we get automatically incremental evaluation for all these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bold </a:t>
            </a:r>
            <a:r>
              <a:rPr lang="en-US" dirty="0"/>
              <a:t>ones are new theoretical results in DD/DBSP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3F83D-404B-4C65-A594-548305A6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31A0B-A8B5-4025-9F7D-10F13AF13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994" y="41641"/>
            <a:ext cx="3636663" cy="4109429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5092F1BB-6485-40DC-8BAB-A652A8454A58}"/>
              </a:ext>
            </a:extLst>
          </p:cNvPr>
          <p:cNvSpPr/>
          <p:nvPr/>
        </p:nvSpPr>
        <p:spPr>
          <a:xfrm>
            <a:off x="7068312" y="2235708"/>
            <a:ext cx="260604" cy="1540764"/>
          </a:xfrm>
          <a:prstGeom prst="rightBrace">
            <a:avLst>
              <a:gd name="adj1" fmla="val 3289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F03B3-7D76-4713-82BE-B64FD60DA3AD}"/>
              </a:ext>
            </a:extLst>
          </p:cNvPr>
          <p:cNvSpPr txBox="1"/>
          <p:nvPr/>
        </p:nvSpPr>
        <p:spPr>
          <a:xfrm>
            <a:off x="7278623" y="2721021"/>
            <a:ext cx="854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SQL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25EBF06-F1BA-4E81-9E5C-A8BCB025BC3F}"/>
              </a:ext>
            </a:extLst>
          </p:cNvPr>
          <p:cNvSpPr/>
          <p:nvPr/>
        </p:nvSpPr>
        <p:spPr>
          <a:xfrm>
            <a:off x="7068312" y="3850816"/>
            <a:ext cx="260604" cy="853772"/>
          </a:xfrm>
          <a:prstGeom prst="rightBrace">
            <a:avLst>
              <a:gd name="adj1" fmla="val 3289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183B9-E1FA-4ED8-9191-B5FDA39B35BB}"/>
              </a:ext>
            </a:extLst>
          </p:cNvPr>
          <p:cNvSpPr txBox="1"/>
          <p:nvPr/>
        </p:nvSpPr>
        <p:spPr>
          <a:xfrm>
            <a:off x="7237475" y="3969397"/>
            <a:ext cx="1751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Datalog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E8577C-5F98-4F76-8511-9035962436AA}"/>
              </a:ext>
            </a:extLst>
          </p:cNvPr>
          <p:cNvSpPr txBox="1"/>
          <p:nvPr/>
        </p:nvSpPr>
        <p:spPr>
          <a:xfrm>
            <a:off x="7624455" y="4554172"/>
            <a:ext cx="1751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CQL</a:t>
            </a:r>
          </a:p>
        </p:txBody>
      </p:sp>
    </p:spTree>
    <p:extLst>
      <p:ext uri="{BB962C8B-B14F-4D97-AF65-F5344CB8AC3E}">
        <p14:creationId xmlns:p14="http://schemas.microsoft.com/office/powerpoint/2010/main" val="42277884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69FC3-17FA-41A9-8DE1-56FABDC9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E4335-22B8-434F-8D44-722EBD8CD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F5AB9F4-8524-40EE-9E26-185C4493C4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10515600" cy="48249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[0] 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This circuit computes the fixpoint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F5AB9F4-8524-40EE-9E26-185C4493C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4824942"/>
              </a:xfrm>
              <a:prstGeom prst="rect">
                <a:avLst/>
              </a:prstGeo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5FBE896-93C5-4F6B-922F-D29D64B70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557" y="2466456"/>
            <a:ext cx="3742084" cy="1142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429602-DE7D-4A68-A3B3-76FE1BE738C9}"/>
                  </a:ext>
                </a:extLst>
              </p:cNvPr>
              <p:cNvSpPr txBox="1"/>
              <p:nvPr/>
            </p:nvSpPr>
            <p:spPr>
              <a:xfrm>
                <a:off x="886968" y="1684375"/>
                <a:ext cx="68398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Operator producing stream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0, 0, 0, …)</m:t>
                    </m:r>
                  </m:oMath>
                </a14:m>
                <a:r>
                  <a:rPr lang="en-US" sz="2400" dirty="0"/>
                  <a:t> from input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429602-DE7D-4A68-A3B3-76FE1BE73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68" y="1684375"/>
                <a:ext cx="6839886" cy="461665"/>
              </a:xfrm>
              <a:prstGeom prst="rect">
                <a:avLst/>
              </a:prstGeom>
              <a:blipFill>
                <a:blip r:embed="rId4"/>
                <a:stretch>
                  <a:fillRect l="-142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964F43-990C-4C59-AE4E-47BDA6477570}"/>
              </a:ext>
            </a:extLst>
          </p:cNvPr>
          <p:cNvCxnSpPr/>
          <p:nvPr/>
        </p:nvCxnSpPr>
        <p:spPr>
          <a:xfrm>
            <a:off x="4773168" y="2112264"/>
            <a:ext cx="105156" cy="3541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6DDE00-C809-44C1-9997-60EFEB8DAD0F}"/>
                  </a:ext>
                </a:extLst>
              </p:cNvPr>
              <p:cNvSpPr/>
              <p:nvPr/>
            </p:nvSpPr>
            <p:spPr>
              <a:xfrm>
                <a:off x="7598664" y="2466456"/>
                <a:ext cx="379476" cy="4001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6DDE00-C809-44C1-9997-60EFEB8DAD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664" y="2466456"/>
                <a:ext cx="379476" cy="400188"/>
              </a:xfrm>
              <a:prstGeom prst="rect">
                <a:avLst/>
              </a:prstGeom>
              <a:blipFill>
                <a:blip r:embed="rId5"/>
                <a:stretch>
                  <a:fillRect l="-14063" b="-134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8B758C-AD31-4E73-B0D4-889CA41F8424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978140" y="2666550"/>
            <a:ext cx="301752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7E0F44-3009-4AA3-B81B-0DDD41E01BF4}"/>
              </a:ext>
            </a:extLst>
          </p:cNvPr>
          <p:cNvSpPr txBox="1"/>
          <p:nvPr/>
        </p:nvSpPr>
        <p:spPr>
          <a:xfrm>
            <a:off x="7489942" y="3146997"/>
            <a:ext cx="3761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“Loop termination” operator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460145-1C6E-4587-BED7-82DA1897FE51}"/>
              </a:ext>
            </a:extLst>
          </p:cNvPr>
          <p:cNvCxnSpPr>
            <a:cxnSpLocks/>
            <a:endCxn id="10" idx="2"/>
          </p:cNvCxnSpPr>
          <p:nvPr/>
        </p:nvCxnSpPr>
        <p:spPr>
          <a:xfrm flipH="1" flipV="1">
            <a:off x="7788402" y="2866644"/>
            <a:ext cx="189738" cy="3204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4EE4A8-05D3-4452-A9DA-3C840BE3BFDD}"/>
                  </a:ext>
                </a:extLst>
              </p:cNvPr>
              <p:cNvSpPr txBox="1"/>
              <p:nvPr/>
            </p:nvSpPr>
            <p:spPr>
              <a:xfrm>
                <a:off x="6903720" y="2289360"/>
                <a:ext cx="366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4EE4A8-05D3-4452-A9DA-3C840BE3B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720" y="2289360"/>
                <a:ext cx="36606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73263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F967DB-AA3F-44F2-8BA9-DE4812C9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395" y="4663524"/>
            <a:ext cx="2602505" cy="13632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4C5D9F-7163-44DC-BD69-3D66E57F1528}"/>
              </a:ext>
            </a:extLst>
          </p:cNvPr>
          <p:cNvSpPr/>
          <p:nvPr/>
        </p:nvSpPr>
        <p:spPr>
          <a:xfrm>
            <a:off x="0" y="3171019"/>
            <a:ext cx="12192000" cy="15107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A807A-CF38-4DDC-928B-559CC07E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905"/>
          </a:xfrm>
        </p:spPr>
        <p:txBody>
          <a:bodyPr/>
          <a:lstStyle/>
          <a:p>
            <a:r>
              <a:rPr lang="en-US" dirty="0"/>
              <a:t>Streaming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5030"/>
                <a:ext cx="10515600" cy="567297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Streaming joins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are changes to a table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a stream</a:t>
                </a:r>
              </a:p>
              <a:p>
                <a:pPr lvl="1"/>
                <a:r>
                  <a:rPr lang="en-US" dirty="0"/>
                  <a:t>Table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joined with every stream value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/>
                  <a:t> is also a stream</a:t>
                </a:r>
              </a:p>
              <a:p>
                <a:r>
                  <a:rPr lang="en-US" dirty="0"/>
                  <a:t>Convolutions</a:t>
                </a:r>
              </a:p>
              <a:p>
                <a:pPr lvl="1"/>
                <a:r>
                  <a:rPr lang="en-US" dirty="0"/>
                  <a:t>Standard DSP Finite-Impulse-Response filters</a:t>
                </a:r>
              </a:p>
              <a:p>
                <a:endParaRPr lang="en-US" dirty="0"/>
              </a:p>
              <a:p>
                <a:r>
                  <a:rPr lang="en-US" dirty="0"/>
                  <a:t>Streaming window queries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a stream of wall-clock values (time)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a stream of timestamped data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window function, filters data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based on timestamp and time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5030"/>
                <a:ext cx="10515600" cy="5672970"/>
              </a:xfrm>
              <a:blipFill>
                <a:blip r:embed="rId3"/>
                <a:stretch>
                  <a:fillRect l="-1043" t="-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A18B2-CF4D-4218-93D1-DBB404B9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03CEA-C569-4B03-92E5-D03C1C41B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311" y="1359960"/>
            <a:ext cx="2717039" cy="134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F106E-0785-4E20-A6BE-E4700B5E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815" y="3289253"/>
            <a:ext cx="3758304" cy="11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49FE-4741-49F4-AA15-AF3E58D7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Differential Datalog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265043-E793-428E-AED8-F15879A9BA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7473" y="1524365"/>
                <a:ext cx="11076327" cy="4652598"/>
              </a:xfrm>
            </p:spPr>
            <p:txBody>
              <a:bodyPr/>
              <a:lstStyle/>
              <a:p>
                <a:r>
                  <a:rPr lang="en-US" dirty="0"/>
                  <a:t>The Differential Datalog compiler </a:t>
                </a:r>
              </a:p>
              <a:p>
                <a:pPr lvl="1"/>
                <a:r>
                  <a:rPr lang="en-US" dirty="0"/>
                  <a:t>receives as input a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written in Datalog</a:t>
                </a:r>
              </a:p>
              <a:p>
                <a:pPr lvl="1"/>
                <a:r>
                  <a:rPr lang="en-US" dirty="0"/>
                  <a:t>Produces as output an implementation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, written in Rust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265043-E793-428E-AED8-F15879A9BA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473" y="1524365"/>
                <a:ext cx="11076327" cy="4652598"/>
              </a:xfrm>
              <a:blipFill>
                <a:blip r:embed="rId2"/>
                <a:stretch>
                  <a:fillRect l="-991" t="-2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1CCEF-EF68-40E2-8E29-A6D828E1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52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5ACF5F6-C89D-488A-81A3-742A6D4C5204}"/>
              </a:ext>
            </a:extLst>
          </p:cNvPr>
          <p:cNvSpPr/>
          <p:nvPr/>
        </p:nvSpPr>
        <p:spPr>
          <a:xfrm>
            <a:off x="4497656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BCF66A7-A27C-4419-8942-D2A87D25AE95}"/>
              </a:ext>
            </a:extLst>
          </p:cNvPr>
          <p:cNvSpPr/>
          <p:nvPr/>
        </p:nvSpPr>
        <p:spPr>
          <a:xfrm>
            <a:off x="6598232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38F9654-8C89-42A8-BB75-4093892BC0D7}"/>
              </a:ext>
            </a:extLst>
          </p:cNvPr>
          <p:cNvSpPr/>
          <p:nvPr/>
        </p:nvSpPr>
        <p:spPr>
          <a:xfrm>
            <a:off x="2282840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1F2AE9-823E-4907-AB54-0CD2DC694BD6}"/>
              </a:ext>
            </a:extLst>
          </p:cNvPr>
          <p:cNvSpPr/>
          <p:nvPr/>
        </p:nvSpPr>
        <p:spPr>
          <a:xfrm>
            <a:off x="2822660" y="3288679"/>
            <a:ext cx="1747766" cy="1490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dirty="0">
                <a:solidFill>
                  <a:schemeClr val="tx1"/>
                </a:solidFill>
              </a:rPr>
              <a:t>DDlog compiler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F0B3D2-2B7A-4E67-8701-A8332608032F}"/>
              </a:ext>
            </a:extLst>
          </p:cNvPr>
          <p:cNvSpPr txBox="1"/>
          <p:nvPr/>
        </p:nvSpPr>
        <p:spPr>
          <a:xfrm>
            <a:off x="685157" y="3389647"/>
            <a:ext cx="1670215" cy="138425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99" err="1"/>
              <a:t>DDLog</a:t>
            </a:r>
            <a:endParaRPr lang="en-US" sz="2799"/>
          </a:p>
          <a:p>
            <a:pPr algn="ctr"/>
            <a:r>
              <a:rPr lang="en-US" sz="2799"/>
              <a:t>program</a:t>
            </a:r>
          </a:p>
          <a:p>
            <a:pPr algn="ctr"/>
            <a:endParaRPr lang="en-US" sz="279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7A878-346B-4E9A-AD4D-885E3399A35E}"/>
                  </a:ext>
                </a:extLst>
              </p:cNvPr>
              <p:cNvSpPr txBox="1"/>
              <p:nvPr/>
            </p:nvSpPr>
            <p:spPr>
              <a:xfrm>
                <a:off x="5147069" y="3365507"/>
                <a:ext cx="1423467" cy="1384611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799" dirty="0"/>
                  <a:t>Rust</a:t>
                </a:r>
              </a:p>
              <a:p>
                <a:pPr algn="ctr"/>
                <a:r>
                  <a:rPr lang="en-US" sz="2799" dirty="0"/>
                  <a:t>Program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99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99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799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799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7A878-346B-4E9A-AD4D-885E3399A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069" y="3365507"/>
                <a:ext cx="1423467" cy="1384611"/>
              </a:xfrm>
              <a:prstGeom prst="rect">
                <a:avLst/>
              </a:prstGeom>
              <a:blipFill>
                <a:blip r:embed="rId3"/>
                <a:stretch>
                  <a:fillRect l="-8120" t="-3965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5435992-5D91-4D07-8D49-4A6E89185236}"/>
              </a:ext>
            </a:extLst>
          </p:cNvPr>
          <p:cNvSpPr/>
          <p:nvPr/>
        </p:nvSpPr>
        <p:spPr>
          <a:xfrm>
            <a:off x="7103522" y="3288683"/>
            <a:ext cx="1747766" cy="1490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>
                <a:solidFill>
                  <a:schemeClr val="tx1"/>
                </a:solidFill>
              </a:rPr>
              <a:t>Rust compiler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244A6-DBE5-45A7-953E-5F521907CB28}"/>
              </a:ext>
            </a:extLst>
          </p:cNvPr>
          <p:cNvSpPr/>
          <p:nvPr/>
        </p:nvSpPr>
        <p:spPr>
          <a:xfrm>
            <a:off x="4847977" y="5362953"/>
            <a:ext cx="2112595" cy="1277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Differential</a:t>
            </a:r>
            <a:br>
              <a:rPr lang="en-US" sz="2400" dirty="0"/>
            </a:br>
            <a:r>
              <a:rPr lang="en-US" sz="2400" dirty="0">
                <a:solidFill>
                  <a:schemeClr val="tx1"/>
                </a:solidFill>
              </a:rPr>
              <a:t>dataflow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library</a:t>
            </a:r>
            <a:endParaRPr lang="en-US" sz="2799" dirty="0">
              <a:solidFill>
                <a:schemeClr val="tx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AF92429-C34E-4000-BCBC-5CD82C612466}"/>
              </a:ext>
            </a:extLst>
          </p:cNvPr>
          <p:cNvSpPr/>
          <p:nvPr/>
        </p:nvSpPr>
        <p:spPr>
          <a:xfrm rot="16200000">
            <a:off x="5622098" y="4707800"/>
            <a:ext cx="564348" cy="687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A06F802-E14F-4B1D-8BED-26DAD76925ED}"/>
              </a:ext>
            </a:extLst>
          </p:cNvPr>
          <p:cNvSpPr/>
          <p:nvPr/>
        </p:nvSpPr>
        <p:spPr>
          <a:xfrm>
            <a:off x="8886244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1826E1-BB82-4160-9F13-1231090CA09D}"/>
              </a:ext>
            </a:extLst>
          </p:cNvPr>
          <p:cNvSpPr txBox="1"/>
          <p:nvPr/>
        </p:nvSpPr>
        <p:spPr>
          <a:xfrm>
            <a:off x="9663669" y="3605036"/>
            <a:ext cx="1283992" cy="9536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Native</a:t>
            </a:r>
            <a:br>
              <a:rPr lang="en-US" sz="2799" dirty="0"/>
            </a:br>
            <a:r>
              <a:rPr lang="en-US" sz="2799" dirty="0"/>
              <a:t>library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5665C7D-659C-4DD6-8231-7B9F5658CA51}"/>
              </a:ext>
            </a:extLst>
          </p:cNvPr>
          <p:cNvSpPr/>
          <p:nvPr/>
        </p:nvSpPr>
        <p:spPr>
          <a:xfrm rot="5400000">
            <a:off x="10023489" y="2945017"/>
            <a:ext cx="564348" cy="68732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5327876-4C72-4856-9111-034307FD9E14}"/>
              </a:ext>
            </a:extLst>
          </p:cNvPr>
          <p:cNvSpPr/>
          <p:nvPr/>
        </p:nvSpPr>
        <p:spPr>
          <a:xfrm rot="5400000">
            <a:off x="10023647" y="4520737"/>
            <a:ext cx="564348" cy="68732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68B63-96FA-4E12-8DB5-01DC76A006E4}"/>
              </a:ext>
            </a:extLst>
          </p:cNvPr>
          <p:cNvSpPr txBox="1"/>
          <p:nvPr/>
        </p:nvSpPr>
        <p:spPr>
          <a:xfrm>
            <a:off x="9276489" y="2052653"/>
            <a:ext cx="2230354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stream of </a:t>
            </a:r>
            <a:br>
              <a:rPr lang="en-US" sz="2799" dirty="0"/>
            </a:br>
            <a:r>
              <a:rPr lang="en-US" sz="2799" dirty="0"/>
              <a:t>input changes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E76E45-91B8-4713-B597-B845A260F4D2}"/>
              </a:ext>
            </a:extLst>
          </p:cNvPr>
          <p:cNvSpPr txBox="1"/>
          <p:nvPr/>
        </p:nvSpPr>
        <p:spPr>
          <a:xfrm>
            <a:off x="9146444" y="5090652"/>
            <a:ext cx="2449966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stream of </a:t>
            </a:r>
            <a:br>
              <a:rPr lang="en-US" sz="2799" dirty="0"/>
            </a:br>
            <a:r>
              <a:rPr lang="en-US" sz="2799" dirty="0"/>
              <a:t>output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423FDF-26B1-4F8E-9B15-8DD666F786CF}"/>
                  </a:ext>
                </a:extLst>
              </p:cNvPr>
              <p:cNvSpPr/>
              <p:nvPr/>
            </p:nvSpPr>
            <p:spPr>
              <a:xfrm>
                <a:off x="1278354" y="4227057"/>
                <a:ext cx="555520" cy="523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99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799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423FDF-26B1-4F8E-9B15-8DD666F78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54" y="4227057"/>
                <a:ext cx="555520" cy="5230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378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31DA-9E2C-4C42-870E-84FDAD5E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170"/>
          </a:xfrm>
        </p:spPr>
        <p:txBody>
          <a:bodyPr/>
          <a:lstStyle/>
          <a:p>
            <a:r>
              <a:rPr lang="en-US" dirty="0"/>
              <a:t>We’re only getting started!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C90ED-3BFA-458A-BB65-C952560D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53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534ED1-74EC-411E-9D32-0552BF29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870"/>
            <a:ext cx="10515600" cy="5329605"/>
          </a:xfrm>
        </p:spPr>
        <p:txBody>
          <a:bodyPr>
            <a:normAutofit/>
          </a:bodyPr>
          <a:lstStyle/>
          <a:p>
            <a:r>
              <a:rPr lang="en-US" dirty="0"/>
              <a:t>Core DBSP library</a:t>
            </a:r>
          </a:p>
          <a:p>
            <a:r>
              <a:rPr lang="en-US" dirty="0"/>
              <a:t>Parallel and distributed execution</a:t>
            </a:r>
          </a:p>
          <a:p>
            <a:r>
              <a:rPr lang="en-US" dirty="0"/>
              <a:t>Formal verification</a:t>
            </a:r>
          </a:p>
          <a:p>
            <a:r>
              <a:rPr lang="en-US" dirty="0"/>
              <a:t>Persistence</a:t>
            </a:r>
          </a:p>
          <a:p>
            <a:r>
              <a:rPr lang="en-US" dirty="0"/>
              <a:t>Fault-tolerance</a:t>
            </a:r>
          </a:p>
          <a:p>
            <a:r>
              <a:rPr lang="en-US" dirty="0"/>
              <a:t>Load-balancing</a:t>
            </a:r>
          </a:p>
          <a:p>
            <a:r>
              <a:rPr lang="en-US" dirty="0"/>
              <a:t>Runtime queries</a:t>
            </a:r>
          </a:p>
          <a:p>
            <a:r>
              <a:rPr lang="en-US"/>
              <a:t>Cloud service</a:t>
            </a:r>
            <a:endParaRPr lang="en-US" dirty="0"/>
          </a:p>
          <a:p>
            <a:r>
              <a:rPr lang="en-US" dirty="0"/>
              <a:t>Integration in existing systems (SQL, Spark, Rust, etc.)</a:t>
            </a:r>
          </a:p>
          <a:p>
            <a:r>
              <a:rPr lang="en-US" dirty="0"/>
              <a:t>Applications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F29D94-2B34-4E02-B164-41A6A1DB9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03484" y="788345"/>
            <a:ext cx="4188210" cy="41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752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72D9-04EF-4734-8756-0E97788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9147" y="1227505"/>
                <a:ext cx="10515600" cy="5128845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DSP circuits are a nice model of streaming computation</a:t>
                </a:r>
              </a:p>
              <a:p>
                <a:pPr lvl="1"/>
                <a:r>
                  <a:rPr lang="en-US" sz="2800" dirty="0"/>
                  <a:t>Four operators: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↑,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∫</m:t>
                    </m:r>
                  </m:oMath>
                </a14:m>
                <a:endParaRPr lang="en-US" sz="2800" dirty="0"/>
              </a:p>
              <a:p>
                <a:r>
                  <a:rPr lang="en-US" sz="3200" dirty="0"/>
                  <a:t>Circuits can compute on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-sets (changes to DBs)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r>
                  <a:rPr lang="en-US" sz="3200" dirty="0"/>
                  <a:t>Recipe for incremental view maintenance:	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dirty="0"/>
                  <a:t>Translate a DB query into a streaming circuit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2800" dirty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dirty="0"/>
                  <a:t>Build incremental version of circuit: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 dirty="0"/>
              </a:p>
              <a:p>
                <a:pPr marL="971550" lvl="1" indent="-514350">
                  <a:buFont typeface="+mj-lt"/>
                  <a:buAutoNum type="arabicPeriod" startAt="3"/>
                </a:pPr>
                <a:r>
                  <a:rPr lang="en-US" sz="2800" dirty="0"/>
                  <a:t>Efficiently implement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2800" b="0" dirty="0"/>
                  <a:t> by optimizing circuit: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∘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147" y="1227505"/>
                <a:ext cx="10515600" cy="5128845"/>
              </a:xfrm>
              <a:blipFill>
                <a:blip r:embed="rId2"/>
                <a:stretch>
                  <a:fillRect l="-1333" t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FAC5D-8D90-4457-86C1-C8EE0ED6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156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3DEF-4A68-48E1-8310-7143BA42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CC54B-E395-42D5-86D1-E4F8E39F1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57D38-F0B8-4B27-928E-592F054E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81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268-6E2F-4D88-BBA3-DC4BFB9A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59B7D-D151-4A8F-952C-C5DF66C61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6022" cy="4351338"/>
          </a:xfrm>
        </p:spPr>
        <p:txBody>
          <a:bodyPr/>
          <a:lstStyle/>
          <a:p>
            <a:r>
              <a:rPr lang="en-US" dirty="0"/>
              <a:t>Incremental View Maintenance</a:t>
            </a:r>
          </a:p>
          <a:p>
            <a:r>
              <a:rPr lang="en-US" dirty="0"/>
              <a:t>Streaming Databases</a:t>
            </a:r>
          </a:p>
          <a:p>
            <a:r>
              <a:rPr lang="en-US" dirty="0"/>
              <a:t>Streaming languages</a:t>
            </a:r>
          </a:p>
          <a:p>
            <a:r>
              <a:rPr lang="en-US" dirty="0"/>
              <a:t>Functional Languages</a:t>
            </a:r>
          </a:p>
          <a:p>
            <a:r>
              <a:rPr lang="en-US" dirty="0"/>
              <a:t>Category theory</a:t>
            </a:r>
          </a:p>
          <a:p>
            <a:r>
              <a:rPr lang="en-US" dirty="0"/>
              <a:t>Dataflow machines</a:t>
            </a:r>
          </a:p>
          <a:p>
            <a:r>
              <a:rPr lang="en-US" dirty="0"/>
              <a:t>Synchronous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B75DC-4D11-40EE-AAAA-CB43F03D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56</a:t>
            </a:fld>
            <a:endParaRPr lang="en-US"/>
          </a:p>
        </p:txBody>
      </p:sp>
      <p:pic>
        <p:nvPicPr>
          <p:cNvPr id="9" name="Picture 8" descr="A bookshelf full of books&#10;&#10;Description automatically generated with medium confidence">
            <a:extLst>
              <a:ext uri="{FF2B5EF4-FFF2-40B4-BE49-F238E27FC236}">
                <a16:creationId xmlns:a16="http://schemas.microsoft.com/office/drawing/2014/main" id="{39DBFCA3-486C-4978-911F-2098AA65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60604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126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D059-D5CC-405C-B117-9F292015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Materialized View Update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E3489F-6B66-4A16-94B2-E37A6CBC8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7451" y="2005012"/>
            <a:ext cx="674067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DAA1F-2F9C-4212-8DC8-AB8F9E02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7B8FC-144C-4A0A-BC14-EFF4670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8" y="3021559"/>
            <a:ext cx="4618299" cy="1448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0460A-CDC9-4E72-9BB3-E446D39796C8}"/>
              </a:ext>
            </a:extLst>
          </p:cNvPr>
          <p:cNvSpPr txBox="1"/>
          <p:nvPr/>
        </p:nvSpPr>
        <p:spPr>
          <a:xfrm>
            <a:off x="700212" y="4543064"/>
            <a:ext cx="358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IEEE Data Engineering Bulletin, 1995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5DEDE-2348-4D99-B1CE-9E0D5B93DB26}"/>
              </a:ext>
            </a:extLst>
          </p:cNvPr>
          <p:cNvSpPr/>
          <p:nvPr/>
        </p:nvSpPr>
        <p:spPr>
          <a:xfrm>
            <a:off x="6154783" y="3545015"/>
            <a:ext cx="3030583" cy="196596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>
                <a:alpha val="29020"/>
              </a:srgbClr>
            </a:solidFill>
          </a:ln>
          <a:scene3d>
            <a:camera prst="orthographicFront">
              <a:rot lat="1320000" lon="2040000" rev="0"/>
            </a:camera>
            <a:lightRig rig="balanced" dir="t">
              <a:rot lat="0" lon="0" rev="15000000"/>
            </a:lightRig>
          </a:scene3d>
          <a:sp3d extrusionH="5734050"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0CFF5-8D8B-4DB7-B7A5-67278DEB48B6}"/>
              </a:ext>
            </a:extLst>
          </p:cNvPr>
          <p:cNvSpPr txBox="1"/>
          <p:nvPr/>
        </p:nvSpPr>
        <p:spPr>
          <a:xfrm rot="19796189">
            <a:off x="8735440" y="3780817"/>
            <a:ext cx="368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essentially cover this whole space</a:t>
            </a:r>
          </a:p>
        </p:txBody>
      </p:sp>
    </p:spTree>
    <p:extLst>
      <p:ext uri="{BB962C8B-B14F-4D97-AF65-F5344CB8AC3E}">
        <p14:creationId xmlns:p14="http://schemas.microsoft.com/office/powerpoint/2010/main" val="10011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05A5-860D-42F8-AD0C-0090EC61E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720"/>
          </a:xfrm>
        </p:spPr>
        <p:txBody>
          <a:bodyPr/>
          <a:lstStyle/>
          <a:p>
            <a:r>
              <a:rPr lang="en-US" dirty="0"/>
              <a:t>Datalog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3547F-8195-4C12-BB57-1D611EE27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844"/>
            <a:ext cx="10515600" cy="3074621"/>
          </a:xfrm>
        </p:spPr>
        <p:txBody>
          <a:bodyPr>
            <a:normAutofit/>
          </a:bodyPr>
          <a:lstStyle/>
          <a:p>
            <a:r>
              <a:rPr lang="en-US" dirty="0"/>
              <a:t>Essentially an alternative language to SQL for describing views</a:t>
            </a:r>
            <a:br>
              <a:rPr lang="en-US" dirty="0"/>
            </a:br>
            <a:r>
              <a:rPr lang="en-US" sz="1800" dirty="0"/>
              <a:t>(Datalog views are always sets – no duplicates allowed)</a:t>
            </a:r>
          </a:p>
          <a:p>
            <a:r>
              <a:rPr lang="en-US" dirty="0"/>
              <a:t>Differential Datalog (DDlog) is a dialect of Datalog with extra features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A67DB-0975-4535-94E2-C7CC21E1B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3B0AE-E795-4D09-9B7D-50E35D8330A3}"/>
              </a:ext>
            </a:extLst>
          </p:cNvPr>
          <p:cNvSpPr txBox="1"/>
          <p:nvPr/>
        </p:nvSpPr>
        <p:spPr>
          <a:xfrm>
            <a:off x="7519436" y="3733941"/>
            <a:ext cx="395763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V(name, age) :- 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T(name, age),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age &gt;= 10.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A7E5E-75DA-4245-A0AB-96F1FD387882}"/>
              </a:ext>
            </a:extLst>
          </p:cNvPr>
          <p:cNvSpPr txBox="1"/>
          <p:nvPr/>
        </p:nvSpPr>
        <p:spPr>
          <a:xfrm>
            <a:off x="553010" y="3733941"/>
            <a:ext cx="609487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CREATE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VIEW</a:t>
            </a:r>
            <a:r>
              <a:rPr lang="en-US" sz="2800" dirty="0">
                <a:latin typeface="Consolas" panose="020B0609020204030204" pitchFamily="49" charset="0"/>
              </a:rPr>
              <a:t> V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AS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DISTINCT</a:t>
            </a:r>
            <a:r>
              <a:rPr lang="en-US" sz="2800" dirty="0">
                <a:latin typeface="Consolas" panose="020B0609020204030204" pitchFamily="49" charset="0"/>
              </a:rPr>
              <a:t> *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 dirty="0">
                <a:latin typeface="Consolas" panose="020B0609020204030204" pitchFamily="49" charset="0"/>
              </a:rPr>
              <a:t> 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 dirty="0">
                <a:latin typeface="Consolas" panose="020B0609020204030204" pitchFamily="49" charset="0"/>
              </a:rPr>
              <a:t> Age &gt;=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81D060-6E8C-44D8-B84F-36252C879FCB}"/>
              </a:ext>
            </a:extLst>
          </p:cNvPr>
          <p:cNvSpPr txBox="1"/>
          <p:nvPr/>
        </p:nvSpPr>
        <p:spPr>
          <a:xfrm>
            <a:off x="3226909" y="5124087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SQL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40B45-5AFB-4A2C-88A9-CD734CC9432B}"/>
              </a:ext>
            </a:extLst>
          </p:cNvPr>
          <p:cNvSpPr txBox="1"/>
          <p:nvPr/>
        </p:nvSpPr>
        <p:spPr>
          <a:xfrm>
            <a:off x="8965092" y="5070129"/>
            <a:ext cx="130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Datalog</a:t>
            </a:r>
          </a:p>
        </p:txBody>
      </p:sp>
    </p:spTree>
    <p:extLst>
      <p:ext uri="{BB962C8B-B14F-4D97-AF65-F5344CB8AC3E}">
        <p14:creationId xmlns:p14="http://schemas.microsoft.com/office/powerpoint/2010/main" val="26630637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CBF7-96B9-4F10-9002-F7BF5F1F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intersection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29492-1C44-41C1-87FD-CF20C3C13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5448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INTERSECT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753D-AE4A-4A2B-BF73-9325D681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0BE62-B9CA-45CD-B136-C67DF636FECE}"/>
              </a:ext>
            </a:extLst>
          </p:cNvPr>
          <p:cNvSpPr txBox="1"/>
          <p:nvPr/>
        </p:nvSpPr>
        <p:spPr>
          <a:xfrm>
            <a:off x="6694392" y="1999109"/>
            <a:ext cx="4585448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O(x) :- T1(x),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    T2(x).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2D438-4839-4875-A753-E68E92C151C2}"/>
              </a:ext>
            </a:extLst>
          </p:cNvPr>
          <p:cNvSpPr txBox="1"/>
          <p:nvPr/>
        </p:nvSpPr>
        <p:spPr>
          <a:xfrm>
            <a:off x="2981022" y="3781674"/>
            <a:ext cx="6509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a disguised JOIN. We will see it soon.</a:t>
            </a:r>
          </a:p>
        </p:txBody>
      </p:sp>
    </p:spTree>
    <p:extLst>
      <p:ext uri="{BB962C8B-B14F-4D97-AF65-F5344CB8AC3E}">
        <p14:creationId xmlns:p14="http://schemas.microsoft.com/office/powerpoint/2010/main" val="121251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66288E-0FCB-488B-BB38-87E429701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26" y="1139527"/>
            <a:ext cx="4989976" cy="2289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79C3B-5501-4B78-BDE4-2AFA13C7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What is incremental computation?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537765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a program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Change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“slightly”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 general, this is hard to even define precisely</a:t>
                </a:r>
              </a:p>
              <a:p>
                <a:r>
                  <a:rPr lang="en-US" dirty="0"/>
                  <a:t>But it works great for databases:</a:t>
                </a:r>
              </a:p>
              <a:p>
                <a:pPr lvl="1"/>
                <a:r>
                  <a:rPr lang="en-US" dirty="0"/>
                  <a:t>Databases have a natural notion of “changes”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is a query,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 set of tables,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 transaction</a:t>
                </a:r>
              </a:p>
              <a:p>
                <a:pPr lvl="1"/>
                <a:r>
                  <a:rPr lang="en-US" dirty="0"/>
                  <a:t>Usually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5377657"/>
              </a:xfrm>
              <a:blipFill>
                <a:blip r:embed="rId3"/>
                <a:stretch>
                  <a:fillRect l="-1043" t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26AB7-F2B7-4F2C-81CE-A501CB90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/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F0AEA0-1EFD-43DA-B1F3-4CDB0F4D8DD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003495" y="2117438"/>
            <a:ext cx="275517" cy="107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56AADB-8FF1-4B62-8706-E21EF4E05CB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11378" y="2122625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/>
              <p:nvPr/>
            </p:nvSpPr>
            <p:spPr>
              <a:xfrm>
                <a:off x="3670455" y="1932772"/>
                <a:ext cx="333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455" y="1932772"/>
                <a:ext cx="33304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/>
              <p:nvPr/>
            </p:nvSpPr>
            <p:spPr>
              <a:xfrm>
                <a:off x="5329772" y="1949058"/>
                <a:ext cx="398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2" y="1949058"/>
                <a:ext cx="3986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/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2DA7D2-4DE9-4F7F-92B2-F9979731EEA2}"/>
              </a:ext>
            </a:extLst>
          </p:cNvPr>
          <p:cNvCxnSpPr>
            <a:cxnSpLocks/>
            <a:stCxn id="16" idx="3"/>
            <a:endCxn id="13" idx="1"/>
          </p:cNvCxnSpPr>
          <p:nvPr/>
        </p:nvCxnSpPr>
        <p:spPr>
          <a:xfrm>
            <a:off x="3987495" y="3143672"/>
            <a:ext cx="29151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8511C1-3FCB-4D06-A2D0-E553A0FBFDCE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011379" y="3143672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/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/>
              <p:nvPr/>
            </p:nvSpPr>
            <p:spPr>
              <a:xfrm>
                <a:off x="5329773" y="2970105"/>
                <a:ext cx="973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3" y="2970105"/>
                <a:ext cx="97340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974C45-0983-4FC4-933B-431598929938}"/>
              </a:ext>
            </a:extLst>
          </p:cNvPr>
          <p:cNvCxnSpPr/>
          <p:nvPr/>
        </p:nvCxnSpPr>
        <p:spPr>
          <a:xfrm>
            <a:off x="5497417" y="2318390"/>
            <a:ext cx="0" cy="651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12FF3E-0C65-491E-9AE6-10187A46507B}"/>
              </a:ext>
            </a:extLst>
          </p:cNvPr>
          <p:cNvSpPr txBox="1"/>
          <p:nvPr/>
        </p:nvSpPr>
        <p:spPr>
          <a:xfrm>
            <a:off x="5497318" y="2416107"/>
            <a:ext cx="70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reuse</a:t>
            </a:r>
          </a:p>
        </p:txBody>
      </p:sp>
    </p:spTree>
    <p:extLst>
      <p:ext uri="{BB962C8B-B14F-4D97-AF65-F5344CB8AC3E}">
        <p14:creationId xmlns:p14="http://schemas.microsoft.com/office/powerpoint/2010/main" val="41083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B382-CE93-46B2-A15A-E7B140E7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440"/>
          </a:xfrm>
        </p:spPr>
        <p:txBody>
          <a:bodyPr/>
          <a:lstStyle/>
          <a:p>
            <a:r>
              <a:rPr lang="en-US" dirty="0"/>
              <a:t>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dirty="0">
                    <a:latin typeface="Consolas" panose="020B0609020204030204" pitchFamily="49" charset="0"/>
                  </a:rPr>
                  <a:t> Age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dirty="0">
                    <a:latin typeface="Consolas" panose="020B0609020204030204" pitchFamily="49" charset="0"/>
                  </a:rPr>
                  <a:t> T</a:t>
                </a:r>
              </a:p>
              <a:p>
                <a:r>
                  <a:rPr lang="en-US" dirty="0"/>
                  <a:t>In DDlog: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Consolas" panose="020B0609020204030204" pitchFamily="49" charset="0"/>
                  </a:rPr>
                  <a:t>O(age) :- T(_, age).</a:t>
                </a: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The weight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= sum of weights of all tuples that project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  <a:blipFill>
                <a:blip r:embed="rId2"/>
                <a:stretch>
                  <a:fillRect l="-1217" t="-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E2373-CE1E-4412-9E5C-BFA37F74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60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5B391888-5E7A-444D-817F-05181B686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942832"/>
              </p:ext>
            </p:extLst>
          </p:nvPr>
        </p:nvGraphicFramePr>
        <p:xfrm>
          <a:off x="1882856" y="3976630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FF2D931B-60AA-415C-9211-EFDFDFFAD6A3}"/>
              </a:ext>
            </a:extLst>
          </p:cNvPr>
          <p:cNvSpPr/>
          <p:nvPr/>
        </p:nvSpPr>
        <p:spPr>
          <a:xfrm>
            <a:off x="4482685" y="4554263"/>
            <a:ext cx="1492700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SELECT Age 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EDD58B04-2E24-4773-99ED-0E127833B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173597"/>
              </p:ext>
            </p:extLst>
          </p:nvPr>
        </p:nvGraphicFramePr>
        <p:xfrm>
          <a:off x="6142271" y="3978639"/>
          <a:ext cx="165377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1+2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/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01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77DB5C-B78C-4070-988F-134C14530895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>
            <a:off x="1734463" y="3429000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3732A6B6-ADAB-4563-A64F-58ACC9516E16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2533848" y="3429001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/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i="1" baseline="30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/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/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/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E83D57-E128-4F2F-A31C-B13F247DDFB0}"/>
              </a:ext>
            </a:extLst>
          </p:cNvPr>
          <p:cNvCxnSpPr>
            <a:cxnSpLocks/>
            <a:stCxn id="13" idx="3"/>
            <a:endCxn id="20" idx="1"/>
          </p:cNvCxnSpPr>
          <p:nvPr/>
        </p:nvCxnSpPr>
        <p:spPr>
          <a:xfrm flipV="1">
            <a:off x="4063457" y="3429000"/>
            <a:ext cx="311041" cy="8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6750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884B-6745-42D7-B73F-72567A874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Translating a DDlog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72D8C-5081-45B6-A8C5-FCE068B9B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RelationHead</a:t>
            </a:r>
            <a:r>
              <a:rPr lang="en-US" dirty="0"/>
              <a:t> :- RelationTerm0, not RelationTerm1.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Head relation = circuit output</a:t>
            </a:r>
          </a:p>
          <a:p>
            <a:pPr marL="0" indent="0">
              <a:buNone/>
            </a:pPr>
            <a:r>
              <a:rPr lang="en-US" dirty="0"/>
              <a:t>Relations in body = circuit inputs</a:t>
            </a:r>
          </a:p>
          <a:p>
            <a:pPr marL="0" indent="0">
              <a:buNone/>
            </a:pPr>
            <a:r>
              <a:rPr lang="en-US" dirty="0"/>
              <a:t>Rule body = circuit contents</a:t>
            </a:r>
          </a:p>
          <a:p>
            <a:pPr marL="0" indent="0">
              <a:buNone/>
            </a:pPr>
            <a:r>
              <a:rPr lang="en-US" dirty="0"/>
              <a:t>Edges in circuit = conjunctions in rule body</a:t>
            </a:r>
          </a:p>
          <a:p>
            <a:pPr marL="0" indent="0">
              <a:buNone/>
            </a:pPr>
            <a:r>
              <a:rPr lang="en-US" dirty="0" err="1"/>
              <a:t>Turnstyle</a:t>
            </a:r>
            <a:r>
              <a:rPr lang="en-US" dirty="0"/>
              <a:t> = projection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FC00B-6F63-4BB3-9096-151810D5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4D592B-A467-4A32-AE7D-C3484EADDA52}"/>
              </a:ext>
            </a:extLst>
          </p:cNvPr>
          <p:cNvSpPr/>
          <p:nvPr/>
        </p:nvSpPr>
        <p:spPr>
          <a:xfrm>
            <a:off x="4829535" y="2961165"/>
            <a:ext cx="2225233" cy="12269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23C1755-583A-41D1-ADE3-7C9D2002292F}"/>
              </a:ext>
            </a:extLst>
          </p:cNvPr>
          <p:cNvSpPr/>
          <p:nvPr/>
        </p:nvSpPr>
        <p:spPr>
          <a:xfrm>
            <a:off x="5567421" y="2323983"/>
            <a:ext cx="648182" cy="58452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ECFA19-C812-4B11-9B94-1EED35689B92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792410" y="3574622"/>
            <a:ext cx="63308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3DB57D-33EE-440A-B052-0B74278258F5}"/>
              </a:ext>
            </a:extLst>
          </p:cNvPr>
          <p:cNvSpPr txBox="1"/>
          <p:nvPr/>
        </p:nvSpPr>
        <p:spPr>
          <a:xfrm>
            <a:off x="8391643" y="3389956"/>
            <a:ext cx="14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RelationHead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10929-FEED-4184-8982-C43C3926A4EE}"/>
              </a:ext>
            </a:extLst>
          </p:cNvPr>
          <p:cNvSpPr txBox="1"/>
          <p:nvPr/>
        </p:nvSpPr>
        <p:spPr>
          <a:xfrm>
            <a:off x="2773776" y="3139516"/>
            <a:ext cx="156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RelationTerm0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12E35-F68A-47EE-824E-6D61B7818BFF}"/>
              </a:ext>
            </a:extLst>
          </p:cNvPr>
          <p:cNvSpPr txBox="1"/>
          <p:nvPr/>
        </p:nvSpPr>
        <p:spPr>
          <a:xfrm>
            <a:off x="2773776" y="3759289"/>
            <a:ext cx="156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RelationTerm1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A5A45B-C120-4A8F-9E70-EDF3001CB3EF}"/>
              </a:ext>
            </a:extLst>
          </p:cNvPr>
          <p:cNvCxnSpPr>
            <a:cxnSpLocks/>
          </p:cNvCxnSpPr>
          <p:nvPr/>
        </p:nvCxnSpPr>
        <p:spPr>
          <a:xfrm>
            <a:off x="4314462" y="3324182"/>
            <a:ext cx="6649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0367FD-E676-4B47-99D7-D04438374F41}"/>
              </a:ext>
            </a:extLst>
          </p:cNvPr>
          <p:cNvCxnSpPr>
            <a:cxnSpLocks/>
          </p:cNvCxnSpPr>
          <p:nvPr/>
        </p:nvCxnSpPr>
        <p:spPr>
          <a:xfrm>
            <a:off x="4294206" y="3943114"/>
            <a:ext cx="18548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37C9E-87B0-4D19-BEAF-B70DECC8BB55}"/>
              </a:ext>
            </a:extLst>
          </p:cNvPr>
          <p:cNvSpPr/>
          <p:nvPr/>
        </p:nvSpPr>
        <p:spPr>
          <a:xfrm>
            <a:off x="7425494" y="3254703"/>
            <a:ext cx="643361" cy="6398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proj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E1FC29-8311-4F4C-A3C9-B712135B153D}"/>
              </a:ext>
            </a:extLst>
          </p:cNvPr>
          <p:cNvCxnSpPr>
            <a:cxnSpLocks/>
          </p:cNvCxnSpPr>
          <p:nvPr/>
        </p:nvCxnSpPr>
        <p:spPr>
          <a:xfrm flipV="1">
            <a:off x="8078959" y="3574622"/>
            <a:ext cx="370726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03C756-AF65-41EF-94DA-7426C18050C5}"/>
              </a:ext>
            </a:extLst>
          </p:cNvPr>
          <p:cNvCxnSpPr>
            <a:cxnSpLocks/>
          </p:cNvCxnSpPr>
          <p:nvPr/>
        </p:nvCxnSpPr>
        <p:spPr>
          <a:xfrm flipV="1">
            <a:off x="5633976" y="3346955"/>
            <a:ext cx="515073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4E9B22B-80E6-4166-9ADC-82E27E262297}"/>
              </a:ext>
            </a:extLst>
          </p:cNvPr>
          <p:cNvSpPr txBox="1"/>
          <p:nvPr/>
        </p:nvSpPr>
        <p:spPr>
          <a:xfrm>
            <a:off x="1269523" y="1321356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head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F057749-2851-4D35-8C84-A0459284A0EA}"/>
              </a:ext>
            </a:extLst>
          </p:cNvPr>
          <p:cNvSpPr/>
          <p:nvPr/>
        </p:nvSpPr>
        <p:spPr>
          <a:xfrm rot="5400000" flipH="1">
            <a:off x="1730711" y="874169"/>
            <a:ext cx="200050" cy="1724187"/>
          </a:xfrm>
          <a:prstGeom prst="rightBrace">
            <a:avLst>
              <a:gd name="adj1" fmla="val 3085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20C52E78-0E12-430F-AAD9-877D609637B7}"/>
              </a:ext>
            </a:extLst>
          </p:cNvPr>
          <p:cNvSpPr/>
          <p:nvPr/>
        </p:nvSpPr>
        <p:spPr>
          <a:xfrm rot="5400000" flipH="1">
            <a:off x="5295947" y="-484047"/>
            <a:ext cx="171089" cy="4520557"/>
          </a:xfrm>
          <a:prstGeom prst="rightBrace">
            <a:avLst>
              <a:gd name="adj1" fmla="val 5627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A17307-91D0-4745-9111-D83E74B160B8}"/>
              </a:ext>
            </a:extLst>
          </p:cNvPr>
          <p:cNvSpPr txBox="1"/>
          <p:nvPr/>
        </p:nvSpPr>
        <p:spPr>
          <a:xfrm>
            <a:off x="4903877" y="130862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body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8782CD-F084-47C5-A01C-C4736AB2152F}"/>
              </a:ext>
            </a:extLst>
          </p:cNvPr>
          <p:cNvSpPr/>
          <p:nvPr/>
        </p:nvSpPr>
        <p:spPr>
          <a:xfrm>
            <a:off x="4989507" y="3109081"/>
            <a:ext cx="643361" cy="3997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6DB13A-332F-4817-B0FD-4ACE9C8F9FC2}"/>
              </a:ext>
            </a:extLst>
          </p:cNvPr>
          <p:cNvSpPr/>
          <p:nvPr/>
        </p:nvSpPr>
        <p:spPr>
          <a:xfrm>
            <a:off x="6149049" y="3242244"/>
            <a:ext cx="643361" cy="789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0934E3-1852-4C43-A42B-07DEC4D06577}"/>
              </a:ext>
            </a:extLst>
          </p:cNvPr>
          <p:cNvCxnSpPr/>
          <p:nvPr/>
        </p:nvCxnSpPr>
        <p:spPr>
          <a:xfrm>
            <a:off x="5079569" y="2127142"/>
            <a:ext cx="771041" cy="119704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7C712D-4D1F-455D-8314-D30B774E6DA1}"/>
              </a:ext>
            </a:extLst>
          </p:cNvPr>
          <p:cNvCxnSpPr>
            <a:cxnSpLocks/>
            <a:stCxn id="38" idx="2"/>
            <a:endCxn id="19" idx="0"/>
          </p:cNvCxnSpPr>
          <p:nvPr/>
        </p:nvCxnSpPr>
        <p:spPr>
          <a:xfrm rot="16200000" flipH="1">
            <a:off x="4740018" y="247545"/>
            <a:ext cx="1174161" cy="4840153"/>
          </a:xfrm>
          <a:prstGeom prst="bentConnector3">
            <a:avLst>
              <a:gd name="adj1" fmla="val 14361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9365E8C-BC1C-4D27-83EA-400646E4FC73}"/>
              </a:ext>
            </a:extLst>
          </p:cNvPr>
          <p:cNvSpPr/>
          <p:nvPr/>
        </p:nvSpPr>
        <p:spPr>
          <a:xfrm>
            <a:off x="2788000" y="1836288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5EFEB7-03A6-4CA6-89A2-F8B4C6126017}"/>
              </a:ext>
            </a:extLst>
          </p:cNvPr>
          <p:cNvCxnSpPr>
            <a:cxnSpLocks/>
          </p:cNvCxnSpPr>
          <p:nvPr/>
        </p:nvCxnSpPr>
        <p:spPr>
          <a:xfrm flipH="1">
            <a:off x="3629860" y="2180147"/>
            <a:ext cx="369124" cy="1062097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97173A-9165-4C88-BC28-2524FB7294AF}"/>
              </a:ext>
            </a:extLst>
          </p:cNvPr>
          <p:cNvCxnSpPr>
            <a:cxnSpLocks/>
          </p:cNvCxnSpPr>
          <p:nvPr/>
        </p:nvCxnSpPr>
        <p:spPr>
          <a:xfrm flipH="1">
            <a:off x="3777657" y="2180147"/>
            <a:ext cx="2290149" cy="166875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D9128E-B75B-4444-AA47-A2A7A1FD0FA5}"/>
              </a:ext>
            </a:extLst>
          </p:cNvPr>
          <p:cNvSpPr txBox="1"/>
          <p:nvPr/>
        </p:nvSpPr>
        <p:spPr>
          <a:xfrm>
            <a:off x="5294924" y="2399697"/>
            <a:ext cx="132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Compiled to</a:t>
            </a:r>
          </a:p>
        </p:txBody>
      </p:sp>
      <p:cxnSp>
        <p:nvCxnSpPr>
          <p:cNvPr id="39" name="Straight Arrow Connector 33">
            <a:extLst>
              <a:ext uri="{FF2B5EF4-FFF2-40B4-BE49-F238E27FC236}">
                <a16:creationId xmlns:a16="http://schemas.microsoft.com/office/drawing/2014/main" id="{BC93B642-82B4-4C63-A5EB-E3F78DCAB2CC}"/>
              </a:ext>
            </a:extLst>
          </p:cNvPr>
          <p:cNvCxnSpPr>
            <a:cxnSpLocks/>
            <a:stCxn id="41" idx="2"/>
            <a:endCxn id="9" idx="2"/>
          </p:cNvCxnSpPr>
          <p:nvPr/>
        </p:nvCxnSpPr>
        <p:spPr>
          <a:xfrm rot="16200000" flipH="1">
            <a:off x="4655733" y="-700668"/>
            <a:ext cx="1634957" cy="7284954"/>
          </a:xfrm>
          <a:prstGeom prst="bentConnector3">
            <a:avLst>
              <a:gd name="adj1" fmla="val 139114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F7D391D-1B8D-4EAC-9F89-E89B62C98C70}"/>
              </a:ext>
            </a:extLst>
          </p:cNvPr>
          <p:cNvSpPr/>
          <p:nvPr/>
        </p:nvSpPr>
        <p:spPr>
          <a:xfrm>
            <a:off x="1711712" y="1880077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652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D7A3-53CE-49CC-A440-EB3F01D7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Multiset union (can have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FAC5-C72C-42EF-BF29-04A5BC70C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1689"/>
            <a:ext cx="4594412" cy="170882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dirty="0">
                <a:latin typeface="Consolas" panose="020B0609020204030204" pitchFamily="49" charset="0"/>
              </a:rPr>
              <a:t>V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AS</a:t>
            </a:r>
            <a:b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UNION ALL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D2A4A-DB8B-4785-AD54-B0FF1EE5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BB85D2-7A4A-4D07-AEEA-9BF8E33611B8}"/>
              </a:ext>
            </a:extLst>
          </p:cNvPr>
          <p:cNvSpPr/>
          <p:nvPr/>
        </p:nvSpPr>
        <p:spPr>
          <a:xfrm>
            <a:off x="6275772" y="542673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3DBD8-1A9D-450B-80DB-DEA83043595A}"/>
              </a:ext>
            </a:extLst>
          </p:cNvPr>
          <p:cNvSpPr txBox="1"/>
          <p:nvPr/>
        </p:nvSpPr>
        <p:spPr>
          <a:xfrm>
            <a:off x="4790005" y="490351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DA6A6-9574-4E80-A88D-174614E672FE}"/>
              </a:ext>
            </a:extLst>
          </p:cNvPr>
          <p:cNvSpPr txBox="1"/>
          <p:nvPr/>
        </p:nvSpPr>
        <p:spPr>
          <a:xfrm>
            <a:off x="4790004" y="583313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AFADBAF9-27B5-479A-AA7E-2E7B319973FA}"/>
              </a:ext>
            </a:extLst>
          </p:cNvPr>
          <p:cNvCxnSpPr>
            <a:stCxn id="6" idx="3"/>
            <a:endCxn id="5" idx="0"/>
          </p:cNvCxnSpPr>
          <p:nvPr/>
        </p:nvCxnSpPr>
        <p:spPr>
          <a:xfrm>
            <a:off x="5332141" y="5165120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4825E9A-443B-40A3-9D52-AF3B09418B51}"/>
              </a:ext>
            </a:extLst>
          </p:cNvPr>
          <p:cNvCxnSpPr>
            <a:cxnSpLocks/>
            <a:stCxn id="7" idx="3"/>
            <a:endCxn id="5" idx="4"/>
          </p:cNvCxnSpPr>
          <p:nvPr/>
        </p:nvCxnSpPr>
        <p:spPr>
          <a:xfrm flipV="1">
            <a:off x="5332140" y="5833130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918DC5-2095-4B7F-A135-45E3EB7666E3}"/>
              </a:ext>
            </a:extLst>
          </p:cNvPr>
          <p:cNvSpPr txBox="1"/>
          <p:nvPr/>
        </p:nvSpPr>
        <p:spPr>
          <a:xfrm>
            <a:off x="7045979" y="5364086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1" name="Connector: Elbow 19">
            <a:extLst>
              <a:ext uri="{FF2B5EF4-FFF2-40B4-BE49-F238E27FC236}">
                <a16:creationId xmlns:a16="http://schemas.microsoft.com/office/drawing/2014/main" id="{585880A6-D461-4D66-9F00-E7911837E565}"/>
              </a:ext>
            </a:extLst>
          </p:cNvPr>
          <p:cNvCxnSpPr>
            <a:cxnSpLocks/>
            <a:stCxn id="5" idx="6"/>
            <a:endCxn id="10" idx="1"/>
          </p:cNvCxnSpPr>
          <p:nvPr/>
        </p:nvCxnSpPr>
        <p:spPr>
          <a:xfrm flipV="1">
            <a:off x="6699106" y="562569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A89958-6AB8-4C4A-9FDD-B0BD2184FC0E}"/>
              </a:ext>
            </a:extLst>
          </p:cNvPr>
          <p:cNvSpPr txBox="1"/>
          <p:nvPr/>
        </p:nvSpPr>
        <p:spPr>
          <a:xfrm>
            <a:off x="760039" y="3887187"/>
            <a:ext cx="4786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From now on I will omit the “CREATE VIEW” part.</a:t>
            </a:r>
          </a:p>
        </p:txBody>
      </p:sp>
    </p:spTree>
    <p:extLst>
      <p:ext uri="{BB962C8B-B14F-4D97-AF65-F5344CB8AC3E}">
        <p14:creationId xmlns:p14="http://schemas.microsoft.com/office/powerpoint/2010/main" val="7186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8D25-D366-4EA4-9F73-7C89570F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union (no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74907-5BA7-4723-8594-A46E6527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254" y="1874035"/>
            <a:ext cx="4319987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UNION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896A-3F78-45DD-B580-E483CC5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63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0978B5-F72E-47CF-9CD1-78F07EFA4380}"/>
              </a:ext>
            </a:extLst>
          </p:cNvPr>
          <p:cNvSpPr/>
          <p:nvPr/>
        </p:nvSpPr>
        <p:spPr>
          <a:xfrm>
            <a:off x="5535398" y="4924707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2E32E-DAFB-4513-A2CD-4BD13E626EBA}"/>
              </a:ext>
            </a:extLst>
          </p:cNvPr>
          <p:cNvSpPr txBox="1"/>
          <p:nvPr/>
        </p:nvSpPr>
        <p:spPr>
          <a:xfrm>
            <a:off x="4049631" y="44014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01933-E850-4521-B983-70E1E720B6AE}"/>
              </a:ext>
            </a:extLst>
          </p:cNvPr>
          <p:cNvSpPr txBox="1"/>
          <p:nvPr/>
        </p:nvSpPr>
        <p:spPr>
          <a:xfrm>
            <a:off x="4049630" y="53311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4DF0041-F5D5-44D2-B9AF-AEC11DD75CA1}"/>
              </a:ext>
            </a:extLst>
          </p:cNvPr>
          <p:cNvCxnSpPr>
            <a:cxnSpLocks/>
            <a:stCxn id="8" idx="3"/>
            <a:endCxn id="7" idx="0"/>
          </p:cNvCxnSpPr>
          <p:nvPr/>
        </p:nvCxnSpPr>
        <p:spPr>
          <a:xfrm>
            <a:off x="4591767" y="4663097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4E2D1DD9-DA57-4C4D-B9B2-9B85CE9D8F70}"/>
              </a:ext>
            </a:extLst>
          </p:cNvPr>
          <p:cNvCxnSpPr>
            <a:cxnSpLocks/>
            <a:stCxn id="9" idx="3"/>
            <a:endCxn id="7" idx="4"/>
          </p:cNvCxnSpPr>
          <p:nvPr/>
        </p:nvCxnSpPr>
        <p:spPr>
          <a:xfrm flipV="1">
            <a:off x="4591766" y="5331107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/>
              <p:nvPr/>
            </p:nvSpPr>
            <p:spPr>
              <a:xfrm>
                <a:off x="6305605" y="4862063"/>
                <a:ext cx="1798441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605" y="4862063"/>
                <a:ext cx="179844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or: Elbow 19">
            <a:extLst>
              <a:ext uri="{FF2B5EF4-FFF2-40B4-BE49-F238E27FC236}">
                <a16:creationId xmlns:a16="http://schemas.microsoft.com/office/drawing/2014/main" id="{538FD2B0-79D9-4CFD-A7CF-44ED10EF0E38}"/>
              </a:ext>
            </a:extLst>
          </p:cNvPr>
          <p:cNvCxnSpPr>
            <a:cxnSpLocks/>
            <a:stCxn id="7" idx="6"/>
            <a:endCxn id="12" idx="1"/>
          </p:cNvCxnSpPr>
          <p:nvPr/>
        </p:nvCxnSpPr>
        <p:spPr>
          <a:xfrm flipV="1">
            <a:off x="5958732" y="51236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FF8BB6-BB19-4DF8-B2BE-5E9892466068}"/>
              </a:ext>
            </a:extLst>
          </p:cNvPr>
          <p:cNvSpPr txBox="1"/>
          <p:nvPr/>
        </p:nvSpPr>
        <p:spPr>
          <a:xfrm>
            <a:off x="8450919" y="4862063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5" name="Connector: Elbow 19">
            <a:extLst>
              <a:ext uri="{FF2B5EF4-FFF2-40B4-BE49-F238E27FC236}">
                <a16:creationId xmlns:a16="http://schemas.microsoft.com/office/drawing/2014/main" id="{D01A504F-61F3-4C8C-84F5-C2693C6B6388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8104046" y="51236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7C41217-6C60-4CA5-AB5A-263DA6EC77D7}"/>
              </a:ext>
            </a:extLst>
          </p:cNvPr>
          <p:cNvSpPr txBox="1"/>
          <p:nvPr/>
        </p:nvSpPr>
        <p:spPr>
          <a:xfrm>
            <a:off x="6973983" y="1920163"/>
            <a:ext cx="465772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V(x) :- T1(x).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V(x) :- T2(x).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038398-6D6B-43B7-B28B-C12DB07E60B4}"/>
              </a:ext>
            </a:extLst>
          </p:cNvPr>
          <p:cNvSpPr txBox="1"/>
          <p:nvPr/>
        </p:nvSpPr>
        <p:spPr>
          <a:xfrm>
            <a:off x="2805993" y="3135959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SQL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E503C0-0778-4295-8152-3D48C8FF1643}"/>
              </a:ext>
            </a:extLst>
          </p:cNvPr>
          <p:cNvSpPr txBox="1"/>
          <p:nvPr/>
        </p:nvSpPr>
        <p:spPr>
          <a:xfrm>
            <a:off x="8544176" y="3082001"/>
            <a:ext cx="130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Datalog</a:t>
            </a:r>
          </a:p>
        </p:txBody>
      </p:sp>
    </p:spTree>
    <p:extLst>
      <p:ext uri="{BB962C8B-B14F-4D97-AF65-F5344CB8AC3E}">
        <p14:creationId xmlns:p14="http://schemas.microsoft.com/office/powerpoint/2010/main" val="17117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 animBg="1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DE2D-5E5D-4BA6-B00A-9E09F7CE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F618E-0C86-4874-890A-B4EE29F5C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06153" cy="131013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EXCEPT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0BFB-BFBA-4257-B3AB-9A1AC234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64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29EB29-2C58-4B83-94AD-1F6705B47542}"/>
              </a:ext>
            </a:extLst>
          </p:cNvPr>
          <p:cNvSpPr/>
          <p:nvPr/>
        </p:nvSpPr>
        <p:spPr>
          <a:xfrm>
            <a:off x="5688955" y="4498329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68C54-D40C-4CC9-B9B4-B312E49288D4}"/>
              </a:ext>
            </a:extLst>
          </p:cNvPr>
          <p:cNvSpPr txBox="1"/>
          <p:nvPr/>
        </p:nvSpPr>
        <p:spPr>
          <a:xfrm>
            <a:off x="4203188" y="3975109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0370D4-11E9-4D21-916C-76C934F72882}"/>
              </a:ext>
            </a:extLst>
          </p:cNvPr>
          <p:cNvSpPr txBox="1"/>
          <p:nvPr/>
        </p:nvSpPr>
        <p:spPr>
          <a:xfrm>
            <a:off x="3490726" y="4840643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F50C74B-CB89-42A2-8B7E-4A988C1197C5}"/>
              </a:ext>
            </a:extLst>
          </p:cNvPr>
          <p:cNvCxnSpPr>
            <a:cxnSpLocks/>
            <a:stCxn id="13" idx="3"/>
            <a:endCxn id="12" idx="0"/>
          </p:cNvCxnSpPr>
          <p:nvPr/>
        </p:nvCxnSpPr>
        <p:spPr>
          <a:xfrm>
            <a:off x="4745324" y="4236719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90A18F5-6061-421F-B7A2-0957EACD0AAB}"/>
              </a:ext>
            </a:extLst>
          </p:cNvPr>
          <p:cNvCxnSpPr>
            <a:cxnSpLocks/>
            <a:stCxn id="14" idx="3"/>
            <a:endCxn id="21" idx="2"/>
          </p:cNvCxnSpPr>
          <p:nvPr/>
        </p:nvCxnSpPr>
        <p:spPr>
          <a:xfrm>
            <a:off x="4032862" y="5102253"/>
            <a:ext cx="8858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/>
              <p:nvPr/>
            </p:nvSpPr>
            <p:spPr>
              <a:xfrm>
                <a:off x="6459162" y="4435685"/>
                <a:ext cx="1798441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162" y="4435685"/>
                <a:ext cx="179844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or: Elbow 19">
            <a:extLst>
              <a:ext uri="{FF2B5EF4-FFF2-40B4-BE49-F238E27FC236}">
                <a16:creationId xmlns:a16="http://schemas.microsoft.com/office/drawing/2014/main" id="{2F0E5547-131B-4D78-8A89-320DA8F238D4}"/>
              </a:ext>
            </a:extLst>
          </p:cNvPr>
          <p:cNvCxnSpPr>
            <a:cxnSpLocks/>
            <a:stCxn id="12" idx="6"/>
            <a:endCxn id="17" idx="1"/>
          </p:cNvCxnSpPr>
          <p:nvPr/>
        </p:nvCxnSpPr>
        <p:spPr>
          <a:xfrm flipV="1">
            <a:off x="6112289" y="4697295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294434-640B-46E4-B56C-C4450043C12A}"/>
              </a:ext>
            </a:extLst>
          </p:cNvPr>
          <p:cNvSpPr txBox="1"/>
          <p:nvPr/>
        </p:nvSpPr>
        <p:spPr>
          <a:xfrm>
            <a:off x="8604476" y="4435685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4599735-5E73-48C1-A11F-5A2D5408CF54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8257603" y="4697295"/>
            <a:ext cx="346872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2F129F1-98CA-4190-8A6E-DCE74A2C997A}"/>
              </a:ext>
            </a:extLst>
          </p:cNvPr>
          <p:cNvSpPr/>
          <p:nvPr/>
        </p:nvSpPr>
        <p:spPr>
          <a:xfrm>
            <a:off x="4918748" y="4899053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50180F48-BF25-4E95-8554-1BA31860717D}"/>
              </a:ext>
            </a:extLst>
          </p:cNvPr>
          <p:cNvCxnSpPr>
            <a:cxnSpLocks/>
            <a:stCxn id="21" idx="6"/>
            <a:endCxn id="12" idx="4"/>
          </p:cNvCxnSpPr>
          <p:nvPr/>
        </p:nvCxnSpPr>
        <p:spPr>
          <a:xfrm flipV="1">
            <a:off x="5342082" y="4904729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D307F92-D01D-4047-B69B-E3E63F23264E}"/>
              </a:ext>
            </a:extLst>
          </p:cNvPr>
          <p:cNvSpPr txBox="1"/>
          <p:nvPr/>
        </p:nvSpPr>
        <p:spPr>
          <a:xfrm>
            <a:off x="6630509" y="1870075"/>
            <a:ext cx="501407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>
                <a:latin typeface="Consolas" panose="020B0609020204030204" pitchFamily="49" charset="0"/>
              </a:rPr>
              <a:t>V(x) :- T1(x),</a:t>
            </a:r>
            <a:br>
              <a:rPr lang="en-US" sz="3600" dirty="0">
                <a:latin typeface="Consolas" panose="020B0609020204030204" pitchFamily="49" charset="0"/>
              </a:rPr>
            </a:br>
            <a:r>
              <a:rPr lang="en-US" sz="3600" dirty="0">
                <a:latin typeface="Consolas" panose="020B0609020204030204" pitchFamily="49" charset="0"/>
              </a:rPr>
              <a:t>    not T2(x).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E44BC-FDA0-4FF0-85A4-554E83E13EDE}"/>
              </a:ext>
            </a:extLst>
          </p:cNvPr>
          <p:cNvSpPr txBox="1"/>
          <p:nvPr/>
        </p:nvSpPr>
        <p:spPr>
          <a:xfrm>
            <a:off x="2548218" y="5401945"/>
            <a:ext cx="766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Note: distinct will remove elements with negative weights</a:t>
            </a:r>
          </a:p>
        </p:txBody>
      </p:sp>
    </p:spTree>
    <p:extLst>
      <p:ext uri="{BB962C8B-B14F-4D97-AF65-F5344CB8AC3E}">
        <p14:creationId xmlns:p14="http://schemas.microsoft.com/office/powerpoint/2010/main" val="34386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7" grpId="0" animBg="1"/>
      <p:bldP spid="19" grpId="0"/>
      <p:bldP spid="21" grpId="0" animBg="1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(filtering)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O(t) :- T(t),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predicate(t).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* </a:t>
            </a: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 dirty="0">
                <a:latin typeface="Consolas" panose="020B0609020204030204" pitchFamily="49" charset="0"/>
              </a:rPr>
              <a:t> </a:t>
            </a:r>
            <a:r>
              <a:rPr lang="en-US" sz="3200" i="1" dirty="0">
                <a:latin typeface="Consolas" panose="020B0609020204030204" pitchFamily="49" charset="0"/>
              </a:rPr>
              <a:t>predicate</a:t>
            </a:r>
          </a:p>
        </p:txBody>
      </p:sp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211D3054-2D7F-4579-8F3F-576AD15FE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061379"/>
              </p:ext>
            </p:extLst>
          </p:nvPr>
        </p:nvGraphicFramePr>
        <p:xfrm>
          <a:off x="2392623" y="3678129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19" name="Table 8">
            <a:extLst>
              <a:ext uri="{FF2B5EF4-FFF2-40B4-BE49-F238E27FC236}">
                <a16:creationId xmlns:a16="http://schemas.microsoft.com/office/drawing/2014/main" id="{EFC67CBC-FA3F-44AB-84E7-C500F1204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49185"/>
              </p:ext>
            </p:extLst>
          </p:nvPr>
        </p:nvGraphicFramePr>
        <p:xfrm>
          <a:off x="7633067" y="3939458"/>
          <a:ext cx="252232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p:sp>
        <p:nvSpPr>
          <p:cNvPr id="20" name="Arrow: Right 19">
            <a:extLst>
              <a:ext uri="{FF2B5EF4-FFF2-40B4-BE49-F238E27FC236}">
                <a16:creationId xmlns:a16="http://schemas.microsoft.com/office/drawing/2014/main" id="{9B4EEB02-39C5-4A1F-AF1B-50B003CECFD9}"/>
              </a:ext>
            </a:extLst>
          </p:cNvPr>
          <p:cNvSpPr/>
          <p:nvPr/>
        </p:nvSpPr>
        <p:spPr>
          <a:xfrm>
            <a:off x="5315180" y="4334211"/>
            <a:ext cx="2114271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WHERE Age &gt;= 10</a:t>
            </a:r>
          </a:p>
        </p:txBody>
      </p:sp>
    </p:spTree>
    <p:extLst>
      <p:ext uri="{BB962C8B-B14F-4D97-AF65-F5344CB8AC3E}">
        <p14:creationId xmlns:p14="http://schemas.microsoft.com/office/powerpoint/2010/main" val="23334290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(filtering)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23188-0042-4D0E-8F67-131DAEFEE2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7840" y="3068182"/>
                <a:ext cx="6905066" cy="1773955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i="1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𝑝𝑟𝑒𝑑𝑖𝑐𝑎𝑡𝑒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23188-0042-4D0E-8F67-131DAEFEE2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7840" y="3068182"/>
                <a:ext cx="6905066" cy="177395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2BF91-78F3-4CA3-A1B1-A540401E56DA}"/>
                  </a:ext>
                </a:extLst>
              </p:cNvPr>
              <p:cNvSpPr/>
              <p:nvPr/>
            </p:nvSpPr>
            <p:spPr>
              <a:xfrm>
                <a:off x="5975977" y="5038868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2BF91-78F3-4CA3-A1B1-A540401E56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977" y="5038868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94061C-352D-43A1-AE52-3F2C59A389AC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>
            <a:off x="5688825" y="5224333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AF70AE-7CCE-4AF3-8492-10CE5E9AB95E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6488210" y="5224334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FB975AE-18DF-441E-9D2C-72D15659567A}"/>
              </a:ext>
            </a:extLst>
          </p:cNvPr>
          <p:cNvSpPr/>
          <p:nvPr/>
        </p:nvSpPr>
        <p:spPr>
          <a:xfrm>
            <a:off x="6817946" y="5038868"/>
            <a:ext cx="391359" cy="3725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V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24BC9-61CB-451A-8B91-1265A314BAA1}"/>
                  </a:ext>
                </a:extLst>
              </p:cNvPr>
              <p:cNvSpPr/>
              <p:nvPr/>
            </p:nvSpPr>
            <p:spPr>
              <a:xfrm>
                <a:off x="5094459" y="5038867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24BC9-61CB-451A-8B91-1265A314BA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459" y="5038867"/>
                <a:ext cx="594366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V(t) :- T(t),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predicate(t).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0BB496-1BCF-43F2-ACFF-FB80610B1573}"/>
                  </a:ext>
                </a:extLst>
              </p:cNvPr>
              <p:cNvSpPr txBox="1"/>
              <p:nvPr/>
            </p:nvSpPr>
            <p:spPr>
              <a:xfrm>
                <a:off x="2575112" y="5648464"/>
                <a:ext cx="78878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keeps all tuples for which the predicate is true.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0BB496-1BCF-43F2-ACFF-FB80610B1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112" y="5648464"/>
                <a:ext cx="7887820" cy="523220"/>
              </a:xfrm>
              <a:prstGeom prst="rect">
                <a:avLst/>
              </a:prstGeom>
              <a:blipFill>
                <a:blip r:embed="rId5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* </a:t>
            </a: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 dirty="0">
                <a:latin typeface="Consolas" panose="020B0609020204030204" pitchFamily="49" charset="0"/>
              </a:rPr>
              <a:t> </a:t>
            </a:r>
            <a:r>
              <a:rPr lang="en-US" sz="3200" i="1" dirty="0">
                <a:latin typeface="Consolas" panose="020B0609020204030204" pitchFamily="49" charset="0"/>
              </a:rPr>
              <a:t>predicate</a:t>
            </a:r>
          </a:p>
        </p:txBody>
      </p:sp>
    </p:spTree>
    <p:extLst>
      <p:ext uri="{BB962C8B-B14F-4D97-AF65-F5344CB8AC3E}">
        <p14:creationId xmlns:p14="http://schemas.microsoft.com/office/powerpoint/2010/main" val="38453564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1408-2DF1-4E7D-8263-53E417B5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68E0-B6AD-49EB-8717-3EE8F2A7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E58D5-8AC8-42B2-8B0F-F24EC1AFC972}"/>
              </a:ext>
            </a:extLst>
          </p:cNvPr>
          <p:cNvSpPr txBox="1">
            <a:spLocks/>
          </p:cNvSpPr>
          <p:nvPr/>
        </p:nvSpPr>
        <p:spPr>
          <a:xfrm>
            <a:off x="1017254" y="1874035"/>
            <a:ext cx="4319987" cy="9027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…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(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…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…)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41C62-EE07-4F63-82C5-BB6594BBFCDC}"/>
              </a:ext>
            </a:extLst>
          </p:cNvPr>
          <p:cNvSpPr txBox="1"/>
          <p:nvPr/>
        </p:nvSpPr>
        <p:spPr>
          <a:xfrm>
            <a:off x="6973983" y="1920163"/>
            <a:ext cx="465772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E(y) :- T(x),….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V(z) :- E(y),….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/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blipFill>
                <a:blip r:embed="rId2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7542B8-8BB4-4D29-9E9A-120B21046AAF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5682413" y="4627976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6">
            <a:extLst>
              <a:ext uri="{FF2B5EF4-FFF2-40B4-BE49-F238E27FC236}">
                <a16:creationId xmlns:a16="http://schemas.microsoft.com/office/drawing/2014/main" id="{2AB5D258-C66B-4A54-B6EF-81A6B28B403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533935" y="4627977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/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E51EB0-EFC8-46B7-9756-907E8B56387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790431" y="4627976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021724-0FC2-43B1-B12C-2D62468A3184}"/>
              </a:ext>
            </a:extLst>
          </p:cNvPr>
          <p:cNvSpPr txBox="1"/>
          <p:nvPr/>
        </p:nvSpPr>
        <p:spPr>
          <a:xfrm>
            <a:off x="4121372" y="4444110"/>
            <a:ext cx="67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8647F-793E-4723-9460-F384D1EDFC66}"/>
              </a:ext>
            </a:extLst>
          </p:cNvPr>
          <p:cNvSpPr txBox="1"/>
          <p:nvPr/>
        </p:nvSpPr>
        <p:spPr>
          <a:xfrm>
            <a:off x="6873224" y="4442510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3B1461-DBE1-400A-BFA1-1CC0D69C587F}"/>
              </a:ext>
            </a:extLst>
          </p:cNvPr>
          <p:cNvSpPr txBox="1"/>
          <p:nvPr/>
        </p:nvSpPr>
        <p:spPr>
          <a:xfrm>
            <a:off x="5698810" y="425784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006B24-C071-455D-91DA-E1B93E8D0837}"/>
              </a:ext>
            </a:extLst>
          </p:cNvPr>
          <p:cNvSpPr txBox="1"/>
          <p:nvPr/>
        </p:nvSpPr>
        <p:spPr>
          <a:xfrm>
            <a:off x="1648107" y="5041317"/>
            <a:ext cx="9124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Query composition is circuit chaining (function composition).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741731-DD95-4075-AE25-B3831C3F856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4888006" y="2620323"/>
            <a:ext cx="538291" cy="18221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02D6A-2DD4-4A7F-AA54-13127B1EB11C}"/>
              </a:ext>
            </a:extLst>
          </p:cNvPr>
          <p:cNvCxnSpPr>
            <a:cxnSpLocks/>
          </p:cNvCxnSpPr>
          <p:nvPr/>
        </p:nvCxnSpPr>
        <p:spPr>
          <a:xfrm>
            <a:off x="4990896" y="2103228"/>
            <a:ext cx="1149658" cy="2339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A7566D-092F-49BD-8C1E-0818545069B5}"/>
              </a:ext>
            </a:extLst>
          </p:cNvPr>
          <p:cNvCxnSpPr>
            <a:cxnSpLocks/>
          </p:cNvCxnSpPr>
          <p:nvPr/>
        </p:nvCxnSpPr>
        <p:spPr>
          <a:xfrm flipH="1">
            <a:off x="5553635" y="2326341"/>
            <a:ext cx="1526242" cy="21161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920DE6A-3106-478F-96A0-FB4591ADC78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6277819" y="2864224"/>
            <a:ext cx="802058" cy="15782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529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 dirty="0"/>
              <a:t>Cartesian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V(t1, t2) :-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T1(t1),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T1.*, T2.*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T1, T2</a:t>
            </a:r>
          </a:p>
        </p:txBody>
      </p:sp>
      <p:graphicFrame>
        <p:nvGraphicFramePr>
          <p:cNvPr id="20" name="Table 8">
            <a:extLst>
              <a:ext uri="{FF2B5EF4-FFF2-40B4-BE49-F238E27FC236}">
                <a16:creationId xmlns:a16="http://schemas.microsoft.com/office/drawing/2014/main" id="{0AA7B719-A9E2-4667-A55D-72CB8C1E1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55780"/>
              </p:ext>
            </p:extLst>
          </p:nvPr>
        </p:nvGraphicFramePr>
        <p:xfrm>
          <a:off x="1896641" y="3913199"/>
          <a:ext cx="192916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469095F3-8624-4D77-832A-044DCF54A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197189"/>
              </p:ext>
            </p:extLst>
          </p:nvPr>
        </p:nvGraphicFramePr>
        <p:xfrm>
          <a:off x="4644195" y="4333754"/>
          <a:ext cx="1653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</a:tbl>
          </a:graphicData>
        </a:graphic>
      </p:graphicFrame>
      <p:graphicFrame>
        <p:nvGraphicFramePr>
          <p:cNvPr id="22" name="Table 8">
            <a:extLst>
              <a:ext uri="{FF2B5EF4-FFF2-40B4-BE49-F238E27FC236}">
                <a16:creationId xmlns:a16="http://schemas.microsoft.com/office/drawing/2014/main" id="{887EED39-5845-4042-BD00-F018EC403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904398"/>
              </p:ext>
            </p:extLst>
          </p:nvPr>
        </p:nvGraphicFramePr>
        <p:xfrm>
          <a:off x="7356916" y="3151199"/>
          <a:ext cx="2522321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79054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955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769462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34921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830EE6D5-799E-4E31-9F81-B0440BA000A2}"/>
              </a:ext>
            </a:extLst>
          </p:cNvPr>
          <p:cNvSpPr txBox="1"/>
          <p:nvPr/>
        </p:nvSpPr>
        <p:spPr>
          <a:xfrm>
            <a:off x="4156726" y="469772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B5ABF3-7C80-4498-8C0B-4F2F0656E88C}"/>
              </a:ext>
            </a:extLst>
          </p:cNvPr>
          <p:cNvSpPr txBox="1"/>
          <p:nvPr/>
        </p:nvSpPr>
        <p:spPr>
          <a:xfrm>
            <a:off x="6543390" y="46429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0BB89-7A3C-41F3-8B5F-59F0F13C97BD}"/>
              </a:ext>
            </a:extLst>
          </p:cNvPr>
          <p:cNvSpPr txBox="1"/>
          <p:nvPr/>
        </p:nvSpPr>
        <p:spPr>
          <a:xfrm>
            <a:off x="4644195" y="6181429"/>
            <a:ext cx="3665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Multiply weights.</a:t>
            </a:r>
          </a:p>
        </p:txBody>
      </p:sp>
    </p:spTree>
    <p:extLst>
      <p:ext uri="{BB962C8B-B14F-4D97-AF65-F5344CB8AC3E}">
        <p14:creationId xmlns:p14="http://schemas.microsoft.com/office/powerpoint/2010/main" val="24838691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 dirty="0"/>
              <a:t>Cartesian products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1CCA0-8264-4DCA-839A-FB551C7974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42321" y="3296071"/>
                <a:ext cx="7106479" cy="1099536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latin typeface="Consolas" panose="020B0609020204030204" pitchFamily="49" charset="0"/>
                </a:endParaRPr>
              </a:p>
              <a:p>
                <a:pPr marL="0" indent="0" algn="ctr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1CCA0-8264-4DCA-839A-FB551C7974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42321" y="3296071"/>
                <a:ext cx="7106479" cy="1099536"/>
              </a:xfrm>
              <a:blipFill>
                <a:blip r:embed="rId2"/>
                <a:stretch>
                  <a:fillRect t="-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5AB9C-2AC8-41E1-8543-F5D8E1BEC7F7}"/>
              </a:ext>
            </a:extLst>
          </p:cNvPr>
          <p:cNvSpPr txBox="1"/>
          <p:nvPr/>
        </p:nvSpPr>
        <p:spPr>
          <a:xfrm>
            <a:off x="4639406" y="4591946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DD5FD-90D5-4C29-B980-4AA1354B1AD4}"/>
              </a:ext>
            </a:extLst>
          </p:cNvPr>
          <p:cNvSpPr txBox="1"/>
          <p:nvPr/>
        </p:nvSpPr>
        <p:spPr>
          <a:xfrm>
            <a:off x="4639405" y="5521566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2AB7E6E3-34E8-4812-A878-1FFB4B1FA42D}"/>
              </a:ext>
            </a:extLst>
          </p:cNvPr>
          <p:cNvCxnSpPr>
            <a:cxnSpLocks/>
            <a:stCxn id="5" idx="3"/>
            <a:endCxn id="11" idx="0"/>
          </p:cNvCxnSpPr>
          <p:nvPr/>
        </p:nvCxnSpPr>
        <p:spPr>
          <a:xfrm>
            <a:off x="5181542" y="4853556"/>
            <a:ext cx="1138181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E1AEAB8-D00B-4103-A067-AC1165091A8B}"/>
              </a:ext>
            </a:extLst>
          </p:cNvPr>
          <p:cNvCxnSpPr>
            <a:cxnSpLocks/>
            <a:stCxn id="6" idx="3"/>
            <a:endCxn id="11" idx="2"/>
          </p:cNvCxnSpPr>
          <p:nvPr/>
        </p:nvCxnSpPr>
        <p:spPr>
          <a:xfrm flipV="1">
            <a:off x="5181541" y="5521566"/>
            <a:ext cx="1138182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90AE97-E587-49BF-B4B5-A656AFAC8CEB}"/>
              </a:ext>
            </a:extLst>
          </p:cNvPr>
          <p:cNvSpPr txBox="1"/>
          <p:nvPr/>
        </p:nvSpPr>
        <p:spPr>
          <a:xfrm>
            <a:off x="6895380" y="5052522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0" name="Connector: Elbow 19">
            <a:extLst>
              <a:ext uri="{FF2B5EF4-FFF2-40B4-BE49-F238E27FC236}">
                <a16:creationId xmlns:a16="http://schemas.microsoft.com/office/drawing/2014/main" id="{C54628B0-6101-40D4-AFDA-C5034101251E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 flipV="1">
            <a:off x="6548507" y="5314132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CB34EB-42B7-4DFF-8B39-40A7A4E2F8A2}"/>
                  </a:ext>
                </a:extLst>
              </p:cNvPr>
              <p:cNvSpPr/>
              <p:nvPr/>
            </p:nvSpPr>
            <p:spPr>
              <a:xfrm>
                <a:off x="6090939" y="5115166"/>
                <a:ext cx="457568" cy="406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↑×</m:t>
                      </m:r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CB34EB-42B7-4DFF-8B39-40A7A4E2F8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939" y="5115166"/>
                <a:ext cx="457568" cy="406400"/>
              </a:xfrm>
              <a:prstGeom prst="rect">
                <a:avLst/>
              </a:prstGeom>
              <a:blipFill>
                <a:blip r:embed="rId3"/>
                <a:stretch>
                  <a:fillRect l="-625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V(t1, t2) :-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T1(t1),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T1.*, T1.*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T1, T2</a:t>
            </a:r>
          </a:p>
        </p:txBody>
      </p:sp>
    </p:spTree>
    <p:extLst>
      <p:ext uri="{BB962C8B-B14F-4D97-AF65-F5344CB8AC3E}">
        <p14:creationId xmlns:p14="http://schemas.microsoft.com/office/powerpoint/2010/main" val="38692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b="1" dirty="0"/>
              <a:t>Basics of Digital Signal Processing</a:t>
            </a:r>
          </a:p>
          <a:p>
            <a:r>
              <a:rPr lang="en-US" dirty="0"/>
              <a:t>Incremental computation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619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60CCE-3954-4785-8E92-1AE6EC14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Equi</a:t>
            </a:r>
            <a:r>
              <a:rPr lang="en-US" dirty="0"/>
              <a:t>)Joins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DD0F-08D6-4B23-B2EA-390B4EC3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70</a:t>
            </a:fld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3CE41FB-D8F1-4DB7-A30F-B5FDA91FF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600" y="1749807"/>
            <a:ext cx="560922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Name, Age </a:t>
            </a: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T1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JOIN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T2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ON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en-US" sz="3200" dirty="0">
                <a:latin typeface="Consolas" panose="020B0609020204030204" pitchFamily="49" charset="0"/>
              </a:rPr>
              <a:t>T1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en-US" sz="3200" dirty="0">
                <a:latin typeface="Consolas" panose="020B0609020204030204" pitchFamily="49" charset="0"/>
              </a:rPr>
              <a:t>Name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=T2.</a:t>
            </a:r>
            <a:r>
              <a:rPr lang="en-US" altLang="en-US" sz="3200" dirty="0">
                <a:latin typeface="Consolas" panose="020B0609020204030204" pitchFamily="49" charset="0"/>
              </a:rPr>
              <a:t>Name</a:t>
            </a:r>
            <a:endParaRPr kumimoji="0" lang="en-US" alt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185D5-55E5-4814-85C0-46121164C541}"/>
              </a:ext>
            </a:extLst>
          </p:cNvPr>
          <p:cNvSpPr txBox="1"/>
          <p:nvPr/>
        </p:nvSpPr>
        <p:spPr>
          <a:xfrm>
            <a:off x="7209305" y="1751490"/>
            <a:ext cx="481539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O(Name, Age) :-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T1(Name, Age),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T2(Name, _).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EDA164-C992-43FD-8889-97CC1FB87062}"/>
              </a:ext>
            </a:extLst>
          </p:cNvPr>
          <p:cNvSpPr txBox="1"/>
          <p:nvPr/>
        </p:nvSpPr>
        <p:spPr>
          <a:xfrm>
            <a:off x="4415683" y="42238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62DA53-9E0D-4C0A-8933-83F6A914EE75}"/>
              </a:ext>
            </a:extLst>
          </p:cNvPr>
          <p:cNvSpPr txBox="1"/>
          <p:nvPr/>
        </p:nvSpPr>
        <p:spPr>
          <a:xfrm>
            <a:off x="4415682" y="51535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E88D640-DDD8-4FD5-82C8-D06545893327}"/>
              </a:ext>
            </a:extLst>
          </p:cNvPr>
          <p:cNvCxnSpPr>
            <a:cxnSpLocks/>
            <a:stCxn id="16" idx="3"/>
            <a:endCxn id="22" idx="0"/>
          </p:cNvCxnSpPr>
          <p:nvPr/>
        </p:nvCxnSpPr>
        <p:spPr>
          <a:xfrm>
            <a:off x="4957819" y="4485497"/>
            <a:ext cx="1138181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43341BA-F5F1-4862-8BDE-07882CA28B1D}"/>
              </a:ext>
            </a:extLst>
          </p:cNvPr>
          <p:cNvCxnSpPr>
            <a:cxnSpLocks/>
            <a:stCxn id="17" idx="3"/>
            <a:endCxn id="22" idx="2"/>
          </p:cNvCxnSpPr>
          <p:nvPr/>
        </p:nvCxnSpPr>
        <p:spPr>
          <a:xfrm flipV="1">
            <a:off x="4957818" y="5153507"/>
            <a:ext cx="1138182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19">
            <a:extLst>
              <a:ext uri="{FF2B5EF4-FFF2-40B4-BE49-F238E27FC236}">
                <a16:creationId xmlns:a16="http://schemas.microsoft.com/office/drawing/2014/main" id="{91087356-4BF9-41F8-9C1E-A71BB171D66A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6324784" y="49460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008831-A7DC-4CE1-9337-65C19C53E887}"/>
                  </a:ext>
                </a:extLst>
              </p:cNvPr>
              <p:cNvSpPr/>
              <p:nvPr/>
            </p:nvSpPr>
            <p:spPr>
              <a:xfrm>
                <a:off x="5867216" y="4747107"/>
                <a:ext cx="457568" cy="406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↑×</m:t>
                      </m:r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008831-A7DC-4CE1-9337-65C19C53E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16" y="4747107"/>
                <a:ext cx="457568" cy="406400"/>
              </a:xfrm>
              <a:prstGeom prst="rect">
                <a:avLst/>
              </a:prstGeom>
              <a:blipFill>
                <a:blip r:embed="rId2"/>
                <a:stretch>
                  <a:fillRect l="-617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71C93-2CAF-4D5C-AD8B-583E487B763F}"/>
                  </a:ext>
                </a:extLst>
              </p:cNvPr>
              <p:cNvSpPr/>
              <p:nvPr/>
            </p:nvSpPr>
            <p:spPr>
              <a:xfrm>
                <a:off x="6671656" y="476060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71C93-2CAF-4D5C-AD8B-583E487B7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656" y="4760607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6">
            <a:extLst>
              <a:ext uri="{FF2B5EF4-FFF2-40B4-BE49-F238E27FC236}">
                <a16:creationId xmlns:a16="http://schemas.microsoft.com/office/drawing/2014/main" id="{BB4CD8E2-B6A4-4DFC-9463-716587F2854A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7183889" y="4946073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BFFDE89-1E6F-4E4F-812D-6DE8B1A7E2EB}"/>
              </a:ext>
            </a:extLst>
          </p:cNvPr>
          <p:cNvSpPr/>
          <p:nvPr/>
        </p:nvSpPr>
        <p:spPr>
          <a:xfrm>
            <a:off x="7513625" y="4760607"/>
            <a:ext cx="391359" cy="3725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V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5889D-4AFF-4CF1-8624-D8036DEB5E35}"/>
              </a:ext>
            </a:extLst>
          </p:cNvPr>
          <p:cNvSpPr txBox="1"/>
          <p:nvPr/>
        </p:nvSpPr>
        <p:spPr>
          <a:xfrm>
            <a:off x="3462325" y="5640148"/>
            <a:ext cx="6212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Cartesian product followed by filtering.</a:t>
            </a:r>
          </a:p>
        </p:txBody>
      </p:sp>
    </p:spTree>
    <p:extLst>
      <p:ext uri="{BB962C8B-B14F-4D97-AF65-F5344CB8AC3E}">
        <p14:creationId xmlns:p14="http://schemas.microsoft.com/office/powerpoint/2010/main" val="6020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ntainer, can, gear&#10;&#10;Description automatically generated">
            <a:extLst>
              <a:ext uri="{FF2B5EF4-FFF2-40B4-BE49-F238E27FC236}">
                <a16:creationId xmlns:a16="http://schemas.microsoft.com/office/drawing/2014/main" id="{E2CFC8C4-DB34-4C74-9370-B5898FA47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r="19856"/>
          <a:stretch/>
        </p:blipFill>
        <p:spPr>
          <a:xfrm>
            <a:off x="10480766" y="1225"/>
            <a:ext cx="1711234" cy="274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F113F7-1D78-40C2-8950-18872824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DSP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222A-0CFB-481E-8C6E-D5EB9A696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8394" y="1541418"/>
                <a:ext cx="10755406" cy="513370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Most circuits in DSP are composed of linear, time-invariant blocks</a:t>
                </a:r>
              </a:p>
              <a:p>
                <a:r>
                  <a:rPr lang="en-US" dirty="0"/>
                  <a:t>These have some very nice mathematical properties </a:t>
                </a:r>
              </a:p>
              <a:p>
                <a:pPr lvl="1"/>
                <a:r>
                  <a:rPr lang="en-US" dirty="0"/>
                  <a:t>In particular, their output is fully described by their response to an “impulse”</a:t>
                </a:r>
                <a:br>
                  <a:rPr lang="en-US" dirty="0"/>
                </a:br>
                <a:r>
                  <a:rPr lang="en-US" dirty="0"/>
                  <a:t>(the stream 1,0,0,0…)</a:t>
                </a:r>
              </a:p>
              <a:p>
                <a:pPr lvl="1"/>
                <a:r>
                  <a:rPr lang="en-US" dirty="0"/>
                  <a:t>Given their impulse response R and an input signal S,</a:t>
                </a:r>
                <a:br>
                  <a:rPr lang="en-US" dirty="0"/>
                </a:br>
                <a:r>
                  <a:rPr lang="en-US" dirty="0"/>
                  <a:t>the output is R * S – the convolution of R and 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an IIR filter – Infinite Impulse Response (1,1,1,1,…)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a FIR filter – Finite Impulse Response (1,-1,0,0,….)</a:t>
                </a:r>
              </a:p>
              <a:p>
                <a:r>
                  <a:rPr lang="en-US" dirty="0"/>
                  <a:t>However, many of the computations we will need are </a:t>
                </a:r>
                <a:r>
                  <a:rPr lang="en-US" b="1" dirty="0"/>
                  <a:t>not</a:t>
                </a:r>
                <a:r>
                  <a:rPr lang="en-US" dirty="0"/>
                  <a:t> linear</a:t>
                </a:r>
              </a:p>
              <a:p>
                <a:pPr lvl="1"/>
                <a:r>
                  <a:rPr lang="en-US" dirty="0"/>
                  <a:t>So most of the beautiful DSP theory does not apply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222A-0CFB-481E-8C6E-D5EB9A696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8394" y="1541418"/>
                <a:ext cx="10755406" cy="5133702"/>
              </a:xfrm>
              <a:blipFill>
                <a:blip r:embed="rId3"/>
                <a:stretch>
                  <a:fillRect l="-1020" t="-2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1760E-D062-4C71-BDC2-4BDFAF67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488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5A6A-58FD-4E8E-9010-88626DFE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000"/>
          </a:xfrm>
        </p:spPr>
        <p:txBody>
          <a:bodyPr/>
          <a:lstStyle/>
          <a:p>
            <a:r>
              <a:rPr lang="en-US"/>
              <a:t>Relation </a:t>
            </a:r>
            <a:r>
              <a:rPr lang="en-US" dirty="0"/>
              <a:t>to synchronous digital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CD12-E046-4FF1-A3D4-9A8B66FC99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594" y="1220379"/>
                <a:ext cx="7091302" cy="555053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Combinational logic (acyclic graphs) </a:t>
                </a:r>
              </a:p>
              <a:p>
                <a:pPr lvl="1"/>
                <a:r>
                  <a:rPr lang="en-US" dirty="0"/>
                  <a:t>“Instantaneous” propagation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Flip-flops or latches (memory elements)</a:t>
                </a:r>
              </a:p>
              <a:p>
                <a:pPr lvl="1"/>
                <a:r>
                  <a:rPr lang="en-US" dirty="0"/>
                  <a:t>Clocked elements</a:t>
                </a:r>
              </a:p>
              <a:p>
                <a:pPr lvl="1"/>
                <a:r>
                  <a:rPr lang="en-US" dirty="0"/>
                  <a:t>Remember value from previous clock</a:t>
                </a:r>
              </a:p>
              <a:p>
                <a:pPr lvl="1"/>
                <a:r>
                  <a:rPr lang="en-US" dirty="0"/>
                  <a:t>This is our delay element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Sequential circuits</a:t>
                </a:r>
              </a:p>
              <a:p>
                <a:pPr lvl="1"/>
                <a:r>
                  <a:rPr lang="en-US" dirty="0"/>
                  <a:t>Combinational logic</a:t>
                </a:r>
              </a:p>
              <a:p>
                <a:pPr lvl="1"/>
                <a:r>
                  <a:rPr lang="en-US" dirty="0"/>
                  <a:t>All back-edges must go through a latch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CD12-E046-4FF1-A3D4-9A8B66FC99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594" y="1220379"/>
                <a:ext cx="7091302" cy="5550535"/>
              </a:xfrm>
              <a:blipFill>
                <a:blip r:embed="rId2"/>
                <a:stretch>
                  <a:fillRect l="-1548" t="-1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E69DC-DB88-4A86-9AF1-C9EE88F9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72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A66844-AFAF-473E-BDF7-261B7FF4E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2707" y="2090330"/>
            <a:ext cx="3200400" cy="7334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F1CD8-5238-47A4-940E-19A4AF142F55}"/>
              </a:ext>
            </a:extLst>
          </p:cNvPr>
          <p:cNvSpPr/>
          <p:nvPr/>
        </p:nvSpPr>
        <p:spPr>
          <a:xfrm>
            <a:off x="7596591" y="3455330"/>
            <a:ext cx="423746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4939E5A-EBC9-4B3B-AAA1-5E5517661D92}"/>
              </a:ext>
            </a:extLst>
          </p:cNvPr>
          <p:cNvSpPr/>
          <p:nvPr/>
        </p:nvSpPr>
        <p:spPr>
          <a:xfrm flipV="1">
            <a:off x="7699182" y="3455330"/>
            <a:ext cx="218564" cy="179387"/>
          </a:xfrm>
          <a:prstGeom prst="triangle">
            <a:avLst>
              <a:gd name="adj" fmla="val 479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5ABF12-9339-451A-8355-DB4CA23FCE17}"/>
              </a:ext>
            </a:extLst>
          </p:cNvPr>
          <p:cNvCxnSpPr>
            <a:cxnSpLocks/>
          </p:cNvCxnSpPr>
          <p:nvPr/>
        </p:nvCxnSpPr>
        <p:spPr>
          <a:xfrm>
            <a:off x="7196634" y="3857010"/>
            <a:ext cx="399957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01ED65-AA33-434C-BB79-827BD1659DBE}"/>
              </a:ext>
            </a:extLst>
          </p:cNvPr>
          <p:cNvCxnSpPr>
            <a:cxnSpLocks/>
          </p:cNvCxnSpPr>
          <p:nvPr/>
        </p:nvCxnSpPr>
        <p:spPr>
          <a:xfrm>
            <a:off x="8020339" y="3857010"/>
            <a:ext cx="399957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A308A3-D30C-4515-AFB3-094CBDC06F8D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7804003" y="3235651"/>
            <a:ext cx="0" cy="219679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ADF7DDB-1BBD-4AD1-A597-3DA10A6CA18A}"/>
              </a:ext>
            </a:extLst>
          </p:cNvPr>
          <p:cNvSpPr txBox="1"/>
          <p:nvPr/>
        </p:nvSpPr>
        <p:spPr>
          <a:xfrm>
            <a:off x="7491896" y="29264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clock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D9FEDB-7B4E-4A00-A05B-C1B0FC89D1D5}"/>
              </a:ext>
            </a:extLst>
          </p:cNvPr>
          <p:cNvSpPr/>
          <p:nvPr/>
        </p:nvSpPr>
        <p:spPr>
          <a:xfrm>
            <a:off x="8071460" y="4535382"/>
            <a:ext cx="1783739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Combinational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circuit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70FD58-531B-4CC0-A2E4-99B10C1BEA0D}"/>
              </a:ext>
            </a:extLst>
          </p:cNvPr>
          <p:cNvSpPr/>
          <p:nvPr/>
        </p:nvSpPr>
        <p:spPr>
          <a:xfrm>
            <a:off x="8831252" y="5427695"/>
            <a:ext cx="423746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2D41EF28-A88E-4475-9D03-F3369E9A86EC}"/>
              </a:ext>
            </a:extLst>
          </p:cNvPr>
          <p:cNvSpPr/>
          <p:nvPr/>
        </p:nvSpPr>
        <p:spPr>
          <a:xfrm flipV="1">
            <a:off x="8933843" y="5427695"/>
            <a:ext cx="218564" cy="179387"/>
          </a:xfrm>
          <a:prstGeom prst="triangle">
            <a:avLst>
              <a:gd name="adj" fmla="val 479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5F5EF56-6907-4A32-9810-1622936956AD}"/>
              </a:ext>
            </a:extLst>
          </p:cNvPr>
          <p:cNvCxnSpPr>
            <a:cxnSpLocks/>
          </p:cNvCxnSpPr>
          <p:nvPr/>
        </p:nvCxnSpPr>
        <p:spPr>
          <a:xfrm>
            <a:off x="7491896" y="4744216"/>
            <a:ext cx="579564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3A4F78-5602-41B6-B13F-67E5BE95487A}"/>
              </a:ext>
            </a:extLst>
          </p:cNvPr>
          <p:cNvCxnSpPr>
            <a:cxnSpLocks/>
          </p:cNvCxnSpPr>
          <p:nvPr/>
        </p:nvCxnSpPr>
        <p:spPr>
          <a:xfrm>
            <a:off x="9855199" y="4744216"/>
            <a:ext cx="579564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4057E20-B4EA-4ECC-8D48-3232EB085E27}"/>
              </a:ext>
            </a:extLst>
          </p:cNvPr>
          <p:cNvCxnSpPr>
            <a:cxnSpLocks/>
            <a:stCxn id="27" idx="3"/>
            <a:endCxn id="29" idx="3"/>
          </p:cNvCxnSpPr>
          <p:nvPr/>
        </p:nvCxnSpPr>
        <p:spPr>
          <a:xfrm flipH="1">
            <a:off x="9254998" y="4908694"/>
            <a:ext cx="600201" cy="892313"/>
          </a:xfrm>
          <a:prstGeom prst="bentConnector3">
            <a:avLst>
              <a:gd name="adj1" fmla="val -3808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5">
            <a:extLst>
              <a:ext uri="{FF2B5EF4-FFF2-40B4-BE49-F238E27FC236}">
                <a16:creationId xmlns:a16="http://schemas.microsoft.com/office/drawing/2014/main" id="{A6A10C2D-A9F8-4018-A041-3A7A8EFE19F3}"/>
              </a:ext>
            </a:extLst>
          </p:cNvPr>
          <p:cNvCxnSpPr>
            <a:cxnSpLocks/>
            <a:stCxn id="29" idx="1"/>
            <a:endCxn id="27" idx="1"/>
          </p:cNvCxnSpPr>
          <p:nvPr/>
        </p:nvCxnSpPr>
        <p:spPr>
          <a:xfrm rot="10800000">
            <a:off x="8071460" y="4908695"/>
            <a:ext cx="759792" cy="892313"/>
          </a:xfrm>
          <a:prstGeom prst="bentConnector3">
            <a:avLst>
              <a:gd name="adj1" fmla="val 13008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DA758E5-6FE3-4D0D-B1CA-A27033326303}"/>
              </a:ext>
            </a:extLst>
          </p:cNvPr>
          <p:cNvSpPr txBox="1"/>
          <p:nvPr/>
        </p:nvSpPr>
        <p:spPr>
          <a:xfrm>
            <a:off x="6864250" y="455955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CAE5C4-1CC0-4DF1-B679-209167B654EF}"/>
              </a:ext>
            </a:extLst>
          </p:cNvPr>
          <p:cNvSpPr txBox="1"/>
          <p:nvPr/>
        </p:nvSpPr>
        <p:spPr>
          <a:xfrm>
            <a:off x="10432809" y="455955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7C23A5-A06A-41E6-B35F-6CFDC268CB77}"/>
              </a:ext>
            </a:extLst>
          </p:cNvPr>
          <p:cNvSpPr txBox="1"/>
          <p:nvPr/>
        </p:nvSpPr>
        <p:spPr>
          <a:xfrm>
            <a:off x="9254998" y="5837347"/>
            <a:ext cx="64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357552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6" grpId="0"/>
      <p:bldP spid="27" grpId="0" animBg="1"/>
      <p:bldP spid="29" grpId="0" animBg="1"/>
      <p:bldP spid="30" grpId="0" animBg="1"/>
      <p:bldP spid="42" grpId="0"/>
      <p:bldP spid="43" grpId="0"/>
      <p:bldP spid="4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29E4-0907-4468-8F29-A620C764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circuits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79EA1-7933-4943-B377-FB82C65DC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entire state is stored in latches</a:t>
            </a:r>
          </a:p>
          <a:p>
            <a:pPr lvl="1"/>
            <a:r>
              <a:rPr lang="en-US" dirty="0"/>
              <a:t>State summarizes the entire history of the circuit</a:t>
            </a:r>
          </a:p>
          <a:p>
            <a:pPr lvl="1"/>
            <a:r>
              <a:rPr lang="en-US" dirty="0"/>
              <a:t>State = checkpoint. </a:t>
            </a:r>
          </a:p>
          <a:p>
            <a:r>
              <a:rPr lang="en-US" dirty="0"/>
              <a:t>Optimizations such as retiming can be used to minimize state</a:t>
            </a:r>
          </a:p>
          <a:p>
            <a:pPr lvl="1"/>
            <a:r>
              <a:rPr lang="en-US" dirty="0"/>
              <a:t>Retiming moves around latches without changing the circuit semantics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FEDAB-B0A7-4EEF-A019-8B5DB13F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775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CCDB-C301-4CC7-9980-75C9BFBF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365125"/>
            <a:ext cx="11795759" cy="1325563"/>
          </a:xfrm>
        </p:spPr>
        <p:txBody>
          <a:bodyPr/>
          <a:lstStyle/>
          <a:p>
            <a:r>
              <a:rPr lang="en-US" dirty="0"/>
              <a:t>DBSP vs Differential Dataflow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DBSP is inspired by DD</a:t>
                </a:r>
              </a:p>
              <a:p>
                <a:r>
                  <a:rPr lang="en-US" sz="2400" dirty="0">
                    <a:hlinkClick r:id="rId2"/>
                  </a:rPr>
                  <a:t>https://github.com/TimelyDataflow/differential-dataflow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DBSP is much simpler than DD</a:t>
                </a:r>
              </a:p>
              <a:p>
                <a:pPr lvl="1"/>
                <a:r>
                  <a:rPr lang="en-US" dirty="0"/>
                  <a:t>DD has the notion of “change” built-in</a:t>
                </a:r>
              </a:p>
              <a:p>
                <a:pPr lvl="1"/>
                <a:r>
                  <a:rPr lang="en-US" dirty="0"/>
                  <a:t>In DBSP the changes are obtained by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DD is more general</a:t>
                </a:r>
              </a:p>
              <a:p>
                <a:pPr lvl="1"/>
                <a:r>
                  <a:rPr lang="en-US" dirty="0"/>
                  <a:t>DBSP requires that input changes are streamed in time order</a:t>
                </a:r>
              </a:p>
              <a:p>
                <a:pPr lvl="1"/>
                <a:r>
                  <a:rPr lang="en-US" dirty="0"/>
                  <a:t>In DD changes can be made at any time, not just in time order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  <a:blipFill>
                <a:blip r:embed="rId3"/>
                <a:stretch>
                  <a:fillRect l="-947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26322-8D55-4702-8174-35A5E5E4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59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7AD2-ED4F-4A0F-A02C-CBB23057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computations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1C10E-548C-4F07-9E97-CEC2C84B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B5D4E-F8D1-46E6-AAC2-B4C08C5568E9}"/>
              </a:ext>
            </a:extLst>
          </p:cNvPr>
          <p:cNvSpPr txBox="1"/>
          <p:nvPr/>
        </p:nvSpPr>
        <p:spPr>
          <a:xfrm>
            <a:off x="838200" y="2076063"/>
            <a:ext cx="415146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Very nasty in SQL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CDC5B-2A74-41A8-8A05-49632D071370}"/>
              </a:ext>
            </a:extLst>
          </p:cNvPr>
          <p:cNvSpPr txBox="1"/>
          <p:nvPr/>
        </p:nvSpPr>
        <p:spPr>
          <a:xfrm>
            <a:off x="5649619" y="1841952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Reach(x, y) :-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Edge(x, z), Reach(z, y).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4579B-6A67-4BC1-80E6-19D95068AEC3}"/>
              </a:ext>
            </a:extLst>
          </p:cNvPr>
          <p:cNvSpPr txBox="1"/>
          <p:nvPr/>
        </p:nvSpPr>
        <p:spPr>
          <a:xfrm>
            <a:off x="549966" y="3716083"/>
            <a:ext cx="111517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The implementation iterates until convergence.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We will introduce two new circuit elements to create (inner) loops.</a:t>
            </a:r>
          </a:p>
        </p:txBody>
      </p:sp>
    </p:spTree>
    <p:extLst>
      <p:ext uri="{BB962C8B-B14F-4D97-AF65-F5344CB8AC3E}">
        <p14:creationId xmlns:p14="http://schemas.microsoft.com/office/powerpoint/2010/main" val="4927286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5D27-7DCC-4A23-B282-B63B36F4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streams from scalars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operator that creates a stream from a scalar value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≝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6E918-7EA7-4D9D-90F3-7FBF0343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37599-95A1-41DD-B0A1-52612ED9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650" y="3691995"/>
            <a:ext cx="2246653" cy="664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96B9A-EB4F-4BAA-B556-79B897DB0997}"/>
              </a:ext>
            </a:extLst>
          </p:cNvPr>
          <p:cNvSpPr txBox="1"/>
          <p:nvPr/>
        </p:nvSpPr>
        <p:spPr>
          <a:xfrm>
            <a:off x="4673600" y="4720167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EA64A-AB49-48F0-9A75-C1E5AC08E55D}"/>
              </a:ext>
            </a:extLst>
          </p:cNvPr>
          <p:cNvSpPr txBox="1"/>
          <p:nvPr/>
        </p:nvSpPr>
        <p:spPr>
          <a:xfrm>
            <a:off x="5930900" y="4729136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C88421-A309-402D-BC7A-85DBFB7B282F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105400" y="4001297"/>
            <a:ext cx="20728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D54C75-85FF-497A-AE2C-1B7ED486756F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151885" y="4001294"/>
            <a:ext cx="306018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73FA92-B774-49C4-9CEA-C87D8F0F182E}"/>
              </a:ext>
            </a:extLst>
          </p:cNvPr>
          <p:cNvSpPr txBox="1"/>
          <p:nvPr/>
        </p:nvSpPr>
        <p:spPr>
          <a:xfrm>
            <a:off x="4746811" y="51765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4A0BF-7F05-4252-A80F-248C15CF21C1}"/>
              </a:ext>
            </a:extLst>
          </p:cNvPr>
          <p:cNvSpPr txBox="1"/>
          <p:nvPr/>
        </p:nvSpPr>
        <p:spPr>
          <a:xfrm>
            <a:off x="6000065" y="517656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9, 0, 0, 0, 0, 0, …</a:t>
            </a:r>
          </a:p>
        </p:txBody>
      </p:sp>
    </p:spTree>
    <p:extLst>
      <p:ext uri="{BB962C8B-B14F-4D97-AF65-F5344CB8AC3E}">
        <p14:creationId xmlns:p14="http://schemas.microsoft.com/office/powerpoint/2010/main" val="33166107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16AD-5F0E-4C7F-A243-C94B37B9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scalars from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operator is only defined for streams that have a finite number</a:t>
                </a:r>
                <a:br>
                  <a:rPr lang="en-US" dirty="0"/>
                </a:br>
                <a:r>
                  <a:rPr lang="en-US" dirty="0"/>
                  <a:t>of non-zero elements (they are zero almost everywhere, </a:t>
                </a:r>
                <a:r>
                  <a:rPr lang="en-US" dirty="0" err="1"/>
                  <a:t>a.e.</a:t>
                </a:r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≝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≥0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Add all values in stream. Well-defined if stream is 0 </a:t>
                </a:r>
                <a:r>
                  <a:rPr lang="en-US" dirty="0" err="1"/>
                  <a:t>a.e.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521BF-B63E-4066-AFCF-7E38266C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41EC1-7167-4636-B3EA-2A9D389B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902" y="4838701"/>
            <a:ext cx="2231677" cy="688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D2FB4-3F80-41B8-BEA5-2C8246CC8981}"/>
              </a:ext>
            </a:extLst>
          </p:cNvPr>
          <p:cNvSpPr txBox="1"/>
          <p:nvPr/>
        </p:nvSpPr>
        <p:spPr>
          <a:xfrm>
            <a:off x="4518902" y="5976439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8399D-5BC4-4037-B07B-39F9A8776B3C}"/>
              </a:ext>
            </a:extLst>
          </p:cNvPr>
          <p:cNvSpPr txBox="1"/>
          <p:nvPr/>
        </p:nvSpPr>
        <p:spPr>
          <a:xfrm>
            <a:off x="5776202" y="5985408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scalar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B581EC-FB76-4767-A8B5-7100ECE53160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950702" y="5257569"/>
            <a:ext cx="95203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1399AE-C7CB-4ADD-A7CE-02A694E9F0A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997187" y="5257566"/>
            <a:ext cx="231543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7D013E8-28C1-44F9-9B68-D750C50CF438}"/>
              </a:ext>
            </a:extLst>
          </p:cNvPr>
          <p:cNvSpPr txBox="1"/>
          <p:nvPr/>
        </p:nvSpPr>
        <p:spPr>
          <a:xfrm>
            <a:off x="6324618" y="63353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6AB583-F3E3-4F59-A0FB-2E4523C71F81}"/>
              </a:ext>
            </a:extLst>
          </p:cNvPr>
          <p:cNvSpPr txBox="1"/>
          <p:nvPr/>
        </p:nvSpPr>
        <p:spPr>
          <a:xfrm>
            <a:off x="4088927" y="636206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 2, 3, 0, 0, 0, …</a:t>
            </a:r>
          </a:p>
        </p:txBody>
      </p:sp>
    </p:spTree>
    <p:extLst>
      <p:ext uri="{BB962C8B-B14F-4D97-AF65-F5344CB8AC3E}">
        <p14:creationId xmlns:p14="http://schemas.microsoft.com/office/powerpoint/2010/main" val="36630162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DB3A-2733-4E63-B399-4F537814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loop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3E1611-4F24-45F9-A1A7-6D366DE2BB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2494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These two operators are always used in pairs as follows: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Most useful when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has a recursive definition: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[0] 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3E1611-4F24-45F9-A1A7-6D366DE2BB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24942"/>
              </a:xfrm>
              <a:blipFill>
                <a:blip r:embed="rId2"/>
                <a:stretch>
                  <a:fillRect l="-1043" t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F1601-393D-42F5-ABCC-7801F0F3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94562-D4C4-4AB0-8DCA-D41E73F8E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179" y="2429933"/>
            <a:ext cx="4321476" cy="855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49EEA-3F62-4ABD-99E0-EBCD30A61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233" y="3984360"/>
            <a:ext cx="3742084" cy="114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462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826C6-614A-47CA-9972-56734D77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of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defined for any group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itself is a group</a:t>
                </a:r>
              </a:p>
              <a:p>
                <a:r>
                  <a:rPr lang="en-US" dirty="0"/>
                  <a:t>So we can talk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!</a:t>
                </a:r>
              </a:p>
              <a:p>
                <a:r>
                  <a:rPr lang="en-US" dirty="0"/>
                  <a:t>These show up in the implementation of loops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A36B3-AE13-4F39-AB15-C31AE6C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44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7BDDE-EA4D-4529-8D59-A22E697F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43"/>
            <a:ext cx="10515600" cy="1028071"/>
          </a:xfrm>
        </p:spPr>
        <p:txBody>
          <a:bodyPr/>
          <a:lstStyle/>
          <a:p>
            <a:r>
              <a:rPr lang="en-US" dirty="0"/>
              <a:t>Analog and digital signals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DFCDBFF-4969-429A-B1E6-BCC725C58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61"/>
          <a:stretch/>
        </p:blipFill>
        <p:spPr>
          <a:xfrm>
            <a:off x="0" y="1069923"/>
            <a:ext cx="7148946" cy="2675423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E562D39-BCAE-4210-B7EB-31C7D281D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5"/>
          <a:stretch/>
        </p:blipFill>
        <p:spPr>
          <a:xfrm>
            <a:off x="4996873" y="4011164"/>
            <a:ext cx="7148946" cy="284683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B4CC641B-046D-4AC4-9967-E4A67C6097D6}"/>
              </a:ext>
            </a:extLst>
          </p:cNvPr>
          <p:cNvSpPr/>
          <p:nvPr/>
        </p:nvSpPr>
        <p:spPr>
          <a:xfrm rot="2256722">
            <a:off x="5882996" y="3653430"/>
            <a:ext cx="901667" cy="48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C49E6-F2B3-47AC-B9AB-D49B76110FE4}"/>
              </a:ext>
            </a:extLst>
          </p:cNvPr>
          <p:cNvSpPr txBox="1"/>
          <p:nvPr/>
        </p:nvSpPr>
        <p:spPr>
          <a:xfrm>
            <a:off x="6680200" y="3560680"/>
            <a:ext cx="3634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Analog to digital conversion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0C839C4-719C-4AB9-9B88-927007DBA0ED}"/>
              </a:ext>
            </a:extLst>
          </p:cNvPr>
          <p:cNvSpPr/>
          <p:nvPr/>
        </p:nvSpPr>
        <p:spPr>
          <a:xfrm rot="13140626">
            <a:off x="5205664" y="3634222"/>
            <a:ext cx="901667" cy="48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03F041-A657-45CC-8CEE-FDDB6A90CF98}"/>
              </a:ext>
            </a:extLst>
          </p:cNvPr>
          <p:cNvSpPr txBox="1"/>
          <p:nvPr/>
        </p:nvSpPr>
        <p:spPr>
          <a:xfrm>
            <a:off x="1677178" y="3835921"/>
            <a:ext cx="3630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Digital to analog conversion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793A1CB-D3CB-4108-89D5-F45BB6FA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6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71EE-2918-46DA-86F1-6663236D3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 a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6C309-AF9C-413C-9AA3-2EEC85F03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83" y="1807783"/>
            <a:ext cx="11624031" cy="4351338"/>
          </a:xfrm>
        </p:spPr>
        <p:txBody>
          <a:bodyPr/>
          <a:lstStyle/>
          <a:p>
            <a:r>
              <a:rPr lang="en-US" dirty="0"/>
              <a:t>The circuit                                                       can be treated as a scalar operator</a:t>
            </a:r>
          </a:p>
          <a:p>
            <a:endParaRPr lang="en-US" dirty="0"/>
          </a:p>
          <a:p>
            <a:r>
              <a:rPr lang="en-US" dirty="0"/>
              <a:t>So it can be lifted to operate on stream like any other scalar operator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02D26-9A8E-4A6E-B6DE-4E08582A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CF600-5186-4E0B-A571-C44D6456C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325" y="1724710"/>
            <a:ext cx="4321476" cy="8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289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BCBC-3764-4D87-ABE6-02AD153D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Simplest recursion scheme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Consolas" panose="020B0609020204030204" pitchFamily="49" charset="0"/>
                  </a:rPr>
                  <a:t>O = R(I, O)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r>
                  <a:rPr lang="en-US" dirty="0"/>
                  <a:t>where </a:t>
                </a:r>
                <a:r>
                  <a:rPr lang="en-US" dirty="0">
                    <a:latin typeface="Consolas" panose="020B0609020204030204" pitchFamily="49" charset="0"/>
                  </a:rPr>
                  <a:t>I</a:t>
                </a:r>
                <a:r>
                  <a:rPr lang="en-US" dirty="0"/>
                  <a:t> and </a:t>
                </a:r>
                <a:r>
                  <a:rPr lang="en-US" dirty="0">
                    <a:latin typeface="Consolas" panose="020B0609020204030204" pitchFamily="49" charset="0"/>
                  </a:rPr>
                  <a:t>O</a:t>
                </a:r>
                <a:r>
                  <a:rPr lang="en-US" dirty="0"/>
                  <a:t> are relations, and </a:t>
                </a:r>
                <a:r>
                  <a:rPr lang="en-US" dirty="0">
                    <a:latin typeface="Consolas" panose="020B0609020204030204" pitchFamily="49" charset="0"/>
                  </a:rPr>
                  <a:t>R</a:t>
                </a:r>
                <a:r>
                  <a:rPr lang="en-US" dirty="0"/>
                  <a:t> is a query.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Implement non-recursive </a:t>
                </a:r>
                <a:r>
                  <a:rPr lang="en-US" dirty="0">
                    <a:latin typeface="Consolas" panose="020B0609020204030204" pitchFamily="49" charset="0"/>
                  </a:rPr>
                  <a:t>R</a:t>
                </a:r>
                <a:r>
                  <a:rPr lang="en-US" dirty="0"/>
                  <a:t> as a circuit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Lift circuit and connect feedback: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Theorem: this computes </a:t>
                </a:r>
                <a:r>
                  <a:rPr lang="en-US" dirty="0">
                    <a:latin typeface="Consolas" panose="020B0609020204030204" pitchFamily="49" charset="0"/>
                  </a:rPr>
                  <a:t>O</a:t>
                </a:r>
                <a:r>
                  <a:rPr lang="en-US" dirty="0"/>
                  <a:t> given </a:t>
                </a:r>
                <a:r>
                  <a:rPr lang="en-US" dirty="0">
                    <a:latin typeface="Consolas" panose="020B0609020204030204" pitchFamily="49" charset="0"/>
                  </a:rPr>
                  <a:t>I</a:t>
                </a: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1217" t="-3003" b="-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8DE0D-AF48-450B-B480-C6AFEDCB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14EC8-A674-47CB-933F-0CF24AE68685}"/>
              </a:ext>
            </a:extLst>
          </p:cNvPr>
          <p:cNvSpPr txBox="1"/>
          <p:nvPr/>
        </p:nvSpPr>
        <p:spPr>
          <a:xfrm>
            <a:off x="3606801" y="391051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04FEB3-B231-4659-B54B-E913F3F14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596" y="3163475"/>
            <a:ext cx="2059332" cy="8500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03608C-B2B6-426C-9A23-77A044ED1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244" y="4717095"/>
            <a:ext cx="6273179" cy="10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602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64D4-4004-4B5B-BDA7-2A65150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Semi-naïve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7CA4-7B1B-469B-AD0B-39055CAD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CBDF2-C418-476B-B079-3A75A5FAC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165" y="1646238"/>
            <a:ext cx="6273179" cy="1072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AAF0B-1EA3-44D7-B805-2C79679D9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88" y="3764732"/>
            <a:ext cx="5267459" cy="12228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/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040013-12CB-43FF-8138-85F30471072F}"/>
              </a:ext>
            </a:extLst>
          </p:cNvPr>
          <p:cNvSpPr txBox="1"/>
          <p:nvPr/>
        </p:nvSpPr>
        <p:spPr>
          <a:xfrm>
            <a:off x="1313645" y="5969655"/>
            <a:ext cx="9002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proves the correctness of semi-naïve Datalog evaluation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D7E54D-7B01-4A90-B2DA-46AE56BF5BAA}"/>
              </a:ext>
            </a:extLst>
          </p:cNvPr>
          <p:cNvSpPr/>
          <p:nvPr/>
        </p:nvSpPr>
        <p:spPr>
          <a:xfrm>
            <a:off x="4331594" y="1379027"/>
            <a:ext cx="3760631" cy="15273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392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731632-D218-4881-92B3-D49E9B301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76" y="5761571"/>
            <a:ext cx="5038908" cy="1096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2FE88D-5745-414E-8724-36B92C1CA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064" y="4483854"/>
            <a:ext cx="6305274" cy="1173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3F6A6-0185-4EF2-8979-AB7C3783A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270" y="1231879"/>
            <a:ext cx="5267459" cy="1222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93CBD-CDC0-4DDE-808B-6F3C26BCB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03255"/>
            <a:ext cx="10515600" cy="712407"/>
          </a:xfrm>
        </p:spPr>
        <p:txBody>
          <a:bodyPr/>
          <a:lstStyle/>
          <a:p>
            <a:r>
              <a:rPr lang="en-US" dirty="0"/>
              <a:t>Incremental recursive circuits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FFAAAF-919A-42F3-B2A9-D6319E0EE9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15662"/>
                <a:ext cx="10515600" cy="590581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Start with semi-naïve evaluation circuit 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Lift the circuit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Incrementalize: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Apply chain and cycle rules: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FFAAAF-919A-42F3-B2A9-D6319E0EE9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15662"/>
                <a:ext cx="10515600" cy="5905813"/>
              </a:xfrm>
              <a:blipFill>
                <a:blip r:embed="rId5"/>
                <a:stretch>
                  <a:fillRect l="-1217" t="-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25EA4-ED50-4EB5-8E20-BCEC90A15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D2AB6-EDBB-4ED5-88F7-F25DE142A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2978" y="2844834"/>
            <a:ext cx="3425397" cy="110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122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806049-3386-4A92-B9A2-4CF21172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671" y="2735722"/>
            <a:ext cx="10006292" cy="2024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38195-5482-4BB4-88FA-2198D265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D3922-4666-4BB5-94C8-C6F8B84B0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reach(x, y) :- edge(x, y).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reach(x, y) :- edge(x, z), reach(z, y).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6CEC3-ED7E-4228-8B47-AAB1D4A7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8B181-F36D-4C7F-88AD-28F37ACB1B5B}"/>
              </a:ext>
            </a:extLst>
          </p:cNvPr>
          <p:cNvSpPr txBox="1"/>
          <p:nvPr/>
        </p:nvSpPr>
        <p:spPr>
          <a:xfrm>
            <a:off x="11040533" y="3236268"/>
            <a:ext cx="11514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reach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B271C-32DB-4E3A-B31B-F1D205183E6A}"/>
              </a:ext>
            </a:extLst>
          </p:cNvPr>
          <p:cNvSpPr txBox="1"/>
          <p:nvPr/>
        </p:nvSpPr>
        <p:spPr>
          <a:xfrm>
            <a:off x="1016063" y="3236268"/>
            <a:ext cx="92703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edge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502AE-0390-4AA5-8083-31C913E81DA3}"/>
              </a:ext>
            </a:extLst>
          </p:cNvPr>
          <p:cNvSpPr txBox="1"/>
          <p:nvPr/>
        </p:nvSpPr>
        <p:spPr>
          <a:xfrm>
            <a:off x="3657601" y="3513267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D40B3-F83A-447A-AA5C-F8D10D291913}"/>
              </a:ext>
            </a:extLst>
          </p:cNvPr>
          <p:cNvSpPr txBox="1"/>
          <p:nvPr/>
        </p:nvSpPr>
        <p:spPr>
          <a:xfrm>
            <a:off x="6454832" y="4279661"/>
            <a:ext cx="17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join(edge, reach)</a:t>
            </a:r>
          </a:p>
        </p:txBody>
      </p:sp>
    </p:spTree>
    <p:extLst>
      <p:ext uri="{BB962C8B-B14F-4D97-AF65-F5344CB8AC3E}">
        <p14:creationId xmlns:p14="http://schemas.microsoft.com/office/powerpoint/2010/main" val="25455795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A4E3-14FC-440C-A8CA-F712CCE0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61DC8-FE94-43ED-988D-6CA0B6A1CA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the operator 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defined as: 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Synthesized from DDlog programs such as</a:t>
                </a:r>
                <a:br>
                  <a:rPr lang="en-US" dirty="0"/>
                </a:br>
                <a:r>
                  <a:rPr lang="en-US" dirty="0">
                    <a:latin typeface="Consolas" panose="020B0609020204030204" pitchFamily="49" charset="0"/>
                  </a:rPr>
                  <a:t>O(v) :- I(x),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var</a:t>
                </a:r>
                <a:r>
                  <a:rPr lang="en-US" dirty="0">
                    <a:latin typeface="Consolas" panose="020B0609020204030204" pitchFamily="49" charset="0"/>
                  </a:rPr>
                  <a:t> v = f(x).</a:t>
                </a:r>
              </a:p>
              <a:p>
                <a:r>
                  <a:rPr lang="en-US" dirty="0"/>
                  <a:t>The implementation lifts map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every element of a stream</a:t>
                </a:r>
              </a:p>
              <a:p>
                <a:r>
                  <a:rPr lang="en-US" dirty="0"/>
                  <a:t>Note: map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linear for any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61DC8-FE94-43ED-988D-6CA0B6A1CA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576FA-F147-4FF8-ADC4-4BCB1D1E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35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3920-76E2-4EE5-9FAE-090C0BC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Aggregation functions such as SUM, COUNT are linear functions</a:t>
                </a:r>
                <a:br>
                  <a:rPr lang="en-US" dirty="0"/>
                </a:br>
                <a:r>
                  <a:rPr lang="en-US" dirty="0"/>
                  <a:t>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But not 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!</a:t>
                </a:r>
              </a:p>
              <a:p>
                <a:r>
                  <a:rPr lang="en-US" dirty="0">
                    <a:effectLst/>
                    <a:latin typeface="Consolas" panose="020B0609020204030204" pitchFamily="49" charset="0"/>
                  </a:rPr>
                  <a:t>SELECT SUM(c) FROM I</a:t>
                </a:r>
              </a:p>
              <a:p>
                <a:endParaRPr lang="en-US" dirty="0">
                  <a:latin typeface="Consolas" panose="020B0609020204030204" pitchFamily="49" charset="0"/>
                </a:endParaRPr>
              </a:p>
              <a:p>
                <a:endParaRPr lang="en-US" dirty="0">
                  <a:latin typeface="Consolas" panose="020B0609020204030204" pitchFamily="49" charset="0"/>
                </a:endParaRPr>
              </a:p>
              <a:p>
                <a:r>
                  <a:rPr lang="en-US" dirty="0" err="1"/>
                  <a:t>makeset</a:t>
                </a:r>
                <a:r>
                  <a:rPr lang="en-US" dirty="0"/>
                  <a:t> converts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scalar into a singleton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-set</a:t>
                </a:r>
              </a:p>
              <a:p>
                <a:r>
                  <a:rPr lang="en-US" dirty="0" err="1"/>
                  <a:t>makeset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≝1⋅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𝑆𝑈𝑀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:r>
                  <a:rPr lang="en-US" dirty="0"/>
                  <a:t>weighted sum is linear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B6E6D-9F06-4612-A02B-C4E90D2F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4A497-943D-4E6B-84E6-EBC92FEF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16" y="3902142"/>
            <a:ext cx="62198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445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3F9B7-172A-4404-9A43-098A7635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021"/>
          </a:xfrm>
        </p:spPr>
        <p:txBody>
          <a:bodyPr/>
          <a:lstStyle/>
          <a:p>
            <a:r>
              <a:rPr lang="en-US" dirty="0" err="1"/>
              <a:t>Flatmap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A5D48-8F2F-41F1-A9B9-4BF17A95D5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7212"/>
                <a:ext cx="10515600" cy="5281217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dirty="0"/>
                  <a:t>Given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the operator </a:t>
                </a:r>
                <a:br>
                  <a:rPr lang="en-US" dirty="0"/>
                </a:br>
                <a:r>
                  <a:rPr lang="en-US" dirty="0" err="1"/>
                  <a:t>flatmap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defined as: </a:t>
                </a:r>
                <a:br>
                  <a:rPr lang="en-US" dirty="0"/>
                </a:br>
                <a:r>
                  <a:rPr lang="en-US" dirty="0" err="1"/>
                  <a:t>flatmap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Same definition as map, but the type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different</a:t>
                </a:r>
              </a:p>
              <a:p>
                <a:r>
                  <a:rPr lang="en-US" dirty="0"/>
                  <a:t>In DDlog </a:t>
                </a:r>
                <a:r>
                  <a:rPr lang="en-US" dirty="0" err="1">
                    <a:latin typeface="Consolas" panose="020B0609020204030204" pitchFamily="49" charset="0"/>
                  </a:rPr>
                  <a:t>Flatmap</a:t>
                </a:r>
                <a:r>
                  <a:rPr lang="en-US" dirty="0"/>
                  <a:t> is a keyword and has no function parameter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r>
                  <a:rPr lang="en-US" dirty="0">
                    <a:solidFill>
                      <a:schemeClr val="accent1"/>
                    </a:solidFill>
                    <a:effectLst/>
                    <a:latin typeface="Consolas" panose="020B0609020204030204" pitchFamily="49" charset="0"/>
                  </a:rPr>
                  <a:t>input relation 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I(set: </a:t>
                </a:r>
                <a:r>
                  <a:rPr lang="en-US" dirty="0">
                    <a:solidFill>
                      <a:srgbClr val="FF0000"/>
                    </a:solidFill>
                    <a:effectLst/>
                    <a:latin typeface="Consolas" panose="020B0609020204030204" pitchFamily="49" charset="0"/>
                  </a:rPr>
                  <a:t>Set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&lt;T&gt;)</a:t>
                </a:r>
                <a:br>
                  <a:rPr lang="en-US" dirty="0">
                    <a:effectLst/>
                    <a:latin typeface="Consolas" panose="020B0609020204030204" pitchFamily="49" charset="0"/>
                  </a:rPr>
                </a:br>
                <a:r>
                  <a:rPr lang="en-US" dirty="0">
                    <a:solidFill>
                      <a:schemeClr val="accent1"/>
                    </a:solidFill>
                    <a:effectLst/>
                    <a:latin typeface="Consolas" panose="020B0609020204030204" pitchFamily="49" charset="0"/>
                  </a:rPr>
                  <a:t>output relation 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O(t: T)</a:t>
                </a:r>
                <a:br>
                  <a:rPr lang="en-US" dirty="0">
                    <a:effectLst/>
                    <a:latin typeface="Consolas" panose="020B0609020204030204" pitchFamily="49" charset="0"/>
                  </a:rPr>
                </a:br>
                <a:r>
                  <a:rPr lang="en-US" dirty="0">
                    <a:effectLst/>
                    <a:latin typeface="Consolas" panose="020B0609020204030204" pitchFamily="49" charset="0"/>
                  </a:rPr>
                  <a:t>O(v) :- I(set), v = </a:t>
                </a:r>
                <a:r>
                  <a:rPr lang="en-US" dirty="0" err="1">
                    <a:solidFill>
                      <a:schemeClr val="accent1"/>
                    </a:solidFill>
                    <a:effectLst/>
                    <a:latin typeface="Consolas" panose="020B0609020204030204" pitchFamily="49" charset="0"/>
                  </a:rPr>
                  <a:t>Flatmap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(set). </a:t>
                </a:r>
                <a:br>
                  <a:rPr lang="en-US" dirty="0">
                    <a:effectLst/>
                    <a:latin typeface="Consolas" panose="020B0609020204030204" pitchFamily="49" charset="0"/>
                  </a:rPr>
                </a:br>
                <a:r>
                  <a:rPr lang="en-US" dirty="0">
                    <a:effectLst/>
                    <a:latin typeface="Consolas" panose="020B0609020204030204" pitchFamily="49" charset="0"/>
                  </a:rPr>
                  <a:t>// O = union of all sets in I</a:t>
                </a: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r>
                  <a:rPr lang="en-US" dirty="0" err="1">
                    <a:latin typeface="Consolas" panose="020B0609020204030204" pitchFamily="49" charset="0"/>
                  </a:rPr>
                  <a:t>Flatmap</a:t>
                </a:r>
                <a:r>
                  <a:rPr lang="en-US" dirty="0"/>
                  <a:t> = </a:t>
                </a:r>
                <a:r>
                  <a:rPr lang="en-US" dirty="0" err="1"/>
                  <a:t>flatmap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↦ 1⋅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Flatmap</a:t>
                </a:r>
                <a:r>
                  <a:rPr lang="en-US" dirty="0"/>
                  <a:t> is also a linear transformation on streams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A5D48-8F2F-41F1-A9B9-4BF17A95D5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7212"/>
                <a:ext cx="10515600" cy="5281217"/>
              </a:xfrm>
              <a:blipFill>
                <a:blip r:embed="rId2"/>
                <a:stretch>
                  <a:fillRect l="-1043" t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E97EF-55A4-4FF4-B5C3-9F519B46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654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B125-20C0-411C-8718-F835ABA3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956"/>
          </a:xfrm>
        </p:spPr>
        <p:txBody>
          <a:bodyPr/>
          <a:lstStyle/>
          <a:p>
            <a:r>
              <a:rPr lang="en-US" dirty="0"/>
              <a:t>Group-by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3975"/>
                <a:ext cx="10515600" cy="521119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Given an arbitrary type of keys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and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the function </a:t>
                </a:r>
                <a:r>
                  <a:rPr lang="en-US" dirty="0" err="1"/>
                  <a:t>groupby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is a group</a:t>
                </a:r>
              </a:p>
              <a:p>
                <a:r>
                  <a:rPr lang="en-US" dirty="0" err="1"/>
                  <a:t>groupby</a:t>
                </a:r>
                <a:r>
                  <a:rPr lang="en-US" dirty="0"/>
                  <a:t> is a linear function!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3975"/>
                <a:ext cx="10515600" cy="5211192"/>
              </a:xfrm>
              <a:blipFill>
                <a:blip r:embed="rId2"/>
                <a:stretch>
                  <a:fillRect l="-1043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E5A39-F2BA-417F-B82F-535F7D80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39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FA47-024C-4B15-95DC-F4C7F874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066B5-5527-45F5-A38E-259CD480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6161B-3E2A-48BF-A31C-41B5F491E057}"/>
                  </a:ext>
                </a:extLst>
              </p:cNvPr>
              <p:cNvSpPr txBox="1"/>
              <p:nvPr/>
            </p:nvSpPr>
            <p:spPr>
              <a:xfrm>
                <a:off x="4335615" y="2847395"/>
                <a:ext cx="45494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6161B-3E2A-48BF-A31C-41B5F491E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615" y="2847395"/>
                <a:ext cx="454949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EE3A767-DDA3-4D46-A92F-3B0AEBF6C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991" y="2355066"/>
            <a:ext cx="1924050" cy="1343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79DCFA-3349-4298-80FE-17CD5D9232E0}"/>
                  </a:ext>
                </a:extLst>
              </p:cNvPr>
              <p:cNvSpPr txBox="1"/>
              <p:nvPr/>
            </p:nvSpPr>
            <p:spPr>
              <a:xfrm>
                <a:off x="8664431" y="2847395"/>
                <a:ext cx="37350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79DCFA-3349-4298-80FE-17CD5D923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431" y="2847395"/>
                <a:ext cx="373502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782AA7BA-50F8-4D20-8878-B0515E8E5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87" y="2821489"/>
            <a:ext cx="3162300" cy="1028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6A89DB-60ED-4E13-A58B-E21C3587E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74" y="2511926"/>
            <a:ext cx="35814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d&#10;&#10;Description automatically generated with medium confidence">
            <a:extLst>
              <a:ext uri="{FF2B5EF4-FFF2-40B4-BE49-F238E27FC236}">
                <a16:creationId xmlns:a16="http://schemas.microsoft.com/office/drawing/2014/main" id="{282EA184-4428-48BB-B59C-A0F3FBFD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75600" y="2853266"/>
            <a:ext cx="3911600" cy="3886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146BF-3DC2-4B4F-A774-291E8582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Nyquist–Shannon sampling theorem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E635F-8686-4821-BD98-F5BF1BF6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5700"/>
          </a:xfrm>
        </p:spPr>
        <p:txBody>
          <a:bodyPr/>
          <a:lstStyle/>
          <a:p>
            <a:r>
              <a:rPr lang="en-US" dirty="0"/>
              <a:t>If a signal contains no frequencies higher than B hertz, it is </a:t>
            </a:r>
            <a:r>
              <a:rPr lang="en-US" b="1" dirty="0"/>
              <a:t>completely</a:t>
            </a:r>
            <a:r>
              <a:rPr lang="en-US" dirty="0"/>
              <a:t> determined by giving its values at a series of points spaced 1/(2B) seconds apart.</a:t>
            </a:r>
          </a:p>
          <a:p>
            <a:r>
              <a:rPr lang="en-US" dirty="0"/>
              <a:t>Our ears cannot hear more than 20khz</a:t>
            </a:r>
          </a:p>
          <a:p>
            <a:pPr lvl="1"/>
            <a:r>
              <a:rPr lang="en-US" dirty="0"/>
              <a:t>CDs sampling rate is 44.1khz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88B3E29-A262-4126-9A47-933A6565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6D5E6-64CD-44FA-A683-ED5450596CB9}"/>
              </a:ext>
            </a:extLst>
          </p:cNvPr>
          <p:cNvSpPr txBox="1"/>
          <p:nvPr/>
        </p:nvSpPr>
        <p:spPr>
          <a:xfrm>
            <a:off x="794803" y="468600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7F69F-3A65-49BF-A861-A5A7520CBF7A}"/>
              </a:ext>
            </a:extLst>
          </p:cNvPr>
          <p:cNvSpPr txBox="1"/>
          <p:nvPr/>
        </p:nvSpPr>
        <p:spPr>
          <a:xfrm>
            <a:off x="4406900" y="468600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signal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F18C8-C552-4D30-BF0B-F37323CE0DC6}"/>
              </a:ext>
            </a:extLst>
          </p:cNvPr>
          <p:cNvSpPr txBox="1"/>
          <p:nvPr/>
        </p:nvSpPr>
        <p:spPr>
          <a:xfrm>
            <a:off x="2513993" y="4686004"/>
            <a:ext cx="1463670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Analog circuit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79F52F-C081-45C3-99CC-1A6089BE2481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2218591" y="4870670"/>
            <a:ext cx="295402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877C2B-DFCC-49C4-ADF0-4966CBD6BEBC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977663" y="4870670"/>
            <a:ext cx="429237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4C82D1-A863-48E7-9758-40B9C9EAFEEB}"/>
              </a:ext>
            </a:extLst>
          </p:cNvPr>
          <p:cNvSpPr txBox="1"/>
          <p:nvPr/>
        </p:nvSpPr>
        <p:spPr>
          <a:xfrm>
            <a:off x="823686" y="5610015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6B7C2-DFA9-483D-93A8-F7F679F2380D}"/>
              </a:ext>
            </a:extLst>
          </p:cNvPr>
          <p:cNvSpPr txBox="1"/>
          <p:nvPr/>
        </p:nvSpPr>
        <p:spPr>
          <a:xfrm>
            <a:off x="4441216" y="5610015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F1C5A-11D7-4C93-B9F4-EF1FE6687A29}"/>
              </a:ext>
            </a:extLst>
          </p:cNvPr>
          <p:cNvSpPr txBox="1"/>
          <p:nvPr/>
        </p:nvSpPr>
        <p:spPr>
          <a:xfrm>
            <a:off x="2852020" y="5610015"/>
            <a:ext cx="980910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94A8B0-58B2-4AE5-B1EC-05E9491B27D1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2193356" y="5794681"/>
            <a:ext cx="658664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3CD62A-B59E-4079-BA94-83E1997C7025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>
            <a:off x="3832930" y="5794681"/>
            <a:ext cx="608286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646825-9641-4457-AEDD-69CCCD680852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>
            <a:off x="1506697" y="5055336"/>
            <a:ext cx="1824" cy="55467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8EC1FB0-DCDF-464B-AC31-AAE2F5A11CAA}"/>
              </a:ext>
            </a:extLst>
          </p:cNvPr>
          <p:cNvCxnSpPr>
            <a:cxnSpLocks/>
            <a:stCxn id="19" idx="0"/>
            <a:endCxn id="7" idx="2"/>
          </p:cNvCxnSpPr>
          <p:nvPr/>
        </p:nvCxnSpPr>
        <p:spPr>
          <a:xfrm flipH="1" flipV="1">
            <a:off x="5118794" y="5055336"/>
            <a:ext cx="7257" cy="55467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4E493BC-E099-46B7-9220-EA37EF83FF0B}"/>
              </a:ext>
            </a:extLst>
          </p:cNvPr>
          <p:cNvSpPr txBox="1"/>
          <p:nvPr/>
        </p:nvSpPr>
        <p:spPr>
          <a:xfrm>
            <a:off x="953346" y="514668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A/D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E5C780-ACDF-4892-8B71-C890EF27D7C4}"/>
              </a:ext>
            </a:extLst>
          </p:cNvPr>
          <p:cNvSpPr txBox="1"/>
          <p:nvPr/>
        </p:nvSpPr>
        <p:spPr>
          <a:xfrm>
            <a:off x="5226358" y="5146684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D/A</a:t>
            </a:r>
          </a:p>
        </p:txBody>
      </p:sp>
    </p:spTree>
    <p:extLst>
      <p:ext uri="{BB962C8B-B14F-4D97-AF65-F5344CB8AC3E}">
        <p14:creationId xmlns:p14="http://schemas.microsoft.com/office/powerpoint/2010/main" val="783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18" grpId="0"/>
      <p:bldP spid="19" grpId="0"/>
      <p:bldP spid="20" grpId="0" animBg="1"/>
      <p:bldP spid="39" grpId="0"/>
      <p:bldP spid="4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5772-E036-480B-8B78-643F09D37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incremental computation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EFC4FF-6F57-4BDB-8421-682C1ADB31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us 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are scalar types, define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Take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b="0" dirty="0"/>
                  <a:t>Define recursively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∘(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↑↑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For a linear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we still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EFC4FF-6F57-4BDB-8421-682C1ADB31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ADE04-1141-447E-99E7-EC8A536E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778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F925-AA7E-4CAA-A8EE-90B686E4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distinct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Distinct is idempotent: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For many relational queries </a:t>
                </a:r>
                <a:r>
                  <a:rPr lang="en-US" b="0" i="1" dirty="0"/>
                  <a:t>Q</a:t>
                </a:r>
                <a:r>
                  <a:rPr lang="en-US" b="0" dirty="0"/>
                  <a:t> the following two are equivalent</a:t>
                </a:r>
                <a:br>
                  <a:rPr lang="en-US" b="0" dirty="0"/>
                </a:br>
                <a:r>
                  <a:rPr lang="en-US" b="0" dirty="0"/>
                  <a:t>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 dirty="0"/>
                  <a:t> one of select, project, join, map, </a:t>
                </a:r>
                <a:r>
                  <a:rPr lang="en-US" b="0" dirty="0" err="1"/>
                  <a:t>flatmap</a:t>
                </a:r>
                <a:r>
                  <a:rPr lang="en-US" b="0" dirty="0"/>
                  <a:t>, union, intersection)</a:t>
                </a:r>
              </a:p>
              <a:p>
                <a:endParaRPr lang="en-US" dirty="0"/>
              </a:p>
              <a:p>
                <a:endParaRPr lang="en-US" b="0" dirty="0"/>
              </a:p>
              <a:p>
                <a:r>
                  <a:rPr lang="en-US" dirty="0"/>
                  <a:t>For </a:t>
                </a:r>
                <a:r>
                  <a:rPr lang="en-US" i="1" dirty="0"/>
                  <a:t>Q</a:t>
                </a:r>
                <a:r>
                  <a:rPr lang="en-US" dirty="0"/>
                  <a:t> in join, product, filter, select we have</a:t>
                </a:r>
                <a:endParaRPr lang="en-US" i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3A6B8-7E52-4EE8-B617-23F4109C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70C21-A1A5-4627-A7EE-CDE94EB12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48" y="3317005"/>
            <a:ext cx="10550294" cy="62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FF610-9A3D-4506-AA55-DDFD55AA9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157" y="5109369"/>
            <a:ext cx="58578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872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C0C9-C5F5-40D6-8590-C9297D8E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</a:t>
            </a:r>
            <a:r>
              <a:rPr lang="en-US" i="1" dirty="0"/>
              <a:t>distinct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0619E-6269-4665-8941-8F54C6C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92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3A160F-7054-48C2-92B3-38719E43A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80" y="1459606"/>
            <a:ext cx="10190998" cy="4490948"/>
          </a:xfrm>
        </p:spPr>
      </p:pic>
    </p:spTree>
    <p:extLst>
      <p:ext uri="{BB962C8B-B14F-4D97-AF65-F5344CB8AC3E}">
        <p14:creationId xmlns:p14="http://schemas.microsoft.com/office/powerpoint/2010/main" val="2437496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29246</TotalTime>
  <Words>4790</Words>
  <Application>Microsoft Office PowerPoint</Application>
  <PresentationFormat>Widescreen</PresentationFormat>
  <Paragraphs>1224</Paragraphs>
  <Slides>92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8" baseType="lpstr">
      <vt:lpstr>Arial</vt:lpstr>
      <vt:lpstr>Calibri</vt:lpstr>
      <vt:lpstr>Calibri Light</vt:lpstr>
      <vt:lpstr>Cambria Math</vt:lpstr>
      <vt:lpstr>Consolas</vt:lpstr>
      <vt:lpstr>Office Theme</vt:lpstr>
      <vt:lpstr>DBSP: Automatic Incremental View Maintenance for Rich Query Languages</vt:lpstr>
      <vt:lpstr>WAR  IS  STUPID</vt:lpstr>
      <vt:lpstr>Brief History</vt:lpstr>
      <vt:lpstr>Abstract</vt:lpstr>
      <vt:lpstr>DBSP is powerful</vt:lpstr>
      <vt:lpstr>What is incremental computation?</vt:lpstr>
      <vt:lpstr>Outline</vt:lpstr>
      <vt:lpstr>Analog and digital signals</vt:lpstr>
      <vt:lpstr>Nyquist–Shannon sampling theorem</vt:lpstr>
      <vt:lpstr>Streams (signals)</vt:lpstr>
      <vt:lpstr>Stream operators</vt:lpstr>
      <vt:lpstr>Lifting</vt:lpstr>
      <vt:lpstr>Addition</vt:lpstr>
      <vt:lpstr>The sound of silence</vt:lpstr>
      <vt:lpstr>Amplification</vt:lpstr>
      <vt:lpstr>Negation</vt:lpstr>
      <vt:lpstr>Delay (z^(-1) )</vt:lpstr>
      <vt:lpstr>Chaining operators into circuits</vt:lpstr>
      <vt:lpstr>Noise cancellation</vt:lpstr>
      <vt:lpstr>Circuit equivalence</vt:lpstr>
      <vt:lpstr>Time-invariance</vt:lpstr>
      <vt:lpstr>Causal operators</vt:lpstr>
      <vt:lpstr>Differentiation</vt:lpstr>
      <vt:lpstr>Integration</vt:lpstr>
      <vt:lpstr>Some properties</vt:lpstr>
      <vt:lpstr>Linear operators</vt:lpstr>
      <vt:lpstr>Bilinear operators</vt:lpstr>
      <vt:lpstr>Streams are groups</vt:lpstr>
      <vt:lpstr>Outline</vt:lpstr>
      <vt:lpstr>All databases are streaming databases!</vt:lpstr>
      <vt:lpstr>Views</vt:lpstr>
      <vt:lpstr>Incremental view maintenance</vt:lpstr>
      <vt:lpstr>Multiple inputs</vt:lpstr>
      <vt:lpstr>Fundamental Equation of Incremental View Maintenance</vt:lpstr>
      <vt:lpstr>Outline</vt:lpstr>
      <vt:lpstr>Linear operators</vt:lpstr>
      <vt:lpstr>Example of a linear query</vt:lpstr>
      <vt:lpstr>The chain rule</vt:lpstr>
      <vt:lpstr>Bilinear operators</vt:lpstr>
      <vt:lpstr>The cycle rule</vt:lpstr>
      <vt:lpstr>Internal state</vt:lpstr>
      <vt:lpstr>Outline</vt:lpstr>
      <vt:lpstr>Computing on tables</vt:lpstr>
      <vt:lpstr>Hold on! This is not well-defined!</vt:lpstr>
      <vt:lpstr>Z-sets (also called Z-relations)</vt:lpstr>
      <vt:lpstr>Z-sets are yummy!</vt:lpstr>
      <vt:lpstr>Example: Z-set addition</vt:lpstr>
      <vt:lpstr>The distinct operator</vt:lpstr>
      <vt:lpstr>Relational algebra using Z-set operations </vt:lpstr>
      <vt:lpstr>Recursion</vt:lpstr>
      <vt:lpstr>Streaming queries</vt:lpstr>
      <vt:lpstr>Definition of Differential Datalog</vt:lpstr>
      <vt:lpstr>We’re only getting started!</vt:lpstr>
      <vt:lpstr>Summary</vt:lpstr>
      <vt:lpstr>Extra slides</vt:lpstr>
      <vt:lpstr>Related work</vt:lpstr>
      <vt:lpstr>Materialized View Update Problem</vt:lpstr>
      <vt:lpstr>Datalog</vt:lpstr>
      <vt:lpstr>Set intersection</vt:lpstr>
      <vt:lpstr>Projection</vt:lpstr>
      <vt:lpstr>Translating a DDlog rule</vt:lpstr>
      <vt:lpstr>Multiset union (can have duplicates)</vt:lpstr>
      <vt:lpstr>Set union (no duplicates)</vt:lpstr>
      <vt:lpstr>Set difference</vt:lpstr>
      <vt:lpstr>Selection (filtering)</vt:lpstr>
      <vt:lpstr>Selection (filtering)</vt:lpstr>
      <vt:lpstr>Query composition</vt:lpstr>
      <vt:lpstr>Cartesian products</vt:lpstr>
      <vt:lpstr>Cartesian products</vt:lpstr>
      <vt:lpstr>(Equi)Joins</vt:lpstr>
      <vt:lpstr>DSP Filters</vt:lpstr>
      <vt:lpstr>Relation to synchronous digital circuits</vt:lpstr>
      <vt:lpstr>Synchronous circuits ideas</vt:lpstr>
      <vt:lpstr>DBSP vs Differential Dataflow</vt:lpstr>
      <vt:lpstr>Recursive computations</vt:lpstr>
      <vt:lpstr>Creating streams from scalars</vt:lpstr>
      <vt:lpstr>Creating scalars from streams</vt:lpstr>
      <vt:lpstr>Creating a loop</vt:lpstr>
      <vt:lpstr>Streams of Streams</vt:lpstr>
      <vt:lpstr>Lifting a loop</vt:lpstr>
      <vt:lpstr>Simplest recursion scheme</vt:lpstr>
      <vt:lpstr>Semi-naïve evaluation</vt:lpstr>
      <vt:lpstr>Incremental recursive circuits</vt:lpstr>
      <vt:lpstr>Transitive closure</vt:lpstr>
      <vt:lpstr>Map</vt:lpstr>
      <vt:lpstr>Aggregation</vt:lpstr>
      <vt:lpstr>Flatmap</vt:lpstr>
      <vt:lpstr>Group-by</vt:lpstr>
      <vt:lpstr>Proof of the cycle rule</vt:lpstr>
      <vt:lpstr>Nested incremental computation</vt:lpstr>
      <vt:lpstr>Optimizing distinct</vt:lpstr>
      <vt:lpstr>Incremental distinct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DBSP Databases as signal processors (a formal model of Differential Datalog)</dc:title>
  <dc:creator>Mihai Budiu</dc:creator>
  <cp:lastModifiedBy>Mihai Budiu</cp:lastModifiedBy>
  <cp:revision>11</cp:revision>
  <dcterms:created xsi:type="dcterms:W3CDTF">2021-06-30T23:48:55Z</dcterms:created>
  <dcterms:modified xsi:type="dcterms:W3CDTF">2022-04-12T17:44:52Z</dcterms:modified>
</cp:coreProperties>
</file>