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147309286" r:id="rId2"/>
    <p:sldId id="2147309271" r:id="rId3"/>
    <p:sldId id="368" r:id="rId4"/>
    <p:sldId id="2147309287" r:id="rId5"/>
    <p:sldId id="2147309288" r:id="rId6"/>
    <p:sldId id="260" r:id="rId7"/>
    <p:sldId id="278" r:id="rId8"/>
    <p:sldId id="276" r:id="rId9"/>
    <p:sldId id="2147309272" r:id="rId10"/>
    <p:sldId id="2147309273" r:id="rId11"/>
    <p:sldId id="2147309274" r:id="rId12"/>
    <p:sldId id="2147309275" r:id="rId13"/>
    <p:sldId id="2147309276" r:id="rId14"/>
    <p:sldId id="2147309277" r:id="rId15"/>
    <p:sldId id="2147309278" r:id="rId16"/>
    <p:sldId id="2147309279" r:id="rId17"/>
    <p:sldId id="372" r:id="rId18"/>
    <p:sldId id="355" r:id="rId19"/>
    <p:sldId id="313" r:id="rId20"/>
    <p:sldId id="2147309289" r:id="rId21"/>
    <p:sldId id="281" r:id="rId22"/>
    <p:sldId id="377" r:id="rId23"/>
    <p:sldId id="2147309282" r:id="rId24"/>
    <p:sldId id="2147309284" r:id="rId25"/>
    <p:sldId id="336" r:id="rId26"/>
    <p:sldId id="2147309280" r:id="rId27"/>
    <p:sldId id="2147309281" r:id="rId28"/>
    <p:sldId id="3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147309286"/>
            <p14:sldId id="2147309271"/>
            <p14:sldId id="368"/>
            <p14:sldId id="2147309287"/>
            <p14:sldId id="2147309288"/>
            <p14:sldId id="260"/>
            <p14:sldId id="278"/>
            <p14:sldId id="276"/>
            <p14:sldId id="2147309272"/>
            <p14:sldId id="2147309273"/>
            <p14:sldId id="2147309274"/>
            <p14:sldId id="2147309275"/>
            <p14:sldId id="2147309276"/>
            <p14:sldId id="2147309277"/>
            <p14:sldId id="2147309278"/>
            <p14:sldId id="2147309279"/>
            <p14:sldId id="372"/>
            <p14:sldId id="355"/>
            <p14:sldId id="313"/>
            <p14:sldId id="2147309289"/>
            <p14:sldId id="281"/>
            <p14:sldId id="377"/>
            <p14:sldId id="2147309282"/>
            <p14:sldId id="2147309284"/>
            <p14:sldId id="336"/>
            <p14:sldId id="2147309280"/>
            <p14:sldId id="2147309281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D61BA-5163-4738-B6B9-38A149CB759C}" v="1033" dt="2023-11-02T02:56:25.688"/>
    <p1510:client id="{E40A42DD-843E-4A99-A6DA-3C4D6EDB8383}" v="44" dt="2023-11-02T17:09:36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82" autoAdjust="0"/>
  </p:normalViewPr>
  <p:slideViewPr>
    <p:cSldViewPr snapToGrid="0">
      <p:cViewPr varScale="1">
        <p:scale>
          <a:sx n="84" d="100"/>
          <a:sy n="84" d="100"/>
        </p:scale>
        <p:origin x="96" y="21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1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775D61BA-5163-4738-B6B9-38A149CB759C}"/>
    <pc:docChg chg="undo custSel addSld delSld modSld sldOrd modSection">
      <pc:chgData name="Mihai Budiu" userId="3fe408b5c12bb05c" providerId="LiveId" clId="{775D61BA-5163-4738-B6B9-38A149CB759C}" dt="2023-11-02T02:56:25.688" v="2025" actId="20577"/>
      <pc:docMkLst>
        <pc:docMk/>
      </pc:docMkLst>
      <pc:sldChg chg="modSp mod">
        <pc:chgData name="Mihai Budiu" userId="3fe408b5c12bb05c" providerId="LiveId" clId="{775D61BA-5163-4738-B6B9-38A149CB759C}" dt="2023-11-02T01:50:21.833" v="1586" actId="6549"/>
        <pc:sldMkLst>
          <pc:docMk/>
          <pc:sldMk cId="3892981625" sldId="260"/>
        </pc:sldMkLst>
        <pc:spChg chg="mod">
          <ac:chgData name="Mihai Budiu" userId="3fe408b5c12bb05c" providerId="LiveId" clId="{775D61BA-5163-4738-B6B9-38A149CB759C}" dt="2023-11-02T01:50:21.833" v="1586" actId="6549"/>
          <ac:spMkLst>
            <pc:docMk/>
            <pc:sldMk cId="3892981625" sldId="260"/>
            <ac:spMk id="14" creationId="{35C69596-626E-4AD6-910F-9A9C2DAEA33C}"/>
          </ac:spMkLst>
        </pc:spChg>
      </pc:sldChg>
      <pc:sldChg chg="modSp mod">
        <pc:chgData name="Mihai Budiu" userId="3fe408b5c12bb05c" providerId="LiveId" clId="{775D61BA-5163-4738-B6B9-38A149CB759C}" dt="2023-11-02T02:52:03.685" v="1976" actId="20577"/>
        <pc:sldMkLst>
          <pc:docMk/>
          <pc:sldMk cId="2120224437" sldId="276"/>
        </pc:sldMkLst>
        <pc:spChg chg="mod">
          <ac:chgData name="Mihai Budiu" userId="3fe408b5c12bb05c" providerId="LiveId" clId="{775D61BA-5163-4738-B6B9-38A149CB759C}" dt="2023-11-02T02:52:03.685" v="1976" actId="20577"/>
          <ac:spMkLst>
            <pc:docMk/>
            <pc:sldMk cId="2120224437" sldId="276"/>
            <ac:spMk id="8" creationId="{89B38587-C679-417A-B4D6-26D3F05E54D0}"/>
          </ac:spMkLst>
        </pc:spChg>
      </pc:sldChg>
      <pc:sldChg chg="modSp add del mod">
        <pc:chgData name="Mihai Budiu" userId="3fe408b5c12bb05c" providerId="LiveId" clId="{775D61BA-5163-4738-B6B9-38A149CB759C}" dt="2023-11-02T02:56:25.688" v="2025" actId="20577"/>
        <pc:sldMkLst>
          <pc:docMk/>
          <pc:sldMk cId="3255860693" sldId="281"/>
        </pc:sldMkLst>
        <pc:spChg chg="mod">
          <ac:chgData name="Mihai Budiu" userId="3fe408b5c12bb05c" providerId="LiveId" clId="{775D61BA-5163-4738-B6B9-38A149CB759C}" dt="2023-11-02T02:56:17.131" v="2011" actId="20577"/>
          <ac:spMkLst>
            <pc:docMk/>
            <pc:sldMk cId="3255860693" sldId="281"/>
            <ac:spMk id="2" creationId="{F1898CFE-5F54-4344-84A9-762F814420BD}"/>
          </ac:spMkLst>
        </pc:spChg>
        <pc:spChg chg="mod">
          <ac:chgData name="Mihai Budiu" userId="3fe408b5c12bb05c" providerId="LiveId" clId="{775D61BA-5163-4738-B6B9-38A149CB759C}" dt="2023-11-02T02:56:25.688" v="2025" actId="20577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775D61BA-5163-4738-B6B9-38A149CB759C}" dt="2023-11-02T01:55:49.121" v="1703" actId="1076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775D61BA-5163-4738-B6B9-38A149CB759C}" dt="2023-11-02T01:55:49.121" v="1703" actId="1076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775D61BA-5163-4738-B6B9-38A149CB759C}" dt="2023-11-02T01:55:49.121" v="1703" actId="1076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delSp modSp add mod">
        <pc:chgData name="Mihai Budiu" userId="3fe408b5c12bb05c" providerId="LiveId" clId="{775D61BA-5163-4738-B6B9-38A149CB759C}" dt="2023-11-02T02:55:50.724" v="2005" actId="6549"/>
        <pc:sldMkLst>
          <pc:docMk/>
          <pc:sldMk cId="1651621493" sldId="313"/>
        </pc:sldMkLst>
        <pc:spChg chg="mod">
          <ac:chgData name="Mihai Budiu" userId="3fe408b5c12bb05c" providerId="LiveId" clId="{775D61BA-5163-4738-B6B9-38A149CB759C}" dt="2023-11-02T02:55:50.724" v="2005" actId="6549"/>
          <ac:spMkLst>
            <pc:docMk/>
            <pc:sldMk cId="1651621493" sldId="313"/>
            <ac:spMk id="3" creationId="{F8D657E4-8E4C-41B4-8648-739DCC6B07DF}"/>
          </ac:spMkLst>
        </pc:spChg>
        <pc:grpChg chg="del">
          <ac:chgData name="Mihai Budiu" userId="3fe408b5c12bb05c" providerId="LiveId" clId="{775D61BA-5163-4738-B6B9-38A149CB759C}" dt="2023-11-02T02:55:39.239" v="2003" actId="478"/>
          <ac:grpSpMkLst>
            <pc:docMk/>
            <pc:sldMk cId="1651621493" sldId="313"/>
            <ac:grpSpMk id="46" creationId="{92228D39-CD37-4CA4-8764-8702F6870DFE}"/>
          </ac:grpSpMkLst>
        </pc:grpChg>
        <pc:cxnChg chg="del">
          <ac:chgData name="Mihai Budiu" userId="3fe408b5c12bb05c" providerId="LiveId" clId="{775D61BA-5163-4738-B6B9-38A149CB759C}" dt="2023-11-02T02:55:41.994" v="2004" actId="478"/>
          <ac:cxnSpMkLst>
            <pc:docMk/>
            <pc:sldMk cId="1651621493" sldId="313"/>
            <ac:cxnSpMk id="45" creationId="{98D0B9B6-CB6B-45AD-B353-38A3A69413F6}"/>
          </ac:cxnSpMkLst>
        </pc:cxnChg>
      </pc:sldChg>
      <pc:sldChg chg="modSp mod modAnim">
        <pc:chgData name="Mihai Budiu" userId="3fe408b5c12bb05c" providerId="LiveId" clId="{775D61BA-5163-4738-B6B9-38A149CB759C}" dt="2023-11-02T01:39:24.096" v="1133" actId="20577"/>
        <pc:sldMkLst>
          <pc:docMk/>
          <pc:sldMk cId="2795340269" sldId="355"/>
        </pc:sldMkLst>
        <pc:spChg chg="mod">
          <ac:chgData name="Mihai Budiu" userId="3fe408b5c12bb05c" providerId="LiveId" clId="{775D61BA-5163-4738-B6B9-38A149CB759C}" dt="2023-11-02T01:39:24.096" v="1133" actId="20577"/>
          <ac:spMkLst>
            <pc:docMk/>
            <pc:sldMk cId="2795340269" sldId="355"/>
            <ac:spMk id="3" creationId="{A5C4032E-A286-4ADA-B5E7-9037CF81E173}"/>
          </ac:spMkLst>
        </pc:spChg>
      </pc:sldChg>
      <pc:sldChg chg="del">
        <pc:chgData name="Mihai Budiu" userId="3fe408b5c12bb05c" providerId="LiveId" clId="{775D61BA-5163-4738-B6B9-38A149CB759C}" dt="2023-11-02T00:40:49.551" v="16" actId="47"/>
        <pc:sldMkLst>
          <pc:docMk/>
          <pc:sldMk cId="4227788450" sldId="365"/>
        </pc:sldMkLst>
      </pc:sldChg>
      <pc:sldChg chg="modSp ord modAnim">
        <pc:chgData name="Mihai Budiu" userId="3fe408b5c12bb05c" providerId="LiveId" clId="{775D61BA-5163-4738-B6B9-38A149CB759C}" dt="2023-11-02T01:46:59.997" v="1507" actId="20577"/>
        <pc:sldMkLst>
          <pc:docMk/>
          <pc:sldMk cId="4108391541" sldId="368"/>
        </pc:sldMkLst>
        <pc:spChg chg="mod">
          <ac:chgData name="Mihai Budiu" userId="3fe408b5c12bb05c" providerId="LiveId" clId="{775D61BA-5163-4738-B6B9-38A149CB759C}" dt="2023-11-02T01:46:59.997" v="1507" actId="20577"/>
          <ac:spMkLst>
            <pc:docMk/>
            <pc:sldMk cId="4108391541" sldId="368"/>
            <ac:spMk id="3" creationId="{45EB0E0A-7022-4DFD-8B4B-7904A0A4BA7F}"/>
          </ac:spMkLst>
        </pc:spChg>
      </pc:sldChg>
      <pc:sldChg chg="modSp add">
        <pc:chgData name="Mihai Budiu" userId="3fe408b5c12bb05c" providerId="LiveId" clId="{775D61BA-5163-4738-B6B9-38A149CB759C}" dt="2023-11-02T02:54:58.287" v="2001" actId="6549"/>
        <pc:sldMkLst>
          <pc:docMk/>
          <pc:sldMk cId="713779879" sldId="372"/>
        </pc:sldMkLst>
        <pc:spChg chg="mod">
          <ac:chgData name="Mihai Budiu" userId="3fe408b5c12bb05c" providerId="LiveId" clId="{775D61BA-5163-4738-B6B9-38A149CB759C}" dt="2023-11-02T02:54:58.287" v="2001" actId="6549"/>
          <ac:spMkLst>
            <pc:docMk/>
            <pc:sldMk cId="713779879" sldId="372"/>
            <ac:spMk id="8" creationId="{E2A0EBAB-02DE-4E49-BD7B-0807FCC374B7}"/>
          </ac:spMkLst>
        </pc:spChg>
      </pc:sldChg>
      <pc:sldChg chg="del">
        <pc:chgData name="Mihai Budiu" userId="3fe408b5c12bb05c" providerId="LiveId" clId="{775D61BA-5163-4738-B6B9-38A149CB759C}" dt="2023-11-02T00:40:29.596" v="10" actId="47"/>
        <pc:sldMkLst>
          <pc:docMk/>
          <pc:sldMk cId="807561656" sldId="2147309270"/>
        </pc:sldMkLst>
      </pc:sldChg>
      <pc:sldChg chg="delSp modSp mod">
        <pc:chgData name="Mihai Budiu" userId="3fe408b5c12bb05c" providerId="LiveId" clId="{775D61BA-5163-4738-B6B9-38A149CB759C}" dt="2023-11-02T01:49:48.649" v="1573" actId="20577"/>
        <pc:sldMkLst>
          <pc:docMk/>
          <pc:sldMk cId="1022273770" sldId="2147309271"/>
        </pc:sldMkLst>
        <pc:spChg chg="mod">
          <ac:chgData name="Mihai Budiu" userId="3fe408b5c12bb05c" providerId="LiveId" clId="{775D61BA-5163-4738-B6B9-38A149CB759C}" dt="2023-11-02T01:49:48.649" v="1573" actId="20577"/>
          <ac:spMkLst>
            <pc:docMk/>
            <pc:sldMk cId="1022273770" sldId="2147309271"/>
            <ac:spMk id="3" creationId="{67E45A9F-F2A3-59EF-123C-80B72B21C765}"/>
          </ac:spMkLst>
        </pc:spChg>
        <pc:spChg chg="mod">
          <ac:chgData name="Mihai Budiu" userId="3fe408b5c12bb05c" providerId="LiveId" clId="{775D61BA-5163-4738-B6B9-38A149CB759C}" dt="2023-11-02T01:46:27.467" v="1505" actId="1076"/>
          <ac:spMkLst>
            <pc:docMk/>
            <pc:sldMk cId="1022273770" sldId="2147309271"/>
            <ac:spMk id="7" creationId="{A7DAD6C7-4CCA-5D88-7F58-7A7E9782EA69}"/>
          </ac:spMkLst>
        </pc:spChg>
        <pc:picChg chg="del">
          <ac:chgData name="Mihai Budiu" userId="3fe408b5c12bb05c" providerId="LiveId" clId="{775D61BA-5163-4738-B6B9-38A149CB759C}" dt="2023-11-02T01:46:31.324" v="1506" actId="478"/>
          <ac:picMkLst>
            <pc:docMk/>
            <pc:sldMk cId="1022273770" sldId="2147309271"/>
            <ac:picMk id="5" creationId="{4031C079-B23A-E018-D134-D0DBFC65EBD1}"/>
          </ac:picMkLst>
        </pc:picChg>
      </pc:sldChg>
      <pc:sldChg chg="modSp mod">
        <pc:chgData name="Mihai Budiu" userId="3fe408b5c12bb05c" providerId="LiveId" clId="{775D61BA-5163-4738-B6B9-38A149CB759C}" dt="2023-11-02T02:52:26.514" v="1978" actId="14100"/>
        <pc:sldMkLst>
          <pc:docMk/>
          <pc:sldMk cId="2972493263" sldId="2147309272"/>
        </pc:sldMkLst>
        <pc:spChg chg="mod">
          <ac:chgData name="Mihai Budiu" userId="3fe408b5c12bb05c" providerId="LiveId" clId="{775D61BA-5163-4738-B6B9-38A149CB759C}" dt="2023-11-02T02:52:26.514" v="1978" actId="14100"/>
          <ac:spMkLst>
            <pc:docMk/>
            <pc:sldMk cId="2972493263" sldId="2147309272"/>
            <ac:spMk id="14" creationId="{9BB8E00A-7023-EAEB-3EA6-31B0C80D0BC4}"/>
          </ac:spMkLst>
        </pc:spChg>
      </pc:sldChg>
      <pc:sldChg chg="modSp mod">
        <pc:chgData name="Mihai Budiu" userId="3fe408b5c12bb05c" providerId="LiveId" clId="{775D61BA-5163-4738-B6B9-38A149CB759C}" dt="2023-11-02T00:58:06.410" v="438" actId="20577"/>
        <pc:sldMkLst>
          <pc:docMk/>
          <pc:sldMk cId="674600428" sldId="2147309273"/>
        </pc:sldMkLst>
        <pc:spChg chg="mod">
          <ac:chgData name="Mihai Budiu" userId="3fe408b5c12bb05c" providerId="LiveId" clId="{775D61BA-5163-4738-B6B9-38A149CB759C}" dt="2023-11-02T00:58:06.410" v="438" actId="20577"/>
          <ac:spMkLst>
            <pc:docMk/>
            <pc:sldMk cId="674600428" sldId="2147309273"/>
            <ac:spMk id="3" creationId="{5F09702C-78C2-4FAC-A417-9403F2C8411E}"/>
          </ac:spMkLst>
        </pc:spChg>
      </pc:sldChg>
      <pc:sldChg chg="modSp">
        <pc:chgData name="Mihai Budiu" userId="3fe408b5c12bb05c" providerId="LiveId" clId="{775D61BA-5163-4738-B6B9-38A149CB759C}" dt="2023-11-02T00:52:35.903" v="270" actId="20577"/>
        <pc:sldMkLst>
          <pc:docMk/>
          <pc:sldMk cId="1348287883" sldId="2147309274"/>
        </pc:sldMkLst>
        <pc:spChg chg="mod">
          <ac:chgData name="Mihai Budiu" userId="3fe408b5c12bb05c" providerId="LiveId" clId="{775D61BA-5163-4738-B6B9-38A149CB759C}" dt="2023-11-02T00:52:35.903" v="270" actId="20577"/>
          <ac:spMkLst>
            <pc:docMk/>
            <pc:sldMk cId="1348287883" sldId="2147309274"/>
            <ac:spMk id="2" creationId="{997DA4DF-378F-478A-8803-6D4CACF5BC69}"/>
          </ac:spMkLst>
        </pc:spChg>
      </pc:sldChg>
      <pc:sldChg chg="modSp">
        <pc:chgData name="Mihai Budiu" userId="3fe408b5c12bb05c" providerId="LiveId" clId="{775D61BA-5163-4738-B6B9-38A149CB759C}" dt="2023-11-02T00:52:22.114" v="268" actId="20577"/>
        <pc:sldMkLst>
          <pc:docMk/>
          <pc:sldMk cId="2902997023" sldId="2147309275"/>
        </pc:sldMkLst>
        <pc:spChg chg="mod">
          <ac:chgData name="Mihai Budiu" userId="3fe408b5c12bb05c" providerId="LiveId" clId="{775D61BA-5163-4738-B6B9-38A149CB759C}" dt="2023-11-02T00:52:22.114" v="268" actId="20577"/>
          <ac:spMkLst>
            <pc:docMk/>
            <pc:sldMk cId="2902997023" sldId="2147309275"/>
            <ac:spMk id="2" creationId="{ED8F4050-B9AE-4194-91CB-8241B9FF8D76}"/>
          </ac:spMkLst>
        </pc:spChg>
      </pc:sldChg>
      <pc:sldChg chg="modSp">
        <pc:chgData name="Mihai Budiu" userId="3fe408b5c12bb05c" providerId="LiveId" clId="{775D61BA-5163-4738-B6B9-38A149CB759C}" dt="2023-11-02T00:53:05.448" v="282" actId="20577"/>
        <pc:sldMkLst>
          <pc:docMk/>
          <pc:sldMk cId="316796510" sldId="2147309276"/>
        </pc:sldMkLst>
        <pc:spChg chg="mod">
          <ac:chgData name="Mihai Budiu" userId="3fe408b5c12bb05c" providerId="LiveId" clId="{775D61BA-5163-4738-B6B9-38A149CB759C}" dt="2023-11-02T00:53:05.448" v="282" actId="20577"/>
          <ac:spMkLst>
            <pc:docMk/>
            <pc:sldMk cId="316796510" sldId="2147309276"/>
            <ac:spMk id="2" creationId="{86680014-26E0-4CBE-AFC9-AEED0EFB0B3E}"/>
          </ac:spMkLst>
        </pc:spChg>
      </pc:sldChg>
      <pc:sldChg chg="modSp mod">
        <pc:chgData name="Mihai Budiu" userId="3fe408b5c12bb05c" providerId="LiveId" clId="{775D61BA-5163-4738-B6B9-38A149CB759C}" dt="2023-11-02T00:54:08.490" v="293" actId="20577"/>
        <pc:sldMkLst>
          <pc:docMk/>
          <pc:sldMk cId="3549574370" sldId="2147309278"/>
        </pc:sldMkLst>
        <pc:spChg chg="mod">
          <ac:chgData name="Mihai Budiu" userId="3fe408b5c12bb05c" providerId="LiveId" clId="{775D61BA-5163-4738-B6B9-38A149CB759C}" dt="2023-11-02T00:54:08.490" v="293" actId="20577"/>
          <ac:spMkLst>
            <pc:docMk/>
            <pc:sldMk cId="3549574370" sldId="2147309278"/>
            <ac:spMk id="2" creationId="{445CF96D-37AA-4E46-B60C-38E652EFCADB}"/>
          </ac:spMkLst>
        </pc:spChg>
      </pc:sldChg>
      <pc:sldChg chg="modSp mod modAnim">
        <pc:chgData name="Mihai Budiu" userId="3fe408b5c12bb05c" providerId="LiveId" clId="{775D61BA-5163-4738-B6B9-38A149CB759C}" dt="2023-11-02T02:54:19.620" v="1980" actId="21"/>
        <pc:sldMkLst>
          <pc:docMk/>
          <pc:sldMk cId="4206743676" sldId="2147309279"/>
        </pc:sldMkLst>
        <pc:spChg chg="mod">
          <ac:chgData name="Mihai Budiu" userId="3fe408b5c12bb05c" providerId="LiveId" clId="{775D61BA-5163-4738-B6B9-38A149CB759C}" dt="2023-11-02T02:54:19.620" v="1980" actId="21"/>
          <ac:spMkLst>
            <pc:docMk/>
            <pc:sldMk cId="4206743676" sldId="2147309279"/>
            <ac:spMk id="3" creationId="{1A1F9B45-AFA3-B8A1-3097-2310C9F4BE58}"/>
          </ac:spMkLst>
        </pc:spChg>
      </pc:sldChg>
      <pc:sldChg chg="modSp mod">
        <pc:chgData name="Mihai Budiu" userId="3fe408b5c12bb05c" providerId="LiveId" clId="{775D61BA-5163-4738-B6B9-38A149CB759C}" dt="2023-11-02T01:45:42.341" v="1503" actId="6549"/>
        <pc:sldMkLst>
          <pc:docMk/>
          <pc:sldMk cId="600009139" sldId="2147309282"/>
        </pc:sldMkLst>
        <pc:spChg chg="mod">
          <ac:chgData name="Mihai Budiu" userId="3fe408b5c12bb05c" providerId="LiveId" clId="{775D61BA-5163-4738-B6B9-38A149CB759C}" dt="2023-11-02T01:45:42.341" v="1503" actId="6549"/>
          <ac:spMkLst>
            <pc:docMk/>
            <pc:sldMk cId="600009139" sldId="2147309282"/>
            <ac:spMk id="3" creationId="{ED507A74-BA96-077C-E5BA-1CE9E4EB622E}"/>
          </ac:spMkLst>
        </pc:spChg>
      </pc:sldChg>
      <pc:sldChg chg="delSp modSp mod">
        <pc:chgData name="Mihai Budiu" userId="3fe408b5c12bb05c" providerId="LiveId" clId="{775D61BA-5163-4738-B6B9-38A149CB759C}" dt="2023-11-02T01:44:42.180" v="1463" actId="20577"/>
        <pc:sldMkLst>
          <pc:docMk/>
          <pc:sldMk cId="2208046232" sldId="2147309284"/>
        </pc:sldMkLst>
        <pc:spChg chg="del">
          <ac:chgData name="Mihai Budiu" userId="3fe408b5c12bb05c" providerId="LiveId" clId="{775D61BA-5163-4738-B6B9-38A149CB759C}" dt="2023-11-02T01:44:38.633" v="1462" actId="478"/>
          <ac:spMkLst>
            <pc:docMk/>
            <pc:sldMk cId="2208046232" sldId="2147309284"/>
            <ac:spMk id="15" creationId="{734592A7-4C23-6F36-2A17-0036AC91621C}"/>
          </ac:spMkLst>
        </pc:spChg>
        <pc:spChg chg="mod">
          <ac:chgData name="Mihai Budiu" userId="3fe408b5c12bb05c" providerId="LiveId" clId="{775D61BA-5163-4738-B6B9-38A149CB759C}" dt="2023-11-02T01:44:42.180" v="1463" actId="20577"/>
          <ac:spMkLst>
            <pc:docMk/>
            <pc:sldMk cId="2208046232" sldId="2147309284"/>
            <ac:spMk id="20" creationId="{F8CAA2E3-624E-E29B-90D9-06B986B66B5E}"/>
          </ac:spMkLst>
        </pc:spChg>
      </pc:sldChg>
      <pc:sldChg chg="addSp modSp mod">
        <pc:chgData name="Mihai Budiu" userId="3fe408b5c12bb05c" providerId="LiveId" clId="{775D61BA-5163-4738-B6B9-38A149CB759C}" dt="2023-11-02T01:45:59.097" v="1504" actId="6549"/>
        <pc:sldMkLst>
          <pc:docMk/>
          <pc:sldMk cId="355946474" sldId="2147309286"/>
        </pc:sldMkLst>
        <pc:spChg chg="mod">
          <ac:chgData name="Mihai Budiu" userId="3fe408b5c12bb05c" providerId="LiveId" clId="{775D61BA-5163-4738-B6B9-38A149CB759C}" dt="2023-11-02T01:45:59.097" v="1504" actId="6549"/>
          <ac:spMkLst>
            <pc:docMk/>
            <pc:sldMk cId="355946474" sldId="2147309286"/>
            <ac:spMk id="6" creationId="{E49B33C1-EAF6-5047-5278-49822E3EEDCA}"/>
          </ac:spMkLst>
        </pc:spChg>
        <pc:picChg chg="add mod">
          <ac:chgData name="Mihai Budiu" userId="3fe408b5c12bb05c" providerId="LiveId" clId="{775D61BA-5163-4738-B6B9-38A149CB759C}" dt="2023-11-02T01:45:08.717" v="1464"/>
          <ac:picMkLst>
            <pc:docMk/>
            <pc:sldMk cId="355946474" sldId="2147309286"/>
            <ac:picMk id="7" creationId="{F379A8DB-5A58-000D-0BFD-17BFA1735B54}"/>
          </ac:picMkLst>
        </pc:picChg>
        <pc:picChg chg="add mod">
          <ac:chgData name="Mihai Budiu" userId="3fe408b5c12bb05c" providerId="LiveId" clId="{775D61BA-5163-4738-B6B9-38A149CB759C}" dt="2023-11-02T01:45:12.576" v="1465"/>
          <ac:picMkLst>
            <pc:docMk/>
            <pc:sldMk cId="355946474" sldId="2147309286"/>
            <ac:picMk id="8" creationId="{05A28CAD-C0AB-FAC9-BEFC-3B42A33E0032}"/>
          </ac:picMkLst>
        </pc:picChg>
      </pc:sldChg>
      <pc:sldChg chg="modSp add mod">
        <pc:chgData name="Mihai Budiu" userId="3fe408b5c12bb05c" providerId="LiveId" clId="{775D61BA-5163-4738-B6B9-38A149CB759C}" dt="2023-11-02T02:51:03.622" v="1933" actId="20577"/>
        <pc:sldMkLst>
          <pc:docMk/>
          <pc:sldMk cId="1393669958" sldId="2147309287"/>
        </pc:sldMkLst>
        <pc:spChg chg="mod">
          <ac:chgData name="Mihai Budiu" userId="3fe408b5c12bb05c" providerId="LiveId" clId="{775D61BA-5163-4738-B6B9-38A149CB759C}" dt="2023-11-02T02:51:03.622" v="1933" actId="20577"/>
          <ac:spMkLst>
            <pc:docMk/>
            <pc:sldMk cId="1393669958" sldId="2147309287"/>
            <ac:spMk id="2" creationId="{931CB568-F67C-4395-914C-027B7B1CA396}"/>
          </ac:spMkLst>
        </pc:spChg>
        <pc:spChg chg="mod">
          <ac:chgData name="Mihai Budiu" userId="3fe408b5c12bb05c" providerId="LiveId" clId="{775D61BA-5163-4738-B6B9-38A149CB759C}" dt="2023-11-02T01:48:00.045" v="1535" actId="20577"/>
          <ac:spMkLst>
            <pc:docMk/>
            <pc:sldMk cId="1393669958" sldId="2147309287"/>
            <ac:spMk id="3" creationId="{EFDC8356-E2AD-4226-93F2-9E09F708CB1F}"/>
          </ac:spMkLst>
        </pc:spChg>
      </pc:sldChg>
      <pc:sldChg chg="addSp delSp modSp new mod">
        <pc:chgData name="Mihai Budiu" userId="3fe408b5c12bb05c" providerId="LiveId" clId="{775D61BA-5163-4738-B6B9-38A149CB759C}" dt="2023-11-02T01:49:25.488" v="1547" actId="1076"/>
        <pc:sldMkLst>
          <pc:docMk/>
          <pc:sldMk cId="3680209979" sldId="2147309288"/>
        </pc:sldMkLst>
        <pc:spChg chg="mod">
          <ac:chgData name="Mihai Budiu" userId="3fe408b5c12bb05c" providerId="LiveId" clId="{775D61BA-5163-4738-B6B9-38A149CB759C}" dt="2023-11-02T01:48:15.816" v="1537" actId="20577"/>
          <ac:spMkLst>
            <pc:docMk/>
            <pc:sldMk cId="3680209979" sldId="2147309288"/>
            <ac:spMk id="2" creationId="{B951DB89-927D-09B4-A849-ACC317E9DA38}"/>
          </ac:spMkLst>
        </pc:spChg>
        <pc:spChg chg="mod">
          <ac:chgData name="Mihai Budiu" userId="3fe408b5c12bb05c" providerId="LiveId" clId="{775D61BA-5163-4738-B6B9-38A149CB759C}" dt="2023-11-02T00:45:45.733" v="111" actId="20577"/>
          <ac:spMkLst>
            <pc:docMk/>
            <pc:sldMk cId="3680209979" sldId="2147309288"/>
            <ac:spMk id="3" creationId="{D64D9C55-6D55-E0B5-899E-94F774F07430}"/>
          </ac:spMkLst>
        </pc:spChg>
        <pc:picChg chg="add mod">
          <ac:chgData name="Mihai Budiu" userId="3fe408b5c12bb05c" providerId="LiveId" clId="{775D61BA-5163-4738-B6B9-38A149CB759C}" dt="2023-11-02T00:45:32.548" v="102"/>
          <ac:picMkLst>
            <pc:docMk/>
            <pc:sldMk cId="3680209979" sldId="2147309288"/>
            <ac:picMk id="5" creationId="{D8798680-8A92-C48E-E575-93CF0FCE8D61}"/>
          </ac:picMkLst>
        </pc:picChg>
        <pc:picChg chg="add del mod">
          <ac:chgData name="Mihai Budiu" userId="3fe408b5c12bb05c" providerId="LiveId" clId="{775D61BA-5163-4738-B6B9-38A149CB759C}" dt="2023-11-02T01:48:53.130" v="1543" actId="478"/>
          <ac:picMkLst>
            <pc:docMk/>
            <pc:sldMk cId="3680209979" sldId="2147309288"/>
            <ac:picMk id="7" creationId="{A6C1BB7E-E392-FCB4-C374-025C61A263CF}"/>
          </ac:picMkLst>
        </pc:picChg>
        <pc:picChg chg="add mod">
          <ac:chgData name="Mihai Budiu" userId="3fe408b5c12bb05c" providerId="LiveId" clId="{775D61BA-5163-4738-B6B9-38A149CB759C}" dt="2023-11-02T01:49:25.488" v="1547" actId="1076"/>
          <ac:picMkLst>
            <pc:docMk/>
            <pc:sldMk cId="3680209979" sldId="2147309288"/>
            <ac:picMk id="9" creationId="{8E16D4AD-8D9C-4698-53B3-B65DFDA78C36}"/>
          </ac:picMkLst>
        </pc:picChg>
      </pc:sldChg>
      <pc:sldChg chg="addSp delSp modSp new mod">
        <pc:chgData name="Mihai Budiu" userId="3fe408b5c12bb05c" providerId="LiveId" clId="{775D61BA-5163-4738-B6B9-38A149CB759C}" dt="2023-11-02T01:53:52.700" v="1654" actId="1076"/>
        <pc:sldMkLst>
          <pc:docMk/>
          <pc:sldMk cId="82786567" sldId="2147309289"/>
        </pc:sldMkLst>
        <pc:spChg chg="mod">
          <ac:chgData name="Mihai Budiu" userId="3fe408b5c12bb05c" providerId="LiveId" clId="{775D61BA-5163-4738-B6B9-38A149CB759C}" dt="2023-11-02T01:20:27.645" v="875" actId="20577"/>
          <ac:spMkLst>
            <pc:docMk/>
            <pc:sldMk cId="82786567" sldId="2147309289"/>
            <ac:spMk id="2" creationId="{B5A6D0D2-DB98-D40A-F83A-3F0F0909C5ED}"/>
          </ac:spMkLst>
        </pc:spChg>
        <pc:spChg chg="mod">
          <ac:chgData name="Mihai Budiu" userId="3fe408b5c12bb05c" providerId="LiveId" clId="{775D61BA-5163-4738-B6B9-38A149CB759C}" dt="2023-11-02T01:39:00.255" v="1121" actId="20577"/>
          <ac:spMkLst>
            <pc:docMk/>
            <pc:sldMk cId="82786567" sldId="2147309289"/>
            <ac:spMk id="3" creationId="{2A2701A4-4993-9A19-C9AF-DAA8A9B4CB77}"/>
          </ac:spMkLst>
        </pc:spChg>
        <pc:spChg chg="add del mod">
          <ac:chgData name="Mihai Budiu" userId="3fe408b5c12bb05c" providerId="LiveId" clId="{775D61BA-5163-4738-B6B9-38A149CB759C}" dt="2023-11-02T01:26:37.722" v="964" actId="478"/>
          <ac:spMkLst>
            <pc:docMk/>
            <pc:sldMk cId="82786567" sldId="2147309289"/>
            <ac:spMk id="5" creationId="{6912E344-9B55-AEF7-3E5F-B7EC2209D734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8" creationId="{02457792-9D8F-04FE-959E-FE21092C67E9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9" creationId="{F4FF1FA7-EEBD-2BD1-FF5B-7BE6DEA6E1BF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11" creationId="{FD2E09B5-9C84-1E98-B353-8E387887C6B6}"/>
          </ac:spMkLst>
        </pc:spChg>
        <pc:spChg chg="add del mod">
          <ac:chgData name="Mihai Budiu" userId="3fe408b5c12bb05c" providerId="LiveId" clId="{775D61BA-5163-4738-B6B9-38A149CB759C}" dt="2023-11-02T01:08:22.717" v="626" actId="478"/>
          <ac:spMkLst>
            <pc:docMk/>
            <pc:sldMk cId="82786567" sldId="2147309289"/>
            <ac:spMk id="14" creationId="{C722E321-D6F8-5177-F3E0-3028AF6BA35B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20" creationId="{19B6CB49-35D1-4C33-BDFF-32789132245A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37" creationId="{5B467BE7-C085-2B1A-1C0B-DC2B4353A978}"/>
          </ac:spMkLst>
        </pc:spChg>
        <pc:spChg chg="add del mod">
          <ac:chgData name="Mihai Budiu" userId="3fe408b5c12bb05c" providerId="LiveId" clId="{775D61BA-5163-4738-B6B9-38A149CB759C}" dt="2023-11-02T01:26:37.722" v="964" actId="478"/>
          <ac:spMkLst>
            <pc:docMk/>
            <pc:sldMk cId="82786567" sldId="2147309289"/>
            <ac:spMk id="43" creationId="{4BC4450F-672F-44F1-B51F-E86EB5BCA7A2}"/>
          </ac:spMkLst>
        </pc:spChg>
        <pc:spChg chg="add del mod">
          <ac:chgData name="Mihai Budiu" userId="3fe408b5c12bb05c" providerId="LiveId" clId="{775D61BA-5163-4738-B6B9-38A149CB759C}" dt="2023-11-02T01:26:37.722" v="964" actId="478"/>
          <ac:spMkLst>
            <pc:docMk/>
            <pc:sldMk cId="82786567" sldId="2147309289"/>
            <ac:spMk id="48" creationId="{A20D38CB-F03E-E880-273F-E9F7490AE775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53" creationId="{4646C3C5-DDB3-602F-E7E4-60E25204072B}"/>
          </ac:spMkLst>
        </pc:spChg>
        <pc:spChg chg="add mod">
          <ac:chgData name="Mihai Budiu" userId="3fe408b5c12bb05c" providerId="LiveId" clId="{775D61BA-5163-4738-B6B9-38A149CB759C}" dt="2023-11-02T01:37:54.712" v="1075" actId="1076"/>
          <ac:spMkLst>
            <pc:docMk/>
            <pc:sldMk cId="82786567" sldId="2147309289"/>
            <ac:spMk id="56" creationId="{B2B6DC80-D860-92A4-3384-8DF35517A690}"/>
          </ac:spMkLst>
        </pc:spChg>
        <pc:spChg chg="add del mod">
          <ac:chgData name="Mihai Budiu" userId="3fe408b5c12bb05c" providerId="LiveId" clId="{775D61BA-5163-4738-B6B9-38A149CB759C}" dt="2023-11-02T01:21:27.675" v="906" actId="767"/>
          <ac:spMkLst>
            <pc:docMk/>
            <pc:sldMk cId="82786567" sldId="2147309289"/>
            <ac:spMk id="57" creationId="{8DA4ADCC-78A5-131D-609F-CB9FB0688367}"/>
          </ac:spMkLst>
        </pc:spChg>
        <pc:spChg chg="add del mod">
          <ac:chgData name="Mihai Budiu" userId="3fe408b5c12bb05c" providerId="LiveId" clId="{775D61BA-5163-4738-B6B9-38A149CB759C}" dt="2023-11-02T01:21:27.414" v="905" actId="767"/>
          <ac:spMkLst>
            <pc:docMk/>
            <pc:sldMk cId="82786567" sldId="2147309289"/>
            <ac:spMk id="58" creationId="{9513D3A0-EA1B-9E85-3C61-75A3A9A7C694}"/>
          </ac:spMkLst>
        </pc:spChg>
        <pc:spChg chg="add mod">
          <ac:chgData name="Mihai Budiu" userId="3fe408b5c12bb05c" providerId="LiveId" clId="{775D61BA-5163-4738-B6B9-38A149CB759C}" dt="2023-11-02T01:37:57.294" v="1076" actId="1076"/>
          <ac:spMkLst>
            <pc:docMk/>
            <pc:sldMk cId="82786567" sldId="2147309289"/>
            <ac:spMk id="59" creationId="{EC498D7F-A206-359A-94ED-1B95DFC3CE53}"/>
          </ac:spMkLst>
        </pc:spChg>
        <pc:spChg chg="add mod">
          <ac:chgData name="Mihai Budiu" userId="3fe408b5c12bb05c" providerId="LiveId" clId="{775D61BA-5163-4738-B6B9-38A149CB759C}" dt="2023-11-02T01:29:56.111" v="992" actId="1076"/>
          <ac:spMkLst>
            <pc:docMk/>
            <pc:sldMk cId="82786567" sldId="2147309289"/>
            <ac:spMk id="63" creationId="{197B6159-E9B3-E181-77E9-AFA787C270AC}"/>
          </ac:spMkLst>
        </pc:spChg>
        <pc:spChg chg="add mod">
          <ac:chgData name="Mihai Budiu" userId="3fe408b5c12bb05c" providerId="LiveId" clId="{775D61BA-5163-4738-B6B9-38A149CB759C}" dt="2023-11-02T01:38:55.285" v="1119" actId="1076"/>
          <ac:spMkLst>
            <pc:docMk/>
            <pc:sldMk cId="82786567" sldId="2147309289"/>
            <ac:spMk id="64" creationId="{AE0BD451-7381-3241-B6E7-7FA17C7FD159}"/>
          </ac:spMkLst>
        </pc:spChg>
        <pc:spChg chg="add mod">
          <ac:chgData name="Mihai Budiu" userId="3fe408b5c12bb05c" providerId="LiveId" clId="{775D61BA-5163-4738-B6B9-38A149CB759C}" dt="2023-11-02T01:53:52.700" v="1654" actId="1076"/>
          <ac:spMkLst>
            <pc:docMk/>
            <pc:sldMk cId="82786567" sldId="2147309289"/>
            <ac:spMk id="69" creationId="{8B19FA57-5F8A-CC26-844A-F3B43338D61A}"/>
          </ac:spMkLst>
        </pc:sp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6" creationId="{9F26E5E2-7B1F-FAC3-6821-7BB2F6776A8D}"/>
          </ac:cxnSpMkLst>
        </pc:cxn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7" creationId="{20CB4272-DA07-B20A-EAAA-6DA225719804}"/>
          </ac:cxnSpMkLst>
        </pc:cxn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10" creationId="{80B2A943-CE9B-CD5F-2EA5-9DC2CADB4B39}"/>
          </ac:cxnSpMkLst>
        </pc:cxn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12" creationId="{0FCD2967-7311-F333-A1C8-CB9875C29F53}"/>
          </ac:cxnSpMkLst>
        </pc:cxn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13" creationId="{DBFA99D2-78EE-0AA6-3932-D8AC5AEE57CB}"/>
          </ac:cxnSpMkLst>
        </pc:cxnChg>
        <pc:cxnChg chg="add del mod">
          <ac:chgData name="Mihai Budiu" userId="3fe408b5c12bb05c" providerId="LiveId" clId="{775D61BA-5163-4738-B6B9-38A149CB759C}" dt="2023-11-02T01:26:37.722" v="964" actId="478"/>
          <ac:cxnSpMkLst>
            <pc:docMk/>
            <pc:sldMk cId="82786567" sldId="2147309289"/>
            <ac:cxnSpMk id="34" creationId="{2B18E98A-A0AC-4DAA-1CBC-FC149FE20DF2}"/>
          </ac:cxnSpMkLst>
        </pc:cxnChg>
        <pc:cxnChg chg="add mod">
          <ac:chgData name="Mihai Budiu" userId="3fe408b5c12bb05c" providerId="LiveId" clId="{775D61BA-5163-4738-B6B9-38A149CB759C}" dt="2023-11-02T01:29:56.111" v="992" actId="1076"/>
          <ac:cxnSpMkLst>
            <pc:docMk/>
            <pc:sldMk cId="82786567" sldId="2147309289"/>
            <ac:cxnSpMk id="38" creationId="{1ED56274-7195-5B4F-05DE-2ACB1C753A67}"/>
          </ac:cxnSpMkLst>
        </pc:cxnChg>
        <pc:cxnChg chg="add del mod">
          <ac:chgData name="Mihai Budiu" userId="3fe408b5c12bb05c" providerId="LiveId" clId="{775D61BA-5163-4738-B6B9-38A149CB759C}" dt="2023-11-02T01:26:37.722" v="964" actId="478"/>
          <ac:cxnSpMkLst>
            <pc:docMk/>
            <pc:sldMk cId="82786567" sldId="2147309289"/>
            <ac:cxnSpMk id="50" creationId="{2D87980F-E50F-CDA6-56D5-80F4A29EED8F}"/>
          </ac:cxnSpMkLst>
        </pc:cxnChg>
        <pc:cxnChg chg="add mod">
          <ac:chgData name="Mihai Budiu" userId="3fe408b5c12bb05c" providerId="LiveId" clId="{775D61BA-5163-4738-B6B9-38A149CB759C}" dt="2023-11-02T01:39:06.666" v="1122" actId="14100"/>
          <ac:cxnSpMkLst>
            <pc:docMk/>
            <pc:sldMk cId="82786567" sldId="2147309289"/>
            <ac:cxnSpMk id="66" creationId="{B1F19F64-286E-C422-4088-2ED85E94BA71}"/>
          </ac:cxnSpMkLst>
        </pc:cxnChg>
      </pc:sldChg>
      <pc:sldChg chg="new del">
        <pc:chgData name="Mihai Budiu" userId="3fe408b5c12bb05c" providerId="LiveId" clId="{775D61BA-5163-4738-B6B9-38A149CB759C}" dt="2023-11-02T01:55:19.479" v="1658" actId="47"/>
        <pc:sldMkLst>
          <pc:docMk/>
          <pc:sldMk cId="812210228" sldId="2147309290"/>
        </pc:sldMkLst>
      </pc:sldChg>
    </pc:docChg>
  </pc:docChgLst>
  <pc:docChgLst>
    <pc:chgData name="Mihai Budiu" userId="3fe408b5c12bb05c" providerId="LiveId" clId="{E40A42DD-843E-4A99-A6DA-3C4D6EDB8383}"/>
    <pc:docChg chg="undo custSel modSld sldOrd">
      <pc:chgData name="Mihai Budiu" userId="3fe408b5c12bb05c" providerId="LiveId" clId="{E40A42DD-843E-4A99-A6DA-3C4D6EDB8383}" dt="2023-11-02T17:18:10.979" v="118" actId="1037"/>
      <pc:docMkLst>
        <pc:docMk/>
      </pc:docMkLst>
      <pc:sldChg chg="modSp mod">
        <pc:chgData name="Mihai Budiu" userId="3fe408b5c12bb05c" providerId="LiveId" clId="{E40A42DD-843E-4A99-A6DA-3C4D6EDB8383}" dt="2023-11-02T17:04:32.238" v="45" actId="20577"/>
        <pc:sldMkLst>
          <pc:docMk/>
          <pc:sldMk cId="2120224437" sldId="276"/>
        </pc:sldMkLst>
        <pc:spChg chg="mod">
          <ac:chgData name="Mihai Budiu" userId="3fe408b5c12bb05c" providerId="LiveId" clId="{E40A42DD-843E-4A99-A6DA-3C4D6EDB8383}" dt="2023-11-02T17:04:32.238" v="45" actId="20577"/>
          <ac:spMkLst>
            <pc:docMk/>
            <pc:sldMk cId="2120224437" sldId="276"/>
            <ac:spMk id="8" creationId="{89B38587-C679-417A-B4D6-26D3F05E54D0}"/>
          </ac:spMkLst>
        </pc:spChg>
      </pc:sldChg>
      <pc:sldChg chg="addSp modSp mod modAnim">
        <pc:chgData name="Mihai Budiu" userId="3fe408b5c12bb05c" providerId="LiveId" clId="{E40A42DD-843E-4A99-A6DA-3C4D6EDB8383}" dt="2023-11-02T17:09:51.084" v="66" actId="14100"/>
        <pc:sldMkLst>
          <pc:docMk/>
          <pc:sldMk cId="713779879" sldId="372"/>
        </pc:sldMkLst>
        <pc:picChg chg="add mod">
          <ac:chgData name="Mihai Budiu" userId="3fe408b5c12bb05c" providerId="LiveId" clId="{E40A42DD-843E-4A99-A6DA-3C4D6EDB8383}" dt="2023-11-02T17:09:51.084" v="66" actId="14100"/>
          <ac:picMkLst>
            <pc:docMk/>
            <pc:sldMk cId="713779879" sldId="372"/>
            <ac:picMk id="5" creationId="{CD68957F-B195-85A6-C642-C29E18AAF1B6}"/>
          </ac:picMkLst>
        </pc:picChg>
      </pc:sldChg>
      <pc:sldChg chg="modSp mod ord">
        <pc:chgData name="Mihai Budiu" userId="3fe408b5c12bb05c" providerId="LiveId" clId="{E40A42DD-843E-4A99-A6DA-3C4D6EDB8383}" dt="2023-11-02T17:18:10.979" v="118" actId="1037"/>
        <pc:sldMkLst>
          <pc:docMk/>
          <pc:sldMk cId="600009139" sldId="2147309282"/>
        </pc:sldMkLst>
        <pc:spChg chg="mod">
          <ac:chgData name="Mihai Budiu" userId="3fe408b5c12bb05c" providerId="LiveId" clId="{E40A42DD-843E-4A99-A6DA-3C4D6EDB8383}" dt="2023-11-02T17:17:58.818" v="81" actId="14"/>
          <ac:spMkLst>
            <pc:docMk/>
            <pc:sldMk cId="600009139" sldId="2147309282"/>
            <ac:spMk id="3" creationId="{ED507A74-BA96-077C-E5BA-1CE9E4EB622E}"/>
          </ac:spMkLst>
        </pc:spChg>
        <pc:picChg chg="mod">
          <ac:chgData name="Mihai Budiu" userId="3fe408b5c12bb05c" providerId="LiveId" clId="{E40A42DD-843E-4A99-A6DA-3C4D6EDB8383}" dt="2023-11-02T17:18:10.979" v="118" actId="1037"/>
          <ac:picMkLst>
            <pc:docMk/>
            <pc:sldMk cId="600009139" sldId="2147309282"/>
            <ac:picMk id="7" creationId="{67917D2B-9885-239B-833B-0850E0F918E3}"/>
          </ac:picMkLst>
        </pc:picChg>
      </pc:sldChg>
      <pc:sldChg chg="ord">
        <pc:chgData name="Mihai Budiu" userId="3fe408b5c12bb05c" providerId="LiveId" clId="{E40A42DD-843E-4A99-A6DA-3C4D6EDB8383}" dt="2023-11-02T17:07:29.203" v="60"/>
        <pc:sldMkLst>
          <pc:docMk/>
          <pc:sldMk cId="2208046232" sldId="2147309284"/>
        </pc:sldMkLst>
      </pc:sldChg>
      <pc:sldChg chg="delSp modSp mod">
        <pc:chgData name="Mihai Budiu" userId="3fe408b5c12bb05c" providerId="LiveId" clId="{E40A42DD-843E-4A99-A6DA-3C4D6EDB8383}" dt="2023-11-02T17:05:17.854" v="52" actId="27636"/>
        <pc:sldMkLst>
          <pc:docMk/>
          <pc:sldMk cId="82786567" sldId="2147309289"/>
        </pc:sldMkLst>
        <pc:spChg chg="mod">
          <ac:chgData name="Mihai Budiu" userId="3fe408b5c12bb05c" providerId="LiveId" clId="{E40A42DD-843E-4A99-A6DA-3C4D6EDB8383}" dt="2023-11-02T17:05:17.854" v="52" actId="27636"/>
          <ac:spMkLst>
            <pc:docMk/>
            <pc:sldMk cId="82786567" sldId="2147309289"/>
            <ac:spMk id="3" creationId="{2A2701A4-4993-9A19-C9AF-DAA8A9B4CB77}"/>
          </ac:spMkLst>
        </pc:spChg>
        <pc:spChg chg="del">
          <ac:chgData name="Mihai Budiu" userId="3fe408b5c12bb05c" providerId="LiveId" clId="{E40A42DD-843E-4A99-A6DA-3C4D6EDB8383}" dt="2023-11-02T17:05:05.691" v="47" actId="478"/>
          <ac:spMkLst>
            <pc:docMk/>
            <pc:sldMk cId="82786567" sldId="2147309289"/>
            <ac:spMk id="8" creationId="{02457792-9D8F-04FE-959E-FE21092C67E9}"/>
          </ac:spMkLst>
        </pc:spChg>
        <pc:spChg chg="del">
          <ac:chgData name="Mihai Budiu" userId="3fe408b5c12bb05c" providerId="LiveId" clId="{E40A42DD-843E-4A99-A6DA-3C4D6EDB8383}" dt="2023-11-02T17:05:02.047" v="46" actId="478"/>
          <ac:spMkLst>
            <pc:docMk/>
            <pc:sldMk cId="82786567" sldId="2147309289"/>
            <ac:spMk id="37" creationId="{5B467BE7-C085-2B1A-1C0B-DC2B4353A978}"/>
          </ac:spMkLst>
        </pc:spChg>
        <pc:spChg chg="mod">
          <ac:chgData name="Mihai Budiu" userId="3fe408b5c12bb05c" providerId="LiveId" clId="{E40A42DD-843E-4A99-A6DA-3C4D6EDB8383}" dt="2023-11-02T17:05:10.736" v="48" actId="20577"/>
          <ac:spMkLst>
            <pc:docMk/>
            <pc:sldMk cId="82786567" sldId="2147309289"/>
            <ac:spMk id="53" creationId="{4646C3C5-DDB3-602F-E7E4-60E25204072B}"/>
          </ac:spMkLst>
        </pc:spChg>
        <pc:cxnChg chg="mod">
          <ac:chgData name="Mihai Budiu" userId="3fe408b5c12bb05c" providerId="LiveId" clId="{E40A42DD-843E-4A99-A6DA-3C4D6EDB8383}" dt="2023-11-02T17:05:02.047" v="46" actId="478"/>
          <ac:cxnSpMkLst>
            <pc:docMk/>
            <pc:sldMk cId="82786567" sldId="2147309289"/>
            <ac:cxnSpMk id="6" creationId="{9F26E5E2-7B1F-FAC3-6821-7BB2F6776A8D}"/>
          </ac:cxnSpMkLst>
        </pc:cxnChg>
        <pc:cxnChg chg="del mod">
          <ac:chgData name="Mihai Budiu" userId="3fe408b5c12bb05c" providerId="LiveId" clId="{E40A42DD-843E-4A99-A6DA-3C4D6EDB8383}" dt="2023-11-02T17:05:05.691" v="47" actId="478"/>
          <ac:cxnSpMkLst>
            <pc:docMk/>
            <pc:sldMk cId="82786567" sldId="2147309289"/>
            <ac:cxnSpMk id="38" creationId="{1ED56274-7195-5B4F-05DE-2ACB1C753A6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5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9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5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barrymieny/art/Layered-Database-Source-Documents-348798124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://www.electronics-lab.com/rigol-mso8000-2ghz-4-channel-digital-oscilloscope-serie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18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190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20.png"/><Relationship Id="rId9" Type="http://schemas.openxmlformats.org/officeDocument/2006/relationships/image" Target="../media/image92.png"/><Relationship Id="rId1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28.png"/><Relationship Id="rId3" Type="http://schemas.openxmlformats.org/officeDocument/2006/relationships/image" Target="../media/image21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27.png"/><Relationship Id="rId9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34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6.png"/><Relationship Id="rId2" Type="http://schemas.openxmlformats.org/officeDocument/2006/relationships/image" Target="../media/image35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37.png"/><Relationship Id="rId7" Type="http://schemas.openxmlformats.org/officeDocument/2006/relationships/image" Target="../media/image1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8" Type="http://schemas.openxmlformats.org/officeDocument/2006/relationships/image" Target="../media/image161.png"/><Relationship Id="rId3" Type="http://schemas.openxmlformats.org/officeDocument/2006/relationships/image" Target="../media/image81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83.png"/><Relationship Id="rId2" Type="http://schemas.openxmlformats.org/officeDocument/2006/relationships/image" Target="../media/image40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82.png"/><Relationship Id="rId9" Type="http://schemas.openxmlformats.org/officeDocument/2006/relationships/image" Target="../media/image183.png"/><Relationship Id="rId22" Type="http://schemas.openxmlformats.org/officeDocument/2006/relationships/image" Target="../media/image1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32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850.png"/><Relationship Id="rId18" Type="http://schemas.openxmlformats.org/officeDocument/2006/relationships/image" Target="../media/image159.png"/><Relationship Id="rId26" Type="http://schemas.openxmlformats.org/officeDocument/2006/relationships/image" Target="../media/image1980.png"/><Relationship Id="rId3" Type="http://schemas.openxmlformats.org/officeDocument/2006/relationships/image" Target="../media/image342.png"/><Relationship Id="rId21" Type="http://schemas.openxmlformats.org/officeDocument/2006/relationships/image" Target="../media/image1620.png"/><Relationship Id="rId7" Type="http://schemas.openxmlformats.org/officeDocument/2006/relationships/image" Target="../media/image1520.png"/><Relationship Id="rId12" Type="http://schemas.openxmlformats.org/officeDocument/2006/relationships/image" Target="../media/image1840.png"/><Relationship Id="rId17" Type="http://schemas.openxmlformats.org/officeDocument/2006/relationships/image" Target="../media/image158.png"/><Relationship Id="rId25" Type="http://schemas.openxmlformats.org/officeDocument/2006/relationships/image" Target="../media/image19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7.png"/><Relationship Id="rId20" Type="http://schemas.openxmlformats.org/officeDocument/2006/relationships/image" Target="../media/image1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1" Type="http://schemas.openxmlformats.org/officeDocument/2006/relationships/image" Target="../media/image1830.png"/><Relationship Id="rId24" Type="http://schemas.openxmlformats.org/officeDocument/2006/relationships/image" Target="../media/image1960.png"/><Relationship Id="rId5" Type="http://schemas.openxmlformats.org/officeDocument/2006/relationships/image" Target="../media/image331.png"/><Relationship Id="rId15" Type="http://schemas.openxmlformats.org/officeDocument/2006/relationships/image" Target="../media/image156.png"/><Relationship Id="rId23" Type="http://schemas.openxmlformats.org/officeDocument/2006/relationships/image" Target="../media/image1950.png"/><Relationship Id="rId10" Type="http://schemas.openxmlformats.org/officeDocument/2006/relationships/image" Target="../media/image1550.png"/><Relationship Id="rId19" Type="http://schemas.openxmlformats.org/officeDocument/2006/relationships/image" Target="../media/image1600.png"/><Relationship Id="rId4" Type="http://schemas.openxmlformats.org/officeDocument/2006/relationships/image" Target="../media/image352.png"/><Relationship Id="rId9" Type="http://schemas.openxmlformats.org/officeDocument/2006/relationships/image" Target="../media/image1540.png"/><Relationship Id="rId14" Type="http://schemas.openxmlformats.org/officeDocument/2006/relationships/image" Target="../media/image1860.png"/><Relationship Id="rId22" Type="http://schemas.openxmlformats.org/officeDocument/2006/relationships/image" Target="../media/image1630.png"/><Relationship Id="rId27" Type="http://schemas.openxmlformats.org/officeDocument/2006/relationships/image" Target="../media/image3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13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g"/><Relationship Id="rId7" Type="http://schemas.openxmlformats.org/officeDocument/2006/relationships/image" Target="../media/image2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hyperlink" Target="https://commons.wikimedia.org/wiki/File:Weightlifting_at_the_2016_Summer_Olympics-85kg-2.jpg" TargetMode="Externa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7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311.png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AD6ABB-C4F9-6015-95D9-CC5DE9E76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DBSP: A unified (practical) theory of databases, streams, and incremental computation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49B33C1-EAF6-5047-5278-49822E3EE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71696"/>
          </a:xfrm>
        </p:spPr>
        <p:txBody>
          <a:bodyPr>
            <a:normAutofit/>
          </a:bodyPr>
          <a:lstStyle/>
          <a:p>
            <a:r>
              <a:rPr lang="en-US" sz="2800" dirty="0"/>
              <a:t>Mihai Budiu – feldera.com</a:t>
            </a:r>
          </a:p>
          <a:p>
            <a:endParaRPr lang="en-US" sz="2800" dirty="0"/>
          </a:p>
          <a:p>
            <a:r>
              <a:rPr lang="en-US" sz="2800" dirty="0"/>
              <a:t>Simons Institute</a:t>
            </a:r>
          </a:p>
          <a:p>
            <a:r>
              <a:rPr lang="en-US" sz="2800" dirty="0"/>
              <a:t>Industry Day</a:t>
            </a:r>
          </a:p>
          <a:p>
            <a:r>
              <a:rPr lang="en-US" sz="2800" dirty="0"/>
              <a:t>November 2,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320BE-14B6-0FC4-6549-D5A21B6F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379A8DB-5A58-000D-0BFD-17BFA1735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pic>
        <p:nvPicPr>
          <p:cNvPr id="8" name="Picture 7" descr="Icon, funnel chart&#10;&#10;Description automatically generated">
            <a:extLst>
              <a:ext uri="{FF2B5EF4-FFF2-40B4-BE49-F238E27FC236}">
                <a16:creationId xmlns:a16="http://schemas.microsoft.com/office/drawing/2014/main" id="{05A28CAD-C0AB-FAC9-BEFC-3B42A33E0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702C-78C2-4FAC-A417-9403F2C8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34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Output is input stream delayed by one step</a:t>
            </a:r>
          </a:p>
          <a:p>
            <a:r>
              <a:rPr lang="en-US" dirty="0"/>
              <a:t>First value is 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(Name comes from the Z-transform)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700996" y="346205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996" y="346205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394328" y="372028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433362" y="371474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446799" y="353852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816930" y="350746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60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7DA4DF-378F-478A-8803-6D4CACF5BC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Discrete derivatives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7DA4DF-378F-478A-8803-6D4CACF5BC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196C-5743-4205-83BB-A57AC156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93" y="3286602"/>
            <a:ext cx="6450469" cy="147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o</a:t>
            </a:r>
            <a:r>
              <a:rPr lang="en-US" dirty="0"/>
              <a:t> is the </a:t>
            </a:r>
            <a:r>
              <a:rPr lang="en-US" i="1" dirty="0"/>
              <a:t>stream of changes</a:t>
            </a:r>
            <a:r>
              <a:rPr lang="en-US" dirty="0"/>
              <a:t> of </a:t>
            </a:r>
            <a:r>
              <a:rPr lang="en-US" i="1" dirty="0"/>
              <a:t>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deltas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3C515F-7272-3F01-0DBD-A7B34A821E9F}"/>
                  </a:ext>
                </a:extLst>
              </p:cNvPr>
              <p:cNvSpPr txBox="1"/>
              <p:nvPr/>
            </p:nvSpPr>
            <p:spPr>
              <a:xfrm>
                <a:off x="3634875" y="2338665"/>
                <a:ext cx="5357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3C515F-7272-3F01-0DBD-A7B34A82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875" y="2338665"/>
                <a:ext cx="53571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28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8F4050-B9AE-4194-91CB-8241B9FF8D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Discrete integration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8F4050-B9AE-4194-91CB-8241B9FF8D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6221EA-7B48-4566-87C4-79E350B35317}"/>
              </a:ext>
            </a:extLst>
          </p:cNvPr>
          <p:cNvSpPr txBox="1">
            <a:spLocks/>
          </p:cNvSpPr>
          <p:nvPr/>
        </p:nvSpPr>
        <p:spPr>
          <a:xfrm>
            <a:off x="6870143" y="2637531"/>
            <a:ext cx="4952180" cy="130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</a:t>
            </a:r>
            <a:r>
              <a:rPr lang="en-US" i="1" dirty="0"/>
              <a:t>s</a:t>
            </a:r>
            <a:r>
              <a:rPr lang="en-US" dirty="0"/>
              <a:t> is a </a:t>
            </a:r>
            <a:r>
              <a:rPr lang="en-US" i="1" dirty="0"/>
              <a:t>stream of changes…</a:t>
            </a:r>
          </a:p>
          <a:p>
            <a:r>
              <a:rPr lang="en-US" dirty="0"/>
              <a:t>… then </a:t>
            </a:r>
            <a:r>
              <a:rPr lang="en-US" i="1" dirty="0"/>
              <a:t>o</a:t>
            </a:r>
            <a:r>
              <a:rPr lang="en-US" dirty="0"/>
              <a:t> is the original stream</a:t>
            </a:r>
          </a:p>
          <a:p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986B7A-D09A-E614-EAB6-FF5E279519A9}"/>
                  </a:ext>
                </a:extLst>
              </p:cNvPr>
              <p:cNvSpPr txBox="1"/>
              <p:nvPr/>
            </p:nvSpPr>
            <p:spPr>
              <a:xfrm>
                <a:off x="2840852" y="1903687"/>
                <a:ext cx="9146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986B7A-D09A-E614-EAB6-FF5E27951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852" y="1903687"/>
                <a:ext cx="91469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9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are inverses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7" r="72235"/>
          <a:stretch/>
        </p:blipFill>
        <p:spPr>
          <a:xfrm>
            <a:off x="721360" y="2901019"/>
            <a:ext cx="2804160" cy="85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FA3CB-FFE4-AA68-B812-DB5BDABF2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88" r="46966"/>
          <a:stretch/>
        </p:blipFill>
        <p:spPr>
          <a:xfrm>
            <a:off x="5537201" y="2808020"/>
            <a:ext cx="680720" cy="85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AA1AC-87A8-1B28-3B22-8E009B308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57" r="2700"/>
          <a:stretch/>
        </p:blipFill>
        <p:spPr>
          <a:xfrm>
            <a:off x="8006080" y="2901018"/>
            <a:ext cx="2819399" cy="850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221353-9A14-E992-ACCA-47B54FD5AE9F}"/>
                  </a:ext>
                </a:extLst>
              </p:cNvPr>
              <p:cNvSpPr txBox="1"/>
              <p:nvPr/>
            </p:nvSpPr>
            <p:spPr>
              <a:xfrm>
                <a:off x="4304535" y="3110789"/>
                <a:ext cx="4536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221353-9A14-E992-ACCA-47B54FD5A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535" y="3110789"/>
                <a:ext cx="45365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2659F4-7DF4-8386-6983-06AC34C0940C}"/>
                  </a:ext>
                </a:extLst>
              </p:cNvPr>
              <p:cNvSpPr txBox="1"/>
              <p:nvPr/>
            </p:nvSpPr>
            <p:spPr>
              <a:xfrm>
                <a:off x="7149335" y="3110789"/>
                <a:ext cx="4536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2659F4-7DF4-8386-6983-06AC34C09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335" y="3110789"/>
                <a:ext cx="45365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9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transactions have </a:t>
                </a:r>
                <a:r>
                  <a:rPr lang="en-US"/>
                  <a:t>been committed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]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A database (stream) is the integral of a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  <a:blipFill>
                <a:blip r:embed="rId2"/>
                <a:stretch>
                  <a:fillRect l="-1007" t="-2381" r="-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7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Database Views are lifted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e.g.: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sz="2400" dirty="0">
                    <a:latin typeface="Consolas" panose="020B0609020204030204" pitchFamily="49" charset="0"/>
                  </a:rPr>
                  <a:t>V</a:t>
                </a: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400" dirty="0">
                    <a:latin typeface="Consolas" panose="020B0609020204030204" pitchFamily="49" charset="0"/>
                  </a:rPr>
                  <a:t> * </a:t>
                </a: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400" dirty="0">
                    <a:latin typeface="Consolas" panose="020B0609020204030204" pitchFamily="49" charset="0"/>
                  </a:rPr>
                  <a:t> T</a:t>
                </a:r>
                <a:br>
                  <a:rPr lang="en-US" sz="2400" dirty="0">
                    <a:latin typeface="Consolas" panose="020B0609020204030204" pitchFamily="49" charset="0"/>
                  </a:rPr>
                </a:b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4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5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7395" y="347776"/>
                <a:ext cx="10515600" cy="727189"/>
              </a:xfrm>
            </p:spPr>
            <p:txBody>
              <a:bodyPr/>
              <a:lstStyle/>
              <a:p>
                <a:r>
                  <a:rPr lang="en-US" dirty="0"/>
                  <a:t>Incrementally maintaining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7395" y="347776"/>
                <a:ext cx="10515600" cy="727189"/>
              </a:xfrm>
              <a:blipFill>
                <a:blip r:embed="rId2"/>
                <a:stretch>
                  <a:fillRect l="-2377" t="-24370" b="-38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9B45-AFA3-B8A1-3097-2310C9F4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28"/>
            <a:ext cx="10515600" cy="4759336"/>
          </a:xfrm>
        </p:spPr>
        <p:txBody>
          <a:bodyPr/>
          <a:lstStyle/>
          <a:p>
            <a:r>
              <a:rPr lang="en-US" dirty="0"/>
              <a:t>Outputs can be small (they are deltas)</a:t>
            </a:r>
          </a:p>
          <a:p>
            <a:r>
              <a:rPr lang="en-US" dirty="0"/>
              <a:t>It is compositional: inputs and outputs are both </a:t>
            </a:r>
            <a:r>
              <a:rPr lang="en-US" b="1" dirty="0"/>
              <a:t>changes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7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Equation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Notice: </a:t>
                </a:r>
                <a:r>
                  <a:rPr lang="en-US" sz="3200" dirty="0">
                    <a:solidFill>
                      <a:srgbClr val="FF0000"/>
                    </a:solidFill>
                  </a:rPr>
                  <a:t>we don’t need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Only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𝑑𝑠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blipFill>
                <a:blip r:embed="rId3"/>
                <a:stretch>
                  <a:fillRect l="-1234" t="-2179" b="-6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andwich made up of ham, tomatoes, lettuce and cheese">
            <a:extLst>
              <a:ext uri="{FF2B5EF4-FFF2-40B4-BE49-F238E27FC236}">
                <a16:creationId xmlns:a16="http://schemas.microsoft.com/office/drawing/2014/main" id="{CD68957F-B195-85A6-C642-C29E18AAF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2" y="365125"/>
            <a:ext cx="3485629" cy="24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We can incrementalize a complex computation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  <a:blipFill>
                <a:blip r:embed="rId2"/>
                <a:stretch>
                  <a:fillRect l="-1043" t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01223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01223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3197703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319770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012238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3196903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01223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012237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3197703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2771895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2958381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017590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457047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4570470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457115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4571151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4755136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4755136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r>
              <a:rPr lang="en-US" dirty="0"/>
              <a:t>The gory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8" y="2328530"/>
            <a:ext cx="11975024" cy="384843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DBSP: Automatic Incremental View Maintenance for Rich Query Languages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Mihai Budiu, Tej Chajed, Frank McSherry, Leonid Ryzhyk, Val Tannen </a:t>
            </a:r>
            <a:br>
              <a:rPr lang="en-US" dirty="0"/>
            </a:br>
            <a:r>
              <a:rPr lang="en-US" dirty="0"/>
              <a:t>VLDB 2023, Vancouver, Canada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9094905" y="136525"/>
            <a:ext cx="2875785" cy="1551604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Best paper award</a:t>
            </a:r>
          </a:p>
        </p:txBody>
      </p:sp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D0D2-DB98-D40A-F83A-3F0F0909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701A4-4993-9A19-C9AF-DAA8A9B4C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40290" y="4137373"/>
                <a:ext cx="6192176" cy="7199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𝑓𝑖𝑥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701A4-4993-9A19-C9AF-DAA8A9B4C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0290" y="4137373"/>
                <a:ext cx="6192176" cy="7199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6E009-D342-46FA-0317-699A0298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26E5E2-7B1F-FAC3-6821-7BB2F6776A8D}"/>
              </a:ext>
            </a:extLst>
          </p:cNvPr>
          <p:cNvCxnSpPr>
            <a:cxnSpLocks/>
          </p:cNvCxnSpPr>
          <p:nvPr/>
        </p:nvCxnSpPr>
        <p:spPr>
          <a:xfrm flipV="1">
            <a:off x="4631036" y="2372879"/>
            <a:ext cx="94443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CB4272-DA07-B20A-EAAA-6DA22571980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920392" y="2372880"/>
            <a:ext cx="7450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FF1FA7-EEBD-2BD1-FF5B-7BE6DEA6E1BF}"/>
                  </a:ext>
                </a:extLst>
              </p:cNvPr>
              <p:cNvSpPr/>
              <p:nvPr/>
            </p:nvSpPr>
            <p:spPr>
              <a:xfrm>
                <a:off x="6188026" y="211464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FF1FA7-EEBD-2BD1-FF5B-7BE6DEA6E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26" y="211464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B2A943-CE9B-CD5F-2EA5-9DC2CADB4B39}"/>
              </a:ext>
            </a:extLst>
          </p:cNvPr>
          <p:cNvCxnSpPr>
            <a:cxnSpLocks/>
            <a:stCxn id="9" idx="3"/>
            <a:endCxn id="11" idx="3"/>
          </p:cNvCxnSpPr>
          <p:nvPr/>
        </p:nvCxnSpPr>
        <p:spPr>
          <a:xfrm>
            <a:off x="6920392" y="2372880"/>
            <a:ext cx="12700" cy="756729"/>
          </a:xfrm>
          <a:prstGeom prst="bentConnector3">
            <a:avLst>
              <a:gd name="adj1" fmla="val 320133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2E09B5-9C84-1E98-B353-8E387887C6B6}"/>
                  </a:ext>
                </a:extLst>
              </p:cNvPr>
              <p:cNvSpPr/>
              <p:nvPr/>
            </p:nvSpPr>
            <p:spPr>
              <a:xfrm>
                <a:off x="6188026" y="287137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2E09B5-9C84-1E98-B353-8E387887C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26" y="2871375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CD2967-7311-F333-A1C8-CB9875C29F53}"/>
              </a:ext>
            </a:extLst>
          </p:cNvPr>
          <p:cNvCxnSpPr>
            <a:cxnSpLocks/>
            <a:stCxn id="11" idx="1"/>
            <a:endCxn id="20" idx="4"/>
          </p:cNvCxnSpPr>
          <p:nvPr/>
        </p:nvCxnSpPr>
        <p:spPr>
          <a:xfrm rot="10800000">
            <a:off x="5766558" y="2557543"/>
            <a:ext cx="421468" cy="57206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FA99D2-78EE-0AA6-3932-D8AC5AEE57CB}"/>
              </a:ext>
            </a:extLst>
          </p:cNvPr>
          <p:cNvCxnSpPr>
            <a:cxnSpLocks/>
            <a:stCxn id="20" idx="6"/>
            <a:endCxn id="9" idx="1"/>
          </p:cNvCxnSpPr>
          <p:nvPr/>
        </p:nvCxnSpPr>
        <p:spPr>
          <a:xfrm>
            <a:off x="5957649" y="2372880"/>
            <a:ext cx="2303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9B6CB49-35D1-4C33-BDFF-32789132245A}"/>
              </a:ext>
            </a:extLst>
          </p:cNvPr>
          <p:cNvSpPr/>
          <p:nvPr/>
        </p:nvSpPr>
        <p:spPr>
          <a:xfrm>
            <a:off x="5575466" y="2188217"/>
            <a:ext cx="382183" cy="369325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+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46C3C5-DDB3-602F-E7E4-60E25204072B}"/>
                  </a:ext>
                </a:extLst>
              </p:cNvPr>
              <p:cNvSpPr txBox="1"/>
              <p:nvPr/>
            </p:nvSpPr>
            <p:spPr>
              <a:xfrm>
                <a:off x="4544631" y="1933154"/>
                <a:ext cx="1263973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0,0,0…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46C3C5-DDB3-602F-E7E4-60E252040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31" y="1933154"/>
                <a:ext cx="1263973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 Brace 55">
            <a:extLst>
              <a:ext uri="{FF2B5EF4-FFF2-40B4-BE49-F238E27FC236}">
                <a16:creationId xmlns:a16="http://schemas.microsoft.com/office/drawing/2014/main" id="{B2B6DC80-D860-92A4-3384-8DF35517A690}"/>
              </a:ext>
            </a:extLst>
          </p:cNvPr>
          <p:cNvSpPr/>
          <p:nvPr/>
        </p:nvSpPr>
        <p:spPr>
          <a:xfrm rot="16200000">
            <a:off x="5361329" y="4004323"/>
            <a:ext cx="245477" cy="1706062"/>
          </a:xfrm>
          <a:prstGeom prst="leftBrace">
            <a:avLst>
              <a:gd name="adj1" fmla="val 80833"/>
              <a:gd name="adj2" fmla="val 5395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498D7F-A206-359A-94ED-1B95DFC3CE53}"/>
                  </a:ext>
                </a:extLst>
              </p:cNvPr>
              <p:cNvSpPr txBox="1"/>
              <p:nvPr/>
            </p:nvSpPr>
            <p:spPr>
              <a:xfrm>
                <a:off x="5040825" y="4868509"/>
                <a:ext cx="12872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times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498D7F-A206-359A-94ED-1B95DFC3C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825" y="4868509"/>
                <a:ext cx="1287275" cy="523220"/>
              </a:xfrm>
              <a:prstGeom prst="rect">
                <a:avLst/>
              </a:prstGeom>
              <a:blipFill>
                <a:blip r:embed="rId8"/>
                <a:stretch>
                  <a:fillRect t="-11765" r="-805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97B6159-E9B3-E181-77E9-AFA787C270AC}"/>
                  </a:ext>
                </a:extLst>
              </p:cNvPr>
              <p:cNvSpPr txBox="1"/>
              <p:nvPr/>
            </p:nvSpPr>
            <p:spPr>
              <a:xfrm>
                <a:off x="7668704" y="2188210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97B6159-E9B3-E181-77E9-AFA787C27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04" y="2188210"/>
                <a:ext cx="3903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E0BD451-7381-3241-B6E7-7FA17C7FD159}"/>
                  </a:ext>
                </a:extLst>
              </p:cNvPr>
              <p:cNvSpPr txBox="1"/>
              <p:nvPr/>
            </p:nvSpPr>
            <p:spPr>
              <a:xfrm>
                <a:off x="6441403" y="4444453"/>
                <a:ext cx="12864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E0BD451-7381-3241-B6E7-7FA17C7FD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403" y="4444453"/>
                <a:ext cx="128644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1F19F64-286E-C422-4088-2ED85E94BA71}"/>
              </a:ext>
            </a:extLst>
          </p:cNvPr>
          <p:cNvCxnSpPr>
            <a:cxnSpLocks/>
          </p:cNvCxnSpPr>
          <p:nvPr/>
        </p:nvCxnSpPr>
        <p:spPr>
          <a:xfrm>
            <a:off x="6505128" y="4497364"/>
            <a:ext cx="10739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8B19FA57-5F8A-CC26-844A-F3B43338D61A}"/>
              </a:ext>
            </a:extLst>
          </p:cNvPr>
          <p:cNvSpPr txBox="1"/>
          <p:nvPr/>
        </p:nvSpPr>
        <p:spPr>
          <a:xfrm>
            <a:off x="1171351" y="5893128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There is a version of the chain rule that works for recursive functions</a:t>
            </a:r>
          </a:p>
        </p:txBody>
      </p:sp>
    </p:spTree>
    <p:extLst>
      <p:ext uri="{BB962C8B-B14F-4D97-AF65-F5344CB8AC3E}">
        <p14:creationId xmlns:p14="http://schemas.microsoft.com/office/powerpoint/2010/main" val="8278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8CFE-5F54-4344-84A9-762F8144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 as abelian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sz="3600">
                    <a:ea typeface="Cambria Math" panose="02040503050406030204" pitchFamily="18" charset="0"/>
                  </a:rPr>
                  <a:t>Tables =&gt;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600" dirty="0"/>
                  <a:t>-sets </a:t>
                </a:r>
              </a:p>
              <a:p>
                <a:r>
                  <a:rPr lang="en-US" sz="3200" dirty="0"/>
                  <a:t>Each row has an integer weight</a:t>
                </a:r>
              </a:p>
              <a:p>
                <a:r>
                  <a:rPr lang="en-US" sz="3200" dirty="0"/>
                  <a:t>Maps with finite support: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Can represent</a:t>
                </a:r>
              </a:p>
              <a:p>
                <a:pPr lvl="1"/>
                <a:r>
                  <a:rPr lang="en-US" sz="2800" dirty="0"/>
                  <a:t>tables (multisets)</a:t>
                </a:r>
              </a:p>
              <a:p>
                <a:pPr lvl="1"/>
                <a:r>
                  <a:rPr lang="en-US" sz="2800" b="1" dirty="0"/>
                  <a:t>changes</a:t>
                </a:r>
                <a:r>
                  <a:rPr lang="en-US" sz="2800" dirty="0"/>
                  <a:t> to tables</a:t>
                </a:r>
              </a:p>
              <a:p>
                <a:pPr lvl="1"/>
                <a:endParaRPr lang="en-US" sz="2800" dirty="0"/>
              </a:p>
              <a:p>
                <a:r>
                  <a:rPr lang="en-US" sz="3200" dirty="0"/>
                  <a:t>(Nested relations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0" dirty="0">
                    <a:ea typeface="Cambria Math" panose="02040503050406030204" pitchFamily="18" charset="0"/>
                  </a:rPr>
                  <a:t> 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1509" t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84174"/>
              </p:ext>
            </p:extLst>
          </p:nvPr>
        </p:nvGraphicFramePr>
        <p:xfrm>
          <a:off x="8685667" y="349136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9298318" y="4707517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8978534" y="5429985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06056" y="365125"/>
                <a:ext cx="10647744" cy="1325563"/>
              </a:xfrm>
            </p:spPr>
            <p:txBody>
              <a:bodyPr/>
              <a:lstStyle/>
              <a:p>
                <a:r>
                  <a:rPr lang="en-US" sz="4400" dirty="0"/>
                  <a:t>We can use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400" dirty="0"/>
                  <a:t>-sets to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6056" y="365125"/>
                <a:ext cx="10647744" cy="1325563"/>
              </a:xfrm>
              <a:blipFill>
                <a:blip r:embed="rId2"/>
                <a:stretch>
                  <a:fillRect l="-2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0369C-6A84-E525-426F-D92BD32030D5}"/>
              </a:ext>
            </a:extLst>
          </p:cNvPr>
          <p:cNvSpPr txBox="1"/>
          <p:nvPr/>
        </p:nvSpPr>
        <p:spPr>
          <a:xfrm>
            <a:off x="114951" y="2041143"/>
            <a:ext cx="828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Implement all of SQL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Efficient incremental</a:t>
            </a:r>
            <a:r>
              <a:rPr lang="en-US" sz="3200" dirty="0"/>
              <a:t> versions of each operator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550479-BC55-2E24-5B58-1C428EEB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532" y="672306"/>
            <a:ext cx="3603609" cy="45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B89F-A310-F550-C3B5-0BD46EAB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07A74-BA96-077C-E5BA-1CE9E4EB6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121"/>
            <a:ext cx="11102266" cy="30938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Open-source implementations:</a:t>
            </a:r>
          </a:p>
          <a:p>
            <a:pPr lvl="1"/>
            <a:r>
              <a:rPr lang="en-US" sz="2800" dirty="0"/>
              <a:t>DBSP runtime in Rust </a:t>
            </a:r>
          </a:p>
          <a:p>
            <a:pPr lvl="1"/>
            <a:r>
              <a:rPr lang="en-US" sz="2800" dirty="0"/>
              <a:t>Full SQL compiler </a:t>
            </a:r>
          </a:p>
          <a:p>
            <a:r>
              <a:rPr lang="en-US" sz="3600" dirty="0"/>
              <a:t>We founded                inc. to develop this software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9589-37AF-EF92-5B09-75593CE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917D2B-9885-239B-833B-0850E0F91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6751" y="3447288"/>
            <a:ext cx="1262987" cy="3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278911" y="433717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944558" y="2020343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AA2E3-624E-E29B-90D9-06B986B66B5E}"/>
              </a:ext>
            </a:extLst>
          </p:cNvPr>
          <p:cNvSpPr/>
          <p:nvPr/>
        </p:nvSpPr>
        <p:spPr>
          <a:xfrm>
            <a:off x="4282665" y="2163591"/>
            <a:ext cx="5979907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views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278911" y="797381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</p:spTree>
    <p:extLst>
      <p:ext uri="{BB962C8B-B14F-4D97-AF65-F5344CB8AC3E}">
        <p14:creationId xmlns:p14="http://schemas.microsoft.com/office/powerpoint/2010/main" val="220804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r>
                  <a:rPr lang="en-US" dirty="0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334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4A9C8C-9DA6-4D4A-8E71-C4EBE838EC5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2729" y="365125"/>
                <a:ext cx="11546542" cy="1325563"/>
              </a:xfrm>
            </p:spPr>
            <p:txBody>
              <a:bodyPr/>
              <a:lstStyle/>
              <a:p>
                <a:r>
                  <a:rPr lang="en-US" dirty="0"/>
                  <a:t>Linear operators: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4A9C8C-9DA6-4D4A-8E71-C4EBE838EC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2729" y="365125"/>
                <a:ext cx="11546542" cy="1325563"/>
              </a:xfrm>
              <a:blipFill>
                <a:blip r:embed="rId3"/>
                <a:stretch>
                  <a:fillRect l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78424"/>
                <a:ext cx="10515600" cy="45430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a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78424"/>
                <a:ext cx="10515600" cy="4543051"/>
              </a:xfrm>
              <a:blipFill>
                <a:blip r:embed="rId4"/>
                <a:stretch>
                  <a:fillRect l="-1043" t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6245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624562"/>
                <a:ext cx="512233" cy="370932"/>
              </a:xfrm>
              <a:prstGeom prst="rect">
                <a:avLst/>
              </a:prstGeom>
              <a:blipFill>
                <a:blip r:embed="rId5"/>
                <a:stretch>
                  <a:fillRect b="-615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38100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38100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6245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38092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6245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624561"/>
                <a:ext cx="512233" cy="370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38100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3842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5707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6299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38745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3119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1827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1827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1834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183475"/>
                <a:ext cx="512233" cy="370932"/>
              </a:xfrm>
              <a:prstGeom prst="rect">
                <a:avLst/>
              </a:prstGeom>
              <a:blipFill>
                <a:blip r:embed="rId27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3674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3674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2" grpId="0" animBg="1"/>
      <p:bldP spid="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45106"/>
            <a:ext cx="1296079" cy="10566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15517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155173"/>
              </a:xfrm>
              <a:blipFill>
                <a:blip r:embed="rId4"/>
                <a:stretch>
                  <a:fillRect l="-1043" t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775"/>
            <a:ext cx="10515600" cy="792343"/>
          </a:xfrm>
        </p:spPr>
        <p:txBody>
          <a:bodyPr/>
          <a:lstStyle/>
          <a:p>
            <a:r>
              <a:rPr lang="en-US" dirty="0"/>
              <a:t>DBSP: A simple streaming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743890"/>
            <a:ext cx="11293954" cy="5106417"/>
          </a:xfrm>
        </p:spPr>
        <p:txBody>
          <a:bodyPr>
            <a:normAutofit/>
          </a:bodyPr>
          <a:lstStyle/>
          <a:p>
            <a:r>
              <a:rPr lang="en-US" dirty="0"/>
              <a:t>Inspired by Digital Signal Processing</a:t>
            </a:r>
          </a:p>
          <a:p>
            <a:r>
              <a:rPr lang="en-US" dirty="0"/>
              <a:t>Four (4) operators</a:t>
            </a:r>
          </a:p>
          <a:p>
            <a:r>
              <a:rPr lang="en-US" dirty="0"/>
              <a:t>A new definition of </a:t>
            </a:r>
            <a:r>
              <a:rPr lang="en-US" b="1" dirty="0"/>
              <a:t>incremental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computation using streams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Corollary: incremental evaluation for arbitrary queries!</a:t>
            </a: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endParaRPr lang="en-US" sz="2000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string of pearls on a white background&#10;&#10;Description automatically generated">
            <a:extLst>
              <a:ext uri="{FF2B5EF4-FFF2-40B4-BE49-F238E27FC236}">
                <a16:creationId xmlns:a16="http://schemas.microsoft.com/office/drawing/2014/main" id="{167910A9-B454-4605-47D6-E6AEF553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58" y="2062475"/>
            <a:ext cx="4129240" cy="33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DB89-927D-09B4-A849-ACC317E9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Ingredients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D9C55-6D55-E0B5-899E-94F774F074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Abelian groups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endParaRPr lang="en-US" dirty="0"/>
              </a:p>
              <a:p>
                <a:r>
                  <a:rPr lang="en-US" dirty="0"/>
                  <a:t>Functions</a:t>
                </a:r>
              </a:p>
              <a:p>
                <a:endParaRPr lang="en-US" dirty="0"/>
              </a:p>
              <a:p>
                <a:r>
                  <a:rPr lang="en-US" sz="2800" dirty="0"/>
                  <a:t>Theory was fully verified using the Lean theorem prover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D9C55-6D55-E0B5-899E-94F774F07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EDCF-E7A0-7A91-CC92-AEEA2065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798680-8A92-C48E-E575-93CF0FCE8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3" y="4495627"/>
            <a:ext cx="4345229" cy="1353358"/>
          </a:xfrm>
          <a:prstGeom prst="rect">
            <a:avLst/>
          </a:prstGeom>
        </p:spPr>
      </p:pic>
      <p:pic>
        <p:nvPicPr>
          <p:cNvPr id="9" name="Picture 8" descr="Vegetables on display at a market">
            <a:extLst>
              <a:ext uri="{FF2B5EF4-FFF2-40B4-BE49-F238E27FC236}">
                <a16:creationId xmlns:a16="http://schemas.microsoft.com/office/drawing/2014/main" id="{8E16D4AD-8D9C-4698-53B3-B65DFDA78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28" y="184106"/>
            <a:ext cx="4043785" cy="26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0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Infinite vectors  </a:t>
                </a:r>
              </a:p>
              <a:p>
                <a:r>
                  <a:rPr lang="en-US" dirty="0"/>
                  <a:t>                                        …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must be a commutative group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  <a:blipFill>
                <a:blip r:embed="rId2"/>
                <a:stretch>
                  <a:fillRect l="-10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784620" y="3059180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pic>
        <p:nvPicPr>
          <p:cNvPr id="6" name="Picture 5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4A9532E1-22B6-47EE-6919-C72BFE3E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02" y="1116873"/>
            <a:ext cx="3329897" cy="44398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59CCA6-D2D3-32F9-8D14-4E6068B6E0BE}"/>
              </a:ext>
            </a:extLst>
          </p:cNvPr>
          <p:cNvCxnSpPr/>
          <p:nvPr/>
        </p:nvCxnSpPr>
        <p:spPr>
          <a:xfrm>
            <a:off x="838200" y="3622089"/>
            <a:ext cx="30235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4C0050-DBA3-1A5B-DB8D-0A4A41EF7417}"/>
              </a:ext>
            </a:extLst>
          </p:cNvPr>
          <p:cNvSpPr txBox="1"/>
          <p:nvPr/>
        </p:nvSpPr>
        <p:spPr>
          <a:xfrm>
            <a:off x="1135581" y="3542224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Functions from streams to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Can have multiple inputs:</a:t>
                </a:r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494624"/>
                <a:ext cx="10515600" cy="39321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stream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with lifted +, -, 0 </a:t>
                </a:r>
                <a:r>
                  <a:rPr lang="en-US" b="0" dirty="0"/>
                  <a:t>is a commutative group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494624"/>
                <a:ext cx="10515600" cy="3932105"/>
              </a:xfrm>
              <a:prstGeom prst="rect">
                <a:avLst/>
              </a:prstGeom>
              <a:blipFill>
                <a:blip r:embed="rId5"/>
                <a:stretch>
                  <a:fillRect l="-1159" t="-2481" b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438970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438970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464793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4642388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4466169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4466169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344525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445259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370349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370349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966625" y="3513277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3513277"/>
                <a:ext cx="39038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344525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344525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343970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343970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369794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369794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348528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327224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420163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4201632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96172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446577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966625" y="4275556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4275556"/>
                <a:ext cx="3903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BB8E00A-7023-EAEB-3EA6-31B0C80D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6133"/>
            <a:ext cx="10515600" cy="366082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Function composition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93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36885</TotalTime>
  <Words>1223</Words>
  <Application>Microsoft Office PowerPoint</Application>
  <PresentationFormat>Widescreen</PresentationFormat>
  <Paragraphs>449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Consolas</vt:lpstr>
      <vt:lpstr>Office Theme</vt:lpstr>
      <vt:lpstr>DBSP: A unified (practical) theory of databases, streams, and incremental computation</vt:lpstr>
      <vt:lpstr>The gory details</vt:lpstr>
      <vt:lpstr>What is incremental computation?</vt:lpstr>
      <vt:lpstr>DBSP: A simple streaming language</vt:lpstr>
      <vt:lpstr>Basic Ingredients</vt:lpstr>
      <vt:lpstr>Streams</vt:lpstr>
      <vt:lpstr>Stream operators</vt:lpstr>
      <vt:lpstr>Lifting</vt:lpstr>
      <vt:lpstr>Chaining operators into circuits</vt:lpstr>
      <vt:lpstr>Delay (z^(-1) )</vt:lpstr>
      <vt:lpstr>Discrete derivatives ds/dt</vt:lpstr>
      <vt:lpstr>Discrete integration ∫_0^t▒s(t)dt</vt:lpstr>
      <vt:lpstr>D and I are inverses</vt:lpstr>
      <vt:lpstr>All databases are streaming databases!</vt:lpstr>
      <vt:lpstr>Database Views are lifted queries</vt:lpstr>
      <vt:lpstr>Incrementally maintaining view V</vt:lpstr>
      <vt:lpstr>Fundamental Equation of Incremental View Maintenance</vt:lpstr>
      <vt:lpstr>The chain rule</vt:lpstr>
      <vt:lpstr>Linear operators</vt:lpstr>
      <vt:lpstr>Recursive functions</vt:lpstr>
      <vt:lpstr>Databases as abelian groups</vt:lpstr>
      <vt:lpstr>We can use Z-sets to</vt:lpstr>
      <vt:lpstr>Does it work?</vt:lpstr>
      <vt:lpstr>PowerPoint Presentation</vt:lpstr>
      <vt:lpstr>Extra slides</vt:lpstr>
      <vt:lpstr>Incremental queries are streaming systems</vt:lpstr>
      <vt:lpstr>Linear operators: Q(a+b) = Q(a) + Q(b)</vt:lpstr>
      <vt:lpstr>Bilinear operators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16</cp:revision>
  <dcterms:created xsi:type="dcterms:W3CDTF">2021-06-30T23:48:55Z</dcterms:created>
  <dcterms:modified xsi:type="dcterms:W3CDTF">2023-11-02T17:18:13Z</dcterms:modified>
</cp:coreProperties>
</file>