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4"/>
  </p:notesMasterIdLst>
  <p:sldIdLst>
    <p:sldId id="256" r:id="rId2"/>
    <p:sldId id="2147309361" r:id="rId3"/>
    <p:sldId id="2147309271" r:id="rId4"/>
    <p:sldId id="2147309351" r:id="rId5"/>
    <p:sldId id="2147309332" r:id="rId6"/>
    <p:sldId id="2147309333" r:id="rId7"/>
    <p:sldId id="2147309334" r:id="rId8"/>
    <p:sldId id="257" r:id="rId9"/>
    <p:sldId id="2147309335" r:id="rId10"/>
    <p:sldId id="2147309288" r:id="rId11"/>
    <p:sldId id="2147309229" r:id="rId12"/>
    <p:sldId id="258" r:id="rId13"/>
    <p:sldId id="259" r:id="rId14"/>
    <p:sldId id="265" r:id="rId15"/>
    <p:sldId id="2147309336" r:id="rId16"/>
    <p:sldId id="2147309290" r:id="rId17"/>
    <p:sldId id="261" r:id="rId18"/>
    <p:sldId id="263" r:id="rId19"/>
    <p:sldId id="338" r:id="rId20"/>
    <p:sldId id="2147309292" r:id="rId21"/>
    <p:sldId id="2147309294" r:id="rId22"/>
    <p:sldId id="268" r:id="rId23"/>
    <p:sldId id="273" r:id="rId24"/>
    <p:sldId id="2147309352" r:id="rId25"/>
    <p:sldId id="369" r:id="rId26"/>
    <p:sldId id="2147309295" r:id="rId27"/>
    <p:sldId id="2147309296" r:id="rId28"/>
    <p:sldId id="2147309362" r:id="rId29"/>
    <p:sldId id="2147309337" r:id="rId30"/>
    <p:sldId id="2147309297" r:id="rId31"/>
    <p:sldId id="2147309346" r:id="rId32"/>
    <p:sldId id="2147309298" r:id="rId33"/>
    <p:sldId id="371" r:id="rId34"/>
    <p:sldId id="2147309299" r:id="rId35"/>
    <p:sldId id="313" r:id="rId36"/>
    <p:sldId id="2147309300" r:id="rId37"/>
    <p:sldId id="357" r:id="rId38"/>
    <p:sldId id="2147309365" r:id="rId39"/>
    <p:sldId id="370" r:id="rId40"/>
    <p:sldId id="288" r:id="rId41"/>
    <p:sldId id="281" r:id="rId42"/>
    <p:sldId id="282" r:id="rId43"/>
    <p:sldId id="377" r:id="rId44"/>
    <p:sldId id="353" r:id="rId45"/>
    <p:sldId id="2147309211" r:id="rId46"/>
    <p:sldId id="2147309212" r:id="rId47"/>
    <p:sldId id="2147309213" r:id="rId48"/>
    <p:sldId id="2147309214" r:id="rId49"/>
    <p:sldId id="2147309306" r:id="rId50"/>
    <p:sldId id="2147309347" r:id="rId51"/>
    <p:sldId id="2147309363" r:id="rId52"/>
    <p:sldId id="2147309348" r:id="rId53"/>
    <p:sldId id="2147309360" r:id="rId54"/>
    <p:sldId id="2147309341" r:id="rId55"/>
    <p:sldId id="2147309326" r:id="rId56"/>
    <p:sldId id="2147309320" r:id="rId57"/>
    <p:sldId id="336" r:id="rId58"/>
    <p:sldId id="2147309364" r:id="rId59"/>
    <p:sldId id="2147309329" r:id="rId60"/>
    <p:sldId id="2147309358" r:id="rId61"/>
    <p:sldId id="2147309318" r:id="rId62"/>
    <p:sldId id="2147309343" r:id="rId63"/>
    <p:sldId id="2147309355" r:id="rId64"/>
    <p:sldId id="346" r:id="rId65"/>
    <p:sldId id="2147309301" r:id="rId66"/>
    <p:sldId id="363" r:id="rId67"/>
    <p:sldId id="2147309284" r:id="rId68"/>
    <p:sldId id="2147309317" r:id="rId69"/>
    <p:sldId id="376" r:id="rId70"/>
    <p:sldId id="374" r:id="rId71"/>
    <p:sldId id="382" r:id="rId72"/>
    <p:sldId id="358" r:id="rId73"/>
    <p:sldId id="366" r:id="rId74"/>
    <p:sldId id="2147309241" r:id="rId75"/>
    <p:sldId id="2147309243" r:id="rId76"/>
    <p:sldId id="2147309245" r:id="rId77"/>
    <p:sldId id="2147309246" r:id="rId78"/>
    <p:sldId id="2147309247" r:id="rId79"/>
    <p:sldId id="2147309231" r:id="rId80"/>
    <p:sldId id="2147309257" r:id="rId81"/>
    <p:sldId id="2147309258" r:id="rId82"/>
    <p:sldId id="2147309259" r:id="rId83"/>
    <p:sldId id="2147309260" r:id="rId84"/>
    <p:sldId id="2147309261" r:id="rId85"/>
    <p:sldId id="2147309262" r:id="rId86"/>
    <p:sldId id="2147309239" r:id="rId87"/>
    <p:sldId id="2147309263" r:id="rId88"/>
    <p:sldId id="2147309264" r:id="rId89"/>
    <p:sldId id="2147309265" r:id="rId90"/>
    <p:sldId id="2147309266" r:id="rId91"/>
    <p:sldId id="2147309267" r:id="rId92"/>
    <p:sldId id="306" r:id="rId9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F0252564-C795-4A73-9DFB-6E2B5EDE183F}">
          <p14:sldIdLst>
            <p14:sldId id="256"/>
            <p14:sldId id="2147309361"/>
            <p14:sldId id="2147309271"/>
            <p14:sldId id="2147309351"/>
            <p14:sldId id="2147309332"/>
            <p14:sldId id="2147309333"/>
            <p14:sldId id="2147309334"/>
          </p14:sldIdLst>
        </p14:section>
        <p14:section name="DSP" id="{769EEEE8-7313-4E3E-AC0F-163C5A927B3F}">
          <p14:sldIdLst>
            <p14:sldId id="257"/>
            <p14:sldId id="2147309335"/>
            <p14:sldId id="2147309288"/>
            <p14:sldId id="2147309229"/>
            <p14:sldId id="258"/>
            <p14:sldId id="259"/>
            <p14:sldId id="265"/>
            <p14:sldId id="2147309336"/>
            <p14:sldId id="2147309290"/>
            <p14:sldId id="261"/>
            <p14:sldId id="263"/>
            <p14:sldId id="338"/>
            <p14:sldId id="2147309292"/>
            <p14:sldId id="2147309294"/>
            <p14:sldId id="268"/>
            <p14:sldId id="273"/>
            <p14:sldId id="2147309352"/>
          </p14:sldIdLst>
        </p14:section>
        <p14:section name="Incremental computation" id="{58747F73-CA40-4C5F-8755-F065BDC15337}">
          <p14:sldIdLst>
            <p14:sldId id="369"/>
            <p14:sldId id="2147309295"/>
            <p14:sldId id="2147309296"/>
            <p14:sldId id="2147309362"/>
            <p14:sldId id="2147309337"/>
            <p14:sldId id="2147309297"/>
            <p14:sldId id="2147309346"/>
            <p14:sldId id="2147309298"/>
            <p14:sldId id="371"/>
            <p14:sldId id="2147309299"/>
          </p14:sldIdLst>
        </p14:section>
        <p14:section name="Optimizing circuits" id="{48703A8F-2887-453B-8039-1E34982CEC62}">
          <p14:sldIdLst>
            <p14:sldId id="313"/>
            <p14:sldId id="2147309300"/>
            <p14:sldId id="357"/>
            <p14:sldId id="2147309365"/>
          </p14:sldIdLst>
        </p14:section>
        <p14:section name="Relational algebra" id="{A8293622-2174-4916-A7E5-25134F50EBE0}">
          <p14:sldIdLst>
            <p14:sldId id="370"/>
            <p14:sldId id="288"/>
            <p14:sldId id="281"/>
            <p14:sldId id="282"/>
            <p14:sldId id="377"/>
            <p14:sldId id="353"/>
            <p14:sldId id="2147309211"/>
            <p14:sldId id="2147309212"/>
            <p14:sldId id="2147309213"/>
            <p14:sldId id="2147309214"/>
          </p14:sldIdLst>
        </p14:section>
        <p14:section name="Implementation" id="{3DA52930-38B2-460C-8E7B-1AD7904959FB}">
          <p14:sldIdLst>
            <p14:sldId id="2147309306"/>
            <p14:sldId id="2147309347"/>
            <p14:sldId id="2147309363"/>
            <p14:sldId id="2147309348"/>
            <p14:sldId id="2147309360"/>
            <p14:sldId id="2147309341"/>
            <p14:sldId id="2147309326"/>
            <p14:sldId id="2147309320"/>
          </p14:sldIdLst>
        </p14:section>
        <p14:section name="Extra" id="{E5F3158D-7788-4C84-B58B-EAD0188BF70B}">
          <p14:sldIdLst>
            <p14:sldId id="336"/>
            <p14:sldId id="2147309364"/>
            <p14:sldId id="2147309329"/>
            <p14:sldId id="2147309358"/>
            <p14:sldId id="2147309318"/>
            <p14:sldId id="2147309343"/>
            <p14:sldId id="2147309355"/>
            <p14:sldId id="346"/>
            <p14:sldId id="2147309301"/>
            <p14:sldId id="363"/>
            <p14:sldId id="2147309284"/>
            <p14:sldId id="2147309317"/>
            <p14:sldId id="376"/>
            <p14:sldId id="374"/>
            <p14:sldId id="382"/>
            <p14:sldId id="358"/>
            <p14:sldId id="366"/>
            <p14:sldId id="2147309241"/>
            <p14:sldId id="2147309243"/>
            <p14:sldId id="2147309245"/>
            <p14:sldId id="2147309246"/>
            <p14:sldId id="2147309247"/>
            <p14:sldId id="2147309231"/>
            <p14:sldId id="2147309257"/>
            <p14:sldId id="2147309258"/>
            <p14:sldId id="2147309259"/>
            <p14:sldId id="2147309260"/>
            <p14:sldId id="2147309261"/>
            <p14:sldId id="2147309262"/>
            <p14:sldId id="2147309239"/>
            <p14:sldId id="2147309263"/>
            <p14:sldId id="2147309264"/>
            <p14:sldId id="2147309265"/>
            <p14:sldId id="2147309266"/>
            <p14:sldId id="2147309267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4472C4"/>
    <a:srgbClr val="FFFFCC"/>
    <a:srgbClr val="FF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E68E37-334C-422A-8ED6-ECFB7151491F}" v="696" dt="2024-12-07T08:33:40.8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98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0" y="5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81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hai Budiu" userId="3fe408b5c12bb05c" providerId="LiveId" clId="{16E68E37-334C-422A-8ED6-ECFB7151491F}"/>
    <pc:docChg chg="undo custSel addSld delSld modSld sldOrd addSection modSection">
      <pc:chgData name="Mihai Budiu" userId="3fe408b5c12bb05c" providerId="LiveId" clId="{16E68E37-334C-422A-8ED6-ECFB7151491F}" dt="2024-12-07T08:33:55.557" v="1639" actId="20577"/>
      <pc:docMkLst>
        <pc:docMk/>
      </pc:docMkLst>
      <pc:sldChg chg="modSp mod">
        <pc:chgData name="Mihai Budiu" userId="3fe408b5c12bb05c" providerId="LiveId" clId="{16E68E37-334C-422A-8ED6-ECFB7151491F}" dt="2024-12-02T18:10:49.407" v="63" actId="20577"/>
        <pc:sldMkLst>
          <pc:docMk/>
          <pc:sldMk cId="359428115" sldId="256"/>
        </pc:sldMkLst>
        <pc:spChg chg="mod">
          <ac:chgData name="Mihai Budiu" userId="3fe408b5c12bb05c" providerId="LiveId" clId="{16E68E37-334C-422A-8ED6-ECFB7151491F}" dt="2024-12-02T18:10:49.407" v="63" actId="20577"/>
          <ac:spMkLst>
            <pc:docMk/>
            <pc:sldMk cId="359428115" sldId="256"/>
            <ac:spMk id="3" creationId="{8E98FC00-57FC-44CF-92E8-56E4B9431A64}"/>
          </ac:spMkLst>
        </pc:spChg>
        <pc:picChg chg="mod">
          <ac:chgData name="Mihai Budiu" userId="3fe408b5c12bb05c" providerId="LiveId" clId="{16E68E37-334C-422A-8ED6-ECFB7151491F}" dt="2024-12-02T18:10:10.638" v="61" actId="1076"/>
          <ac:picMkLst>
            <pc:docMk/>
            <pc:sldMk cId="359428115" sldId="256"/>
            <ac:picMk id="7" creationId="{94C38D6F-905C-D210-EB05-0176A96529A6}"/>
          </ac:picMkLst>
        </pc:picChg>
      </pc:sldChg>
      <pc:sldChg chg="ord">
        <pc:chgData name="Mihai Budiu" userId="3fe408b5c12bb05c" providerId="LiveId" clId="{16E68E37-334C-422A-8ED6-ECFB7151491F}" dt="2024-12-02T19:58:02.852" v="66"/>
        <pc:sldMkLst>
          <pc:docMk/>
          <pc:sldMk cId="4067653492" sldId="265"/>
        </pc:sldMkLst>
      </pc:sldChg>
      <pc:sldChg chg="add del">
        <pc:chgData name="Mihai Budiu" userId="3fe408b5c12bb05c" providerId="LiveId" clId="{16E68E37-334C-422A-8ED6-ECFB7151491F}" dt="2024-12-04T23:47:05.065" v="1268" actId="47"/>
        <pc:sldMkLst>
          <pc:docMk/>
          <pc:sldMk cId="2333429031" sldId="290"/>
        </pc:sldMkLst>
      </pc:sldChg>
      <pc:sldChg chg="add del">
        <pc:chgData name="Mihai Budiu" userId="3fe408b5c12bb05c" providerId="LiveId" clId="{16E68E37-334C-422A-8ED6-ECFB7151491F}" dt="2024-12-04T23:47:05.065" v="1268" actId="47"/>
        <pc:sldMkLst>
          <pc:docMk/>
          <pc:sldMk cId="718664270" sldId="292"/>
        </pc:sldMkLst>
      </pc:sldChg>
      <pc:sldChg chg="add del">
        <pc:chgData name="Mihai Budiu" userId="3fe408b5c12bb05c" providerId="LiveId" clId="{16E68E37-334C-422A-8ED6-ECFB7151491F}" dt="2024-12-04T23:47:05.065" v="1268" actId="47"/>
        <pc:sldMkLst>
          <pc:docMk/>
          <pc:sldMk cId="1711707560" sldId="293"/>
        </pc:sldMkLst>
      </pc:sldChg>
      <pc:sldChg chg="add del">
        <pc:chgData name="Mihai Budiu" userId="3fe408b5c12bb05c" providerId="LiveId" clId="{16E68E37-334C-422A-8ED6-ECFB7151491F}" dt="2024-12-04T23:47:05.065" v="1268" actId="47"/>
        <pc:sldMkLst>
          <pc:docMk/>
          <pc:sldMk cId="3438684413" sldId="294"/>
        </pc:sldMkLst>
      </pc:sldChg>
      <pc:sldChg chg="add del">
        <pc:chgData name="Mihai Budiu" userId="3fe408b5c12bb05c" providerId="LiveId" clId="{16E68E37-334C-422A-8ED6-ECFB7151491F}" dt="2024-12-04T23:47:05.065" v="1268" actId="47"/>
        <pc:sldMkLst>
          <pc:docMk/>
          <pc:sldMk cId="1212518177" sldId="295"/>
        </pc:sldMkLst>
      </pc:sldChg>
      <pc:sldChg chg="add del">
        <pc:chgData name="Mihai Budiu" userId="3fe408b5c12bb05c" providerId="LiveId" clId="{16E68E37-334C-422A-8ED6-ECFB7151491F}" dt="2024-12-04T23:47:05.065" v="1268" actId="47"/>
        <pc:sldMkLst>
          <pc:docMk/>
          <pc:sldMk cId="2483869163" sldId="296"/>
        </pc:sldMkLst>
      </pc:sldChg>
      <pc:sldChg chg="modSp mod">
        <pc:chgData name="Mihai Budiu" userId="3fe408b5c12bb05c" providerId="LiveId" clId="{16E68E37-334C-422A-8ED6-ECFB7151491F}" dt="2024-12-04T23:34:04.794" v="1057" actId="20577"/>
        <pc:sldMkLst>
          <pc:docMk/>
          <pc:sldMk cId="1651621493" sldId="313"/>
        </pc:sldMkLst>
        <pc:spChg chg="mod">
          <ac:chgData name="Mihai Budiu" userId="3fe408b5c12bb05c" providerId="LiveId" clId="{16E68E37-334C-422A-8ED6-ECFB7151491F}" dt="2024-12-04T23:34:04.794" v="1057" actId="20577"/>
          <ac:spMkLst>
            <pc:docMk/>
            <pc:sldMk cId="1651621493" sldId="313"/>
            <ac:spMk id="3" creationId="{F8D657E4-8E4C-41B4-8648-739DCC6B07DF}"/>
          </ac:spMkLst>
        </pc:spChg>
      </pc:sldChg>
      <pc:sldChg chg="add del">
        <pc:chgData name="Mihai Budiu" userId="3fe408b5c12bb05c" providerId="LiveId" clId="{16E68E37-334C-422A-8ED6-ECFB7151491F}" dt="2024-12-04T23:47:05.065" v="1268" actId="47"/>
        <pc:sldMkLst>
          <pc:docMk/>
          <pc:sldMk cId="4143987235" sldId="315"/>
        </pc:sldMkLst>
      </pc:sldChg>
      <pc:sldChg chg="add del">
        <pc:chgData name="Mihai Budiu" userId="3fe408b5c12bb05c" providerId="LiveId" clId="{16E68E37-334C-422A-8ED6-ECFB7151491F}" dt="2024-12-04T23:47:05.065" v="1268" actId="47"/>
        <pc:sldMkLst>
          <pc:docMk/>
          <pc:sldMk cId="4180675023" sldId="319"/>
        </pc:sldMkLst>
      </pc:sldChg>
      <pc:sldChg chg="ord">
        <pc:chgData name="Mihai Budiu" userId="3fe408b5c12bb05c" providerId="LiveId" clId="{16E68E37-334C-422A-8ED6-ECFB7151491F}" dt="2024-12-02T19:58:19.382" v="68"/>
        <pc:sldMkLst>
          <pc:docMk/>
          <pc:sldMk cId="3900368947" sldId="338"/>
        </pc:sldMkLst>
      </pc:sldChg>
      <pc:sldChg chg="add del">
        <pc:chgData name="Mihai Budiu" userId="3fe408b5c12bb05c" providerId="LiveId" clId="{16E68E37-334C-422A-8ED6-ECFB7151491F}" dt="2024-12-04T23:46:57.140" v="1266" actId="47"/>
        <pc:sldMkLst>
          <pc:docMk/>
          <pc:sldMk cId="3541815644" sldId="353"/>
        </pc:sldMkLst>
      </pc:sldChg>
      <pc:sldChg chg="add del">
        <pc:chgData name="Mihai Budiu" userId="3fe408b5c12bb05c" providerId="LiveId" clId="{16E68E37-334C-422A-8ED6-ECFB7151491F}" dt="2024-12-04T23:47:05.065" v="1268" actId="47"/>
        <pc:sldMkLst>
          <pc:docMk/>
          <pc:sldMk cId="411352976" sldId="360"/>
        </pc:sldMkLst>
      </pc:sldChg>
      <pc:sldChg chg="modSp mod">
        <pc:chgData name="Mihai Budiu" userId="3fe408b5c12bb05c" providerId="LiveId" clId="{16E68E37-334C-422A-8ED6-ECFB7151491F}" dt="2024-12-04T23:29:32.831" v="1036" actId="20577"/>
        <pc:sldMkLst>
          <pc:docMk/>
          <pc:sldMk cId="2609468811" sldId="371"/>
        </pc:sldMkLst>
        <pc:spChg chg="mod">
          <ac:chgData name="Mihai Budiu" userId="3fe408b5c12bb05c" providerId="LiveId" clId="{16E68E37-334C-422A-8ED6-ECFB7151491F}" dt="2024-12-04T23:29:32.831" v="1036" actId="20577"/>
          <ac:spMkLst>
            <pc:docMk/>
            <pc:sldMk cId="2609468811" sldId="371"/>
            <ac:spMk id="3" creationId="{F9E54021-1D30-45AF-80B7-5A764EF06870}"/>
          </ac:spMkLst>
        </pc:spChg>
      </pc:sldChg>
      <pc:sldChg chg="del">
        <pc:chgData name="Mihai Budiu" userId="3fe408b5c12bb05c" providerId="LiveId" clId="{16E68E37-334C-422A-8ED6-ECFB7151491F}" dt="2024-12-04T23:48:06.149" v="1285" actId="47"/>
        <pc:sldMkLst>
          <pc:docMk/>
          <pc:sldMk cId="3231210241" sldId="379"/>
        </pc:sldMkLst>
      </pc:sldChg>
      <pc:sldChg chg="modSp mod">
        <pc:chgData name="Mihai Budiu" userId="3fe408b5c12bb05c" providerId="LiveId" clId="{16E68E37-334C-422A-8ED6-ECFB7151491F}" dt="2024-12-04T23:22:33.921" v="877" actId="20577"/>
        <pc:sldMkLst>
          <pc:docMk/>
          <pc:sldMk cId="3105822643" sldId="2147309229"/>
        </pc:sldMkLst>
        <pc:spChg chg="mod">
          <ac:chgData name="Mihai Budiu" userId="3fe408b5c12bb05c" providerId="LiveId" clId="{16E68E37-334C-422A-8ED6-ECFB7151491F}" dt="2024-12-04T23:22:33.921" v="877" actId="20577"/>
          <ac:spMkLst>
            <pc:docMk/>
            <pc:sldMk cId="3105822643" sldId="2147309229"/>
            <ac:spMk id="3" creationId="{CA9BDC1D-0D66-D66A-FD17-DAE54DD8559B}"/>
          </ac:spMkLst>
        </pc:spChg>
      </pc:sldChg>
      <pc:sldChg chg="del">
        <pc:chgData name="Mihai Budiu" userId="3fe408b5c12bb05c" providerId="LiveId" clId="{16E68E37-334C-422A-8ED6-ECFB7151491F}" dt="2024-12-04T23:48:06.149" v="1285" actId="47"/>
        <pc:sldMkLst>
          <pc:docMk/>
          <pc:sldMk cId="2743639385" sldId="2147309232"/>
        </pc:sldMkLst>
      </pc:sldChg>
      <pc:sldChg chg="del">
        <pc:chgData name="Mihai Budiu" userId="3fe408b5c12bb05c" providerId="LiveId" clId="{16E68E37-334C-422A-8ED6-ECFB7151491F}" dt="2024-12-04T23:48:06.149" v="1285" actId="47"/>
        <pc:sldMkLst>
          <pc:docMk/>
          <pc:sldMk cId="2945315577" sldId="2147309233"/>
        </pc:sldMkLst>
      </pc:sldChg>
      <pc:sldChg chg="del">
        <pc:chgData name="Mihai Budiu" userId="3fe408b5c12bb05c" providerId="LiveId" clId="{16E68E37-334C-422A-8ED6-ECFB7151491F}" dt="2024-12-04T23:47:34.061" v="1269" actId="47"/>
        <pc:sldMkLst>
          <pc:docMk/>
          <pc:sldMk cId="1658779816" sldId="2147309235"/>
        </pc:sldMkLst>
      </pc:sldChg>
      <pc:sldChg chg="del">
        <pc:chgData name="Mihai Budiu" userId="3fe408b5c12bb05c" providerId="LiveId" clId="{16E68E37-334C-422A-8ED6-ECFB7151491F}" dt="2024-12-04T23:47:34.061" v="1269" actId="47"/>
        <pc:sldMkLst>
          <pc:docMk/>
          <pc:sldMk cId="240934399" sldId="2147309236"/>
        </pc:sldMkLst>
      </pc:sldChg>
      <pc:sldChg chg="del">
        <pc:chgData name="Mihai Budiu" userId="3fe408b5c12bb05c" providerId="LiveId" clId="{16E68E37-334C-422A-8ED6-ECFB7151491F}" dt="2024-12-04T23:48:06.149" v="1285" actId="47"/>
        <pc:sldMkLst>
          <pc:docMk/>
          <pc:sldMk cId="2489267027" sldId="2147309237"/>
        </pc:sldMkLst>
      </pc:sldChg>
      <pc:sldChg chg="del">
        <pc:chgData name="Mihai Budiu" userId="3fe408b5c12bb05c" providerId="LiveId" clId="{16E68E37-334C-422A-8ED6-ECFB7151491F}" dt="2024-12-04T23:48:06.149" v="1285" actId="47"/>
        <pc:sldMkLst>
          <pc:docMk/>
          <pc:sldMk cId="3122658072" sldId="2147309238"/>
        </pc:sldMkLst>
      </pc:sldChg>
      <pc:sldChg chg="del">
        <pc:chgData name="Mihai Budiu" userId="3fe408b5c12bb05c" providerId="LiveId" clId="{16E68E37-334C-422A-8ED6-ECFB7151491F}" dt="2024-12-04T23:47:51.616" v="1284" actId="47"/>
        <pc:sldMkLst>
          <pc:docMk/>
          <pc:sldMk cId="1731428473" sldId="2147309240"/>
        </pc:sldMkLst>
      </pc:sldChg>
      <pc:sldChg chg="modSp mod">
        <pc:chgData name="Mihai Budiu" userId="3fe408b5c12bb05c" providerId="LiveId" clId="{16E68E37-334C-422A-8ED6-ECFB7151491F}" dt="2024-12-04T23:47:41.711" v="1283" actId="20577"/>
        <pc:sldMkLst>
          <pc:docMk/>
          <pc:sldMk cId="4268379886" sldId="2147309241"/>
        </pc:sldMkLst>
        <pc:spChg chg="mod">
          <ac:chgData name="Mihai Budiu" userId="3fe408b5c12bb05c" providerId="LiveId" clId="{16E68E37-334C-422A-8ED6-ECFB7151491F}" dt="2024-12-04T23:47:41.711" v="1283" actId="20577"/>
          <ac:spMkLst>
            <pc:docMk/>
            <pc:sldMk cId="4268379886" sldId="2147309241"/>
            <ac:spMk id="2" creationId="{B130AAA5-CF07-810F-B522-36DAFE186D6D}"/>
          </ac:spMkLst>
        </pc:spChg>
      </pc:sldChg>
      <pc:sldChg chg="del">
        <pc:chgData name="Mihai Budiu" userId="3fe408b5c12bb05c" providerId="LiveId" clId="{16E68E37-334C-422A-8ED6-ECFB7151491F}" dt="2024-12-04T23:47:34.061" v="1269" actId="47"/>
        <pc:sldMkLst>
          <pc:docMk/>
          <pc:sldMk cId="3226259623" sldId="2147309242"/>
        </pc:sldMkLst>
      </pc:sldChg>
      <pc:sldChg chg="del">
        <pc:chgData name="Mihai Budiu" userId="3fe408b5c12bb05c" providerId="LiveId" clId="{16E68E37-334C-422A-8ED6-ECFB7151491F}" dt="2024-12-04T23:48:06.149" v="1285" actId="47"/>
        <pc:sldMkLst>
          <pc:docMk/>
          <pc:sldMk cId="1886904399" sldId="2147309248"/>
        </pc:sldMkLst>
      </pc:sldChg>
      <pc:sldChg chg="del">
        <pc:chgData name="Mihai Budiu" userId="3fe408b5c12bb05c" providerId="LiveId" clId="{16E68E37-334C-422A-8ED6-ECFB7151491F}" dt="2024-12-04T23:48:06.149" v="1285" actId="47"/>
        <pc:sldMkLst>
          <pc:docMk/>
          <pc:sldMk cId="3148216967" sldId="2147309250"/>
        </pc:sldMkLst>
      </pc:sldChg>
      <pc:sldChg chg="del">
        <pc:chgData name="Mihai Budiu" userId="3fe408b5c12bb05c" providerId="LiveId" clId="{16E68E37-334C-422A-8ED6-ECFB7151491F}" dt="2024-12-04T23:48:06.149" v="1285" actId="47"/>
        <pc:sldMkLst>
          <pc:docMk/>
          <pc:sldMk cId="684079909" sldId="2147309251"/>
        </pc:sldMkLst>
      </pc:sldChg>
      <pc:sldChg chg="del">
        <pc:chgData name="Mihai Budiu" userId="3fe408b5c12bb05c" providerId="LiveId" clId="{16E68E37-334C-422A-8ED6-ECFB7151491F}" dt="2024-12-04T23:48:06.149" v="1285" actId="47"/>
        <pc:sldMkLst>
          <pc:docMk/>
          <pc:sldMk cId="3704815175" sldId="2147309252"/>
        </pc:sldMkLst>
      </pc:sldChg>
      <pc:sldChg chg="del">
        <pc:chgData name="Mihai Budiu" userId="3fe408b5c12bb05c" providerId="LiveId" clId="{16E68E37-334C-422A-8ED6-ECFB7151491F}" dt="2024-12-04T23:48:06.149" v="1285" actId="47"/>
        <pc:sldMkLst>
          <pc:docMk/>
          <pc:sldMk cId="430322966" sldId="2147309253"/>
        </pc:sldMkLst>
      </pc:sldChg>
      <pc:sldChg chg="del">
        <pc:chgData name="Mihai Budiu" userId="3fe408b5c12bb05c" providerId="LiveId" clId="{16E68E37-334C-422A-8ED6-ECFB7151491F}" dt="2024-12-04T23:48:06.149" v="1285" actId="47"/>
        <pc:sldMkLst>
          <pc:docMk/>
          <pc:sldMk cId="746412605" sldId="2147309254"/>
        </pc:sldMkLst>
      </pc:sldChg>
      <pc:sldChg chg="del">
        <pc:chgData name="Mihai Budiu" userId="3fe408b5c12bb05c" providerId="LiveId" clId="{16E68E37-334C-422A-8ED6-ECFB7151491F}" dt="2024-12-04T23:48:06.149" v="1285" actId="47"/>
        <pc:sldMkLst>
          <pc:docMk/>
          <pc:sldMk cId="2098510119" sldId="2147309255"/>
        </pc:sldMkLst>
      </pc:sldChg>
      <pc:sldChg chg="del">
        <pc:chgData name="Mihai Budiu" userId="3fe408b5c12bb05c" providerId="LiveId" clId="{16E68E37-334C-422A-8ED6-ECFB7151491F}" dt="2024-12-04T23:48:15.413" v="1286" actId="47"/>
        <pc:sldMkLst>
          <pc:docMk/>
          <pc:sldMk cId="3110394963" sldId="2147309256"/>
        </pc:sldMkLst>
      </pc:sldChg>
      <pc:sldChg chg="del">
        <pc:chgData name="Mihai Budiu" userId="3fe408b5c12bb05c" providerId="LiveId" clId="{16E68E37-334C-422A-8ED6-ECFB7151491F}" dt="2024-12-04T23:45:37.424" v="1259" actId="47"/>
        <pc:sldMkLst>
          <pc:docMk/>
          <pc:sldMk cId="955442485" sldId="2147309268"/>
        </pc:sldMkLst>
      </pc:sldChg>
      <pc:sldChg chg="add del">
        <pc:chgData name="Mihai Budiu" userId="3fe408b5c12bb05c" providerId="LiveId" clId="{16E68E37-334C-422A-8ED6-ECFB7151491F}" dt="2024-12-04T23:44:58.454" v="1231" actId="47"/>
        <pc:sldMkLst>
          <pc:docMk/>
          <pc:sldMk cId="1739755664" sldId="2147309269"/>
        </pc:sldMkLst>
      </pc:sldChg>
      <pc:sldChg chg="modSp mod">
        <pc:chgData name="Mihai Budiu" userId="3fe408b5c12bb05c" providerId="LiveId" clId="{16E68E37-334C-422A-8ED6-ECFB7151491F}" dt="2024-12-02T19:55:24.631" v="64" actId="1076"/>
        <pc:sldMkLst>
          <pc:docMk/>
          <pc:sldMk cId="1022273770" sldId="2147309271"/>
        </pc:sldMkLst>
        <pc:spChg chg="mod">
          <ac:chgData name="Mihai Budiu" userId="3fe408b5c12bb05c" providerId="LiveId" clId="{16E68E37-334C-422A-8ED6-ECFB7151491F}" dt="2024-12-02T19:55:24.631" v="64" actId="1076"/>
          <ac:spMkLst>
            <pc:docMk/>
            <pc:sldMk cId="1022273770" sldId="2147309271"/>
            <ac:spMk id="7" creationId="{A7DAD6C7-4CCA-5D88-7F58-7A7E9782EA69}"/>
          </ac:spMkLst>
        </pc:spChg>
      </pc:sldChg>
      <pc:sldChg chg="modSp mod">
        <pc:chgData name="Mihai Budiu" userId="3fe408b5c12bb05c" providerId="LiveId" clId="{16E68E37-334C-422A-8ED6-ECFB7151491F}" dt="2024-12-04T23:25:53.360" v="896" actId="20577"/>
        <pc:sldMkLst>
          <pc:docMk/>
          <pc:sldMk cId="76788648" sldId="2147309290"/>
        </pc:sldMkLst>
        <pc:spChg chg="mod">
          <ac:chgData name="Mihai Budiu" userId="3fe408b5c12bb05c" providerId="LiveId" clId="{16E68E37-334C-422A-8ED6-ECFB7151491F}" dt="2024-12-04T23:25:53.360" v="896" actId="20577"/>
          <ac:spMkLst>
            <pc:docMk/>
            <pc:sldMk cId="76788648" sldId="2147309290"/>
            <ac:spMk id="2" creationId="{B85B4042-7CD9-4DA6-9C80-F37EEAA116DF}"/>
          </ac:spMkLst>
        </pc:spChg>
      </pc:sldChg>
      <pc:sldChg chg="modSp">
        <pc:chgData name="Mihai Budiu" userId="3fe408b5c12bb05c" providerId="LiveId" clId="{16E68E37-334C-422A-8ED6-ECFB7151491F}" dt="2024-12-04T23:26:05.068" v="898"/>
        <pc:sldMkLst>
          <pc:docMk/>
          <pc:sldMk cId="4219523105" sldId="2147309292"/>
        </pc:sldMkLst>
        <pc:spChg chg="mod">
          <ac:chgData name="Mihai Budiu" userId="3fe408b5c12bb05c" providerId="LiveId" clId="{16E68E37-334C-422A-8ED6-ECFB7151491F}" dt="2024-12-04T23:26:05.068" v="898"/>
          <ac:spMkLst>
            <pc:docMk/>
            <pc:sldMk cId="4219523105" sldId="2147309292"/>
            <ac:spMk id="2" creationId="{AB287D92-D2E3-4A42-87EA-E8085153DCB4}"/>
          </ac:spMkLst>
        </pc:spChg>
      </pc:sldChg>
      <pc:sldChg chg="del">
        <pc:chgData name="Mihai Budiu" userId="3fe408b5c12bb05c" providerId="LiveId" clId="{16E68E37-334C-422A-8ED6-ECFB7151491F}" dt="2024-12-04T23:45:49.155" v="1260" actId="47"/>
        <pc:sldMkLst>
          <pc:docMk/>
          <pc:sldMk cId="724916407" sldId="2147309315"/>
        </pc:sldMkLst>
      </pc:sldChg>
      <pc:sldChg chg="del">
        <pc:chgData name="Mihai Budiu" userId="3fe408b5c12bb05c" providerId="LiveId" clId="{16E68E37-334C-422A-8ED6-ECFB7151491F}" dt="2024-12-04T23:45:50.318" v="1261" actId="47"/>
        <pc:sldMkLst>
          <pc:docMk/>
          <pc:sldMk cId="1345914461" sldId="2147309316"/>
        </pc:sldMkLst>
      </pc:sldChg>
      <pc:sldChg chg="ord">
        <pc:chgData name="Mihai Budiu" userId="3fe408b5c12bb05c" providerId="LiveId" clId="{16E68E37-334C-422A-8ED6-ECFB7151491F}" dt="2024-12-04T23:46:13.149" v="1263"/>
        <pc:sldMkLst>
          <pc:docMk/>
          <pc:sldMk cId="2004029536" sldId="2147309318"/>
        </pc:sldMkLst>
      </pc:sldChg>
      <pc:sldChg chg="modSp mod ord">
        <pc:chgData name="Mihai Budiu" userId="3fe408b5c12bb05c" providerId="LiveId" clId="{16E68E37-334C-422A-8ED6-ECFB7151491F}" dt="2024-12-05T01:26:25.572" v="1436"/>
        <pc:sldMkLst>
          <pc:docMk/>
          <pc:sldMk cId="259761556" sldId="2147309320"/>
        </pc:sldMkLst>
        <pc:spChg chg="mod">
          <ac:chgData name="Mihai Budiu" userId="3fe408b5c12bb05c" providerId="LiveId" clId="{16E68E37-334C-422A-8ED6-ECFB7151491F}" dt="2024-12-05T01:23:12.585" v="1391" actId="20577"/>
          <ac:spMkLst>
            <pc:docMk/>
            <pc:sldMk cId="259761556" sldId="2147309320"/>
            <ac:spMk id="2" creationId="{19E4C61C-3E57-2413-B99D-8F0EB9FB4A22}"/>
          </ac:spMkLst>
        </pc:spChg>
        <pc:spChg chg="mod">
          <ac:chgData name="Mihai Budiu" userId="3fe408b5c12bb05c" providerId="LiveId" clId="{16E68E37-334C-422A-8ED6-ECFB7151491F}" dt="2024-12-05T01:23:32.890" v="1432" actId="113"/>
          <ac:spMkLst>
            <pc:docMk/>
            <pc:sldMk cId="259761556" sldId="2147309320"/>
            <ac:spMk id="7" creationId="{077C0D73-4820-EB1F-1CA4-6D1EE9291315}"/>
          </ac:spMkLst>
        </pc:spChg>
      </pc:sldChg>
      <pc:sldChg chg="ord">
        <pc:chgData name="Mihai Budiu" userId="3fe408b5c12bb05c" providerId="LiveId" clId="{16E68E37-334C-422A-8ED6-ECFB7151491F}" dt="2024-12-04T23:48:40.417" v="1288"/>
        <pc:sldMkLst>
          <pc:docMk/>
          <pc:sldMk cId="2045127147" sldId="2147309329"/>
        </pc:sldMkLst>
      </pc:sldChg>
      <pc:sldChg chg="addSp delSp modSp mod">
        <pc:chgData name="Mihai Budiu" userId="3fe408b5c12bb05c" providerId="LiveId" clId="{16E68E37-334C-422A-8ED6-ECFB7151491F}" dt="2024-12-04T23:45:29.096" v="1258"/>
        <pc:sldMkLst>
          <pc:docMk/>
          <pc:sldMk cId="1223987862" sldId="2147309341"/>
        </pc:sldMkLst>
        <pc:spChg chg="mod">
          <ac:chgData name="Mihai Budiu" userId="3fe408b5c12bb05c" providerId="LiveId" clId="{16E68E37-334C-422A-8ED6-ECFB7151491F}" dt="2024-12-04T23:45:27.913" v="1256" actId="20577"/>
          <ac:spMkLst>
            <pc:docMk/>
            <pc:sldMk cId="1223987862" sldId="2147309341"/>
            <ac:spMk id="16" creationId="{ACD75953-AB3E-B77D-2F7A-8A84860BC6E4}"/>
          </ac:spMkLst>
        </pc:spChg>
        <pc:spChg chg="add del mod">
          <ac:chgData name="Mihai Budiu" userId="3fe408b5c12bb05c" providerId="LiveId" clId="{16E68E37-334C-422A-8ED6-ECFB7151491F}" dt="2024-12-04T23:45:29.096" v="1258"/>
          <ac:spMkLst>
            <pc:docMk/>
            <pc:sldMk cId="1223987862" sldId="2147309341"/>
            <ac:spMk id="22" creationId="{1FCF7383-9E45-4A1A-2055-7888BCCACCF7}"/>
          </ac:spMkLst>
        </pc:spChg>
      </pc:sldChg>
      <pc:sldChg chg="modSp mod">
        <pc:chgData name="Mihai Budiu" userId="3fe408b5c12bb05c" providerId="LiveId" clId="{16E68E37-334C-422A-8ED6-ECFB7151491F}" dt="2024-12-04T23:38:12.527" v="1067" actId="20577"/>
        <pc:sldMkLst>
          <pc:docMk/>
          <pc:sldMk cId="30442994" sldId="2147309348"/>
        </pc:sldMkLst>
        <pc:spChg chg="mod">
          <ac:chgData name="Mihai Budiu" userId="3fe408b5c12bb05c" providerId="LiveId" clId="{16E68E37-334C-422A-8ED6-ECFB7151491F}" dt="2024-12-04T23:38:12.527" v="1067" actId="20577"/>
          <ac:spMkLst>
            <pc:docMk/>
            <pc:sldMk cId="30442994" sldId="2147309348"/>
            <ac:spMk id="3" creationId="{DD1639EA-3D3F-90DC-3781-1E28C689D208}"/>
          </ac:spMkLst>
        </pc:spChg>
      </pc:sldChg>
      <pc:sldChg chg="modSp mod ord">
        <pc:chgData name="Mihai Budiu" userId="3fe408b5c12bb05c" providerId="LiveId" clId="{16E68E37-334C-422A-8ED6-ECFB7151491F}" dt="2024-12-04T23:19:24.001" v="863" actId="167"/>
        <pc:sldMkLst>
          <pc:docMk/>
          <pc:sldMk cId="2926815257" sldId="2147309351"/>
        </pc:sldMkLst>
        <pc:picChg chg="ord">
          <ac:chgData name="Mihai Budiu" userId="3fe408b5c12bb05c" providerId="LiveId" clId="{16E68E37-334C-422A-8ED6-ECFB7151491F}" dt="2024-12-04T23:19:24.001" v="863" actId="167"/>
          <ac:picMkLst>
            <pc:docMk/>
            <pc:sldMk cId="2926815257" sldId="2147309351"/>
            <ac:picMk id="5" creationId="{F5C9A6EA-A569-98A2-7120-D282E6AF6922}"/>
          </ac:picMkLst>
        </pc:picChg>
      </pc:sldChg>
      <pc:sldChg chg="ord">
        <pc:chgData name="Mihai Budiu" userId="3fe408b5c12bb05c" providerId="LiveId" clId="{16E68E37-334C-422A-8ED6-ECFB7151491F}" dt="2024-12-04T23:44:35.644" v="1228"/>
        <pc:sldMkLst>
          <pc:docMk/>
          <pc:sldMk cId="1666927300" sldId="2147309358"/>
        </pc:sldMkLst>
      </pc:sldChg>
      <pc:sldChg chg="addSp delSp modSp mod">
        <pc:chgData name="Mihai Budiu" userId="3fe408b5c12bb05c" providerId="LiveId" clId="{16E68E37-334C-422A-8ED6-ECFB7151491F}" dt="2024-12-04T23:43:57.193" v="1226" actId="1076"/>
        <pc:sldMkLst>
          <pc:docMk/>
          <pc:sldMk cId="3104967741" sldId="2147309360"/>
        </pc:sldMkLst>
        <pc:spChg chg="add mod">
          <ac:chgData name="Mihai Budiu" userId="3fe408b5c12bb05c" providerId="LiveId" clId="{16E68E37-334C-422A-8ED6-ECFB7151491F}" dt="2024-12-04T23:43:11.232" v="1220" actId="12"/>
          <ac:spMkLst>
            <pc:docMk/>
            <pc:sldMk cId="3104967741" sldId="2147309360"/>
            <ac:spMk id="3" creationId="{48607ED0-CDAA-9674-90B2-5F9B37C6BA7B}"/>
          </ac:spMkLst>
        </pc:spChg>
        <pc:spChg chg="del">
          <ac:chgData name="Mihai Budiu" userId="3fe408b5c12bb05c" providerId="LiveId" clId="{16E68E37-334C-422A-8ED6-ECFB7151491F}" dt="2024-12-04T23:38:54.730" v="1068" actId="478"/>
          <ac:spMkLst>
            <pc:docMk/>
            <pc:sldMk cId="3104967741" sldId="2147309360"/>
            <ac:spMk id="21" creationId="{C6F799DB-AA05-1661-5F81-880A5430BF13}"/>
          </ac:spMkLst>
        </pc:spChg>
        <pc:spChg chg="del">
          <ac:chgData name="Mihai Budiu" userId="3fe408b5c12bb05c" providerId="LiveId" clId="{16E68E37-334C-422A-8ED6-ECFB7151491F}" dt="2024-12-04T23:39:06.385" v="1077" actId="478"/>
          <ac:spMkLst>
            <pc:docMk/>
            <pc:sldMk cId="3104967741" sldId="2147309360"/>
            <ac:spMk id="22" creationId="{5C9167FD-B620-3A3F-ACDA-0C11A815DC86}"/>
          </ac:spMkLst>
        </pc:spChg>
        <pc:spChg chg="del mod">
          <ac:chgData name="Mihai Budiu" userId="3fe408b5c12bb05c" providerId="LiveId" clId="{16E68E37-334C-422A-8ED6-ECFB7151491F}" dt="2024-12-04T23:38:57.744" v="1072" actId="478"/>
          <ac:spMkLst>
            <pc:docMk/>
            <pc:sldMk cId="3104967741" sldId="2147309360"/>
            <ac:spMk id="23" creationId="{DF377F8C-6B98-023E-B77E-D9E024F6F7B4}"/>
          </ac:spMkLst>
        </pc:spChg>
        <pc:spChg chg="del">
          <ac:chgData name="Mihai Budiu" userId="3fe408b5c12bb05c" providerId="LiveId" clId="{16E68E37-334C-422A-8ED6-ECFB7151491F}" dt="2024-12-04T23:38:56.573" v="1071" actId="478"/>
          <ac:spMkLst>
            <pc:docMk/>
            <pc:sldMk cId="3104967741" sldId="2147309360"/>
            <ac:spMk id="24" creationId="{773D1FB9-E0CD-17F7-6D48-6F60B6B18B16}"/>
          </ac:spMkLst>
        </pc:spChg>
        <pc:spChg chg="mod">
          <ac:chgData name="Mihai Budiu" userId="3fe408b5c12bb05c" providerId="LiveId" clId="{16E68E37-334C-422A-8ED6-ECFB7151491F}" dt="2024-12-04T23:43:53.063" v="1225" actId="207"/>
          <ac:spMkLst>
            <pc:docMk/>
            <pc:sldMk cId="3104967741" sldId="2147309360"/>
            <ac:spMk id="28" creationId="{9E35E030-21D5-1AC9-77A0-32D2F801EE9B}"/>
          </ac:spMkLst>
        </pc:spChg>
        <pc:spChg chg="mod">
          <ac:chgData name="Mihai Budiu" userId="3fe408b5c12bb05c" providerId="LiveId" clId="{16E68E37-334C-422A-8ED6-ECFB7151491F}" dt="2024-12-04T23:43:43.750" v="1223" actId="207"/>
          <ac:spMkLst>
            <pc:docMk/>
            <pc:sldMk cId="3104967741" sldId="2147309360"/>
            <ac:spMk id="29" creationId="{691031FF-1E6D-97B2-4121-3C8254CE1888}"/>
          </ac:spMkLst>
        </pc:spChg>
        <pc:spChg chg="mod">
          <ac:chgData name="Mihai Budiu" userId="3fe408b5c12bb05c" providerId="LiveId" clId="{16E68E37-334C-422A-8ED6-ECFB7151491F}" dt="2024-12-04T23:43:57.193" v="1226" actId="1076"/>
          <ac:spMkLst>
            <pc:docMk/>
            <pc:sldMk cId="3104967741" sldId="2147309360"/>
            <ac:spMk id="33" creationId="{BED12ADE-4D1F-BB8E-BAE1-1D7034D60E25}"/>
          </ac:spMkLst>
        </pc:spChg>
        <pc:spChg chg="mod">
          <ac:chgData name="Mihai Budiu" userId="3fe408b5c12bb05c" providerId="LiveId" clId="{16E68E37-334C-422A-8ED6-ECFB7151491F}" dt="2024-12-04T23:43:37.560" v="1222" actId="1076"/>
          <ac:spMkLst>
            <pc:docMk/>
            <pc:sldMk cId="3104967741" sldId="2147309360"/>
            <ac:spMk id="35" creationId="{6997BA66-8BB7-C457-072C-99DCF10411B0}"/>
          </ac:spMkLst>
        </pc:spChg>
        <pc:spChg chg="del">
          <ac:chgData name="Mihai Budiu" userId="3fe408b5c12bb05c" providerId="LiveId" clId="{16E68E37-334C-422A-8ED6-ECFB7151491F}" dt="2024-12-04T23:43:33.078" v="1221" actId="478"/>
          <ac:spMkLst>
            <pc:docMk/>
            <pc:sldMk cId="3104967741" sldId="2147309360"/>
            <ac:spMk id="38" creationId="{2133E2F6-F5DE-82C1-E8F5-3E2F0758EB0B}"/>
          </ac:spMkLst>
        </pc:spChg>
        <pc:spChg chg="del">
          <ac:chgData name="Mihai Budiu" userId="3fe408b5c12bb05c" providerId="LiveId" clId="{16E68E37-334C-422A-8ED6-ECFB7151491F}" dt="2024-12-04T23:43:33.078" v="1221" actId="478"/>
          <ac:spMkLst>
            <pc:docMk/>
            <pc:sldMk cId="3104967741" sldId="2147309360"/>
            <ac:spMk id="40" creationId="{87FC85C6-47F5-C36A-5AF0-272FE8EE30DD}"/>
          </ac:spMkLst>
        </pc:spChg>
        <pc:spChg chg="del">
          <ac:chgData name="Mihai Budiu" userId="3fe408b5c12bb05c" providerId="LiveId" clId="{16E68E37-334C-422A-8ED6-ECFB7151491F}" dt="2024-12-04T23:43:33.078" v="1221" actId="478"/>
          <ac:spMkLst>
            <pc:docMk/>
            <pc:sldMk cId="3104967741" sldId="2147309360"/>
            <ac:spMk id="41" creationId="{8D8E9B11-3F6D-3DB8-A529-DF2F951C1837}"/>
          </ac:spMkLst>
        </pc:spChg>
        <pc:spChg chg="del">
          <ac:chgData name="Mihai Budiu" userId="3fe408b5c12bb05c" providerId="LiveId" clId="{16E68E37-334C-422A-8ED6-ECFB7151491F}" dt="2024-12-04T23:43:48.946" v="1224" actId="478"/>
          <ac:spMkLst>
            <pc:docMk/>
            <pc:sldMk cId="3104967741" sldId="2147309360"/>
            <ac:spMk id="42" creationId="{DE7063DD-64CC-72DA-DC84-28A2A72E1786}"/>
          </ac:spMkLst>
        </pc:spChg>
        <pc:spChg chg="del">
          <ac:chgData name="Mihai Budiu" userId="3fe408b5c12bb05c" providerId="LiveId" clId="{16E68E37-334C-422A-8ED6-ECFB7151491F}" dt="2024-12-04T23:43:48.946" v="1224" actId="478"/>
          <ac:spMkLst>
            <pc:docMk/>
            <pc:sldMk cId="3104967741" sldId="2147309360"/>
            <ac:spMk id="43" creationId="{7A3C72A3-9C2C-E042-3272-36EADA977B7E}"/>
          </ac:spMkLst>
        </pc:spChg>
        <pc:spChg chg="del">
          <ac:chgData name="Mihai Budiu" userId="3fe408b5c12bb05c" providerId="LiveId" clId="{16E68E37-334C-422A-8ED6-ECFB7151491F}" dt="2024-12-04T23:43:48.946" v="1224" actId="478"/>
          <ac:spMkLst>
            <pc:docMk/>
            <pc:sldMk cId="3104967741" sldId="2147309360"/>
            <ac:spMk id="44" creationId="{5EF96B94-362D-F798-D33E-129DFD7D58A2}"/>
          </ac:spMkLst>
        </pc:spChg>
        <pc:spChg chg="del">
          <ac:chgData name="Mihai Budiu" userId="3fe408b5c12bb05c" providerId="LiveId" clId="{16E68E37-334C-422A-8ED6-ECFB7151491F}" dt="2024-12-04T23:43:33.078" v="1221" actId="478"/>
          <ac:spMkLst>
            <pc:docMk/>
            <pc:sldMk cId="3104967741" sldId="2147309360"/>
            <ac:spMk id="47" creationId="{38844C30-CFAC-5A5D-0B93-CA615444F458}"/>
          </ac:spMkLst>
        </pc:spChg>
        <pc:spChg chg="del">
          <ac:chgData name="Mihai Budiu" userId="3fe408b5c12bb05c" providerId="LiveId" clId="{16E68E37-334C-422A-8ED6-ECFB7151491F}" dt="2024-12-04T23:43:48.946" v="1224" actId="478"/>
          <ac:spMkLst>
            <pc:docMk/>
            <pc:sldMk cId="3104967741" sldId="2147309360"/>
            <ac:spMk id="48" creationId="{EB279721-B674-FBF6-A223-00A771052BF3}"/>
          </ac:spMkLst>
        </pc:spChg>
        <pc:spChg chg="del">
          <ac:chgData name="Mihai Budiu" userId="3fe408b5c12bb05c" providerId="LiveId" clId="{16E68E37-334C-422A-8ED6-ECFB7151491F}" dt="2024-12-04T23:39:01.732" v="1076" actId="478"/>
          <ac:spMkLst>
            <pc:docMk/>
            <pc:sldMk cId="3104967741" sldId="2147309360"/>
            <ac:spMk id="69" creationId="{0719334B-8930-DCBB-D060-D0C4134DCFB5}"/>
          </ac:spMkLst>
        </pc:spChg>
        <pc:spChg chg="del mod">
          <ac:chgData name="Mihai Budiu" userId="3fe408b5c12bb05c" providerId="LiveId" clId="{16E68E37-334C-422A-8ED6-ECFB7151491F}" dt="2024-12-04T23:39:01.207" v="1075" actId="478"/>
          <ac:spMkLst>
            <pc:docMk/>
            <pc:sldMk cId="3104967741" sldId="2147309360"/>
            <ac:spMk id="70" creationId="{CF5A4CEE-0DC4-3BE1-9347-894EDCB8E866}"/>
          </ac:spMkLst>
        </pc:spChg>
        <pc:spChg chg="del">
          <ac:chgData name="Mihai Budiu" userId="3fe408b5c12bb05c" providerId="LiveId" clId="{16E68E37-334C-422A-8ED6-ECFB7151491F}" dt="2024-12-04T23:38:55.448" v="1069" actId="478"/>
          <ac:spMkLst>
            <pc:docMk/>
            <pc:sldMk cId="3104967741" sldId="2147309360"/>
            <ac:spMk id="71" creationId="{A28B316E-089A-F684-6752-0CFE3FBF036B}"/>
          </ac:spMkLst>
        </pc:spChg>
        <pc:spChg chg="del">
          <ac:chgData name="Mihai Budiu" userId="3fe408b5c12bb05c" providerId="LiveId" clId="{16E68E37-334C-422A-8ED6-ECFB7151491F}" dt="2024-12-04T23:38:59.572" v="1073" actId="478"/>
          <ac:spMkLst>
            <pc:docMk/>
            <pc:sldMk cId="3104967741" sldId="2147309360"/>
            <ac:spMk id="72" creationId="{75BD6BCD-F85D-EBDB-12B6-F0D21428B521}"/>
          </ac:spMkLst>
        </pc:spChg>
        <pc:cxnChg chg="mod">
          <ac:chgData name="Mihai Budiu" userId="3fe408b5c12bb05c" providerId="LiveId" clId="{16E68E37-334C-422A-8ED6-ECFB7151491F}" dt="2024-12-04T23:43:33.078" v="1221" actId="478"/>
          <ac:cxnSpMkLst>
            <pc:docMk/>
            <pc:sldMk cId="3104967741" sldId="2147309360"/>
            <ac:cxnSpMk id="20" creationId="{ECB28502-B2DD-93C5-7915-781CC593AD0B}"/>
          </ac:cxnSpMkLst>
        </pc:cxnChg>
        <pc:cxnChg chg="mod">
          <ac:chgData name="Mihai Budiu" userId="3fe408b5c12bb05c" providerId="LiveId" clId="{16E68E37-334C-422A-8ED6-ECFB7151491F}" dt="2024-12-04T23:43:48.946" v="1224" actId="478"/>
          <ac:cxnSpMkLst>
            <pc:docMk/>
            <pc:sldMk cId="3104967741" sldId="2147309360"/>
            <ac:cxnSpMk id="31" creationId="{99474072-8CF1-5562-B863-174B07FFC03E}"/>
          </ac:cxnSpMkLst>
        </pc:cxnChg>
      </pc:sldChg>
      <pc:sldChg chg="addSp modSp new mod modAnim">
        <pc:chgData name="Mihai Budiu" userId="3fe408b5c12bb05c" providerId="LiveId" clId="{16E68E37-334C-422A-8ED6-ECFB7151491F}" dt="2024-12-05T01:21:10.279" v="1375"/>
        <pc:sldMkLst>
          <pc:docMk/>
          <pc:sldMk cId="3478430936" sldId="2147309361"/>
        </pc:sldMkLst>
        <pc:spChg chg="mod">
          <ac:chgData name="Mihai Budiu" userId="3fe408b5c12bb05c" providerId="LiveId" clId="{16E68E37-334C-422A-8ED6-ECFB7151491F}" dt="2024-12-04T23:18:43.487" v="860" actId="20577"/>
          <ac:spMkLst>
            <pc:docMk/>
            <pc:sldMk cId="3478430936" sldId="2147309361"/>
            <ac:spMk id="2" creationId="{8DEC16FA-7555-0F66-BAC7-216BF973F665}"/>
          </ac:spMkLst>
        </pc:spChg>
        <pc:spChg chg="mod">
          <ac:chgData name="Mihai Budiu" userId="3fe408b5c12bb05c" providerId="LiveId" clId="{16E68E37-334C-422A-8ED6-ECFB7151491F}" dt="2024-12-05T01:20:23.174" v="1364" actId="14100"/>
          <ac:spMkLst>
            <pc:docMk/>
            <pc:sldMk cId="3478430936" sldId="2147309361"/>
            <ac:spMk id="3" creationId="{D72554FD-23FA-7048-FB75-DE2C94219437}"/>
          </ac:spMkLst>
        </pc:spChg>
        <pc:picChg chg="add mod ord">
          <ac:chgData name="Mihai Budiu" userId="3fe408b5c12bb05c" providerId="LiveId" clId="{16E68E37-334C-422A-8ED6-ECFB7151491F}" dt="2024-12-05T01:20:42.533" v="1369" actId="167"/>
          <ac:picMkLst>
            <pc:docMk/>
            <pc:sldMk cId="3478430936" sldId="2147309361"/>
            <ac:picMk id="5" creationId="{EDA0122C-A9A7-562B-7EB7-CB29313433EB}"/>
          </ac:picMkLst>
        </pc:picChg>
        <pc:picChg chg="add mod ord">
          <ac:chgData name="Mihai Budiu" userId="3fe408b5c12bb05c" providerId="LiveId" clId="{16E68E37-334C-422A-8ED6-ECFB7151491F}" dt="2024-12-04T23:13:06.424" v="503" actId="167"/>
          <ac:picMkLst>
            <pc:docMk/>
            <pc:sldMk cId="3478430936" sldId="2147309361"/>
            <ac:picMk id="6" creationId="{FD449DEC-BE9A-791C-73DD-85986EE45653}"/>
          </ac:picMkLst>
        </pc:picChg>
        <pc:cxnChg chg="add mod">
          <ac:chgData name="Mihai Budiu" userId="3fe408b5c12bb05c" providerId="LiveId" clId="{16E68E37-334C-422A-8ED6-ECFB7151491F}" dt="2024-12-05T01:19:54.445" v="1360" actId="1582"/>
          <ac:cxnSpMkLst>
            <pc:docMk/>
            <pc:sldMk cId="3478430936" sldId="2147309361"/>
            <ac:cxnSpMk id="8" creationId="{3C0AEEBE-B771-3C49-33EE-6ECAB26A430D}"/>
          </ac:cxnSpMkLst>
        </pc:cxnChg>
        <pc:cxnChg chg="add mod">
          <ac:chgData name="Mihai Budiu" userId="3fe408b5c12bb05c" providerId="LiveId" clId="{16E68E37-334C-422A-8ED6-ECFB7151491F}" dt="2024-12-05T01:20:38.250" v="1368" actId="14100"/>
          <ac:cxnSpMkLst>
            <pc:docMk/>
            <pc:sldMk cId="3478430936" sldId="2147309361"/>
            <ac:cxnSpMk id="12" creationId="{5C83B1FA-3016-20CB-0828-C8AB1E837969}"/>
          </ac:cxnSpMkLst>
        </pc:cxnChg>
      </pc:sldChg>
      <pc:sldChg chg="modSp new del mod">
        <pc:chgData name="Mihai Budiu" userId="3fe408b5c12bb05c" providerId="LiveId" clId="{16E68E37-334C-422A-8ED6-ECFB7151491F}" dt="2024-12-04T23:07:13.662" v="82" actId="47"/>
        <pc:sldMkLst>
          <pc:docMk/>
          <pc:sldMk cId="4218814029" sldId="2147309361"/>
        </pc:sldMkLst>
        <pc:spChg chg="mod">
          <ac:chgData name="Mihai Budiu" userId="3fe408b5c12bb05c" providerId="LiveId" clId="{16E68E37-334C-422A-8ED6-ECFB7151491F}" dt="2024-12-04T23:07:00.607" v="77" actId="20577"/>
          <ac:spMkLst>
            <pc:docMk/>
            <pc:sldMk cId="4218814029" sldId="2147309361"/>
            <ac:spMk id="2" creationId="{1B94FC56-298A-7956-CC9D-D42FAE3B1743}"/>
          </ac:spMkLst>
        </pc:spChg>
        <pc:spChg chg="mod">
          <ac:chgData name="Mihai Budiu" userId="3fe408b5c12bb05c" providerId="LiveId" clId="{16E68E37-334C-422A-8ED6-ECFB7151491F}" dt="2024-12-04T23:07:05.894" v="81" actId="20577"/>
          <ac:spMkLst>
            <pc:docMk/>
            <pc:sldMk cId="4218814029" sldId="2147309361"/>
            <ac:spMk id="3" creationId="{ABE700C4-3A84-E21D-C291-09E95B4B9F14}"/>
          </ac:spMkLst>
        </pc:spChg>
      </pc:sldChg>
      <pc:sldChg chg="delSp modSp add mod modAnim">
        <pc:chgData name="Mihai Budiu" userId="3fe408b5c12bb05c" providerId="LiveId" clId="{16E68E37-334C-422A-8ED6-ECFB7151491F}" dt="2024-12-04T23:27:17.735" v="923" actId="20577"/>
        <pc:sldMkLst>
          <pc:docMk/>
          <pc:sldMk cId="4030733706" sldId="2147309362"/>
        </pc:sldMkLst>
        <pc:spChg chg="mod">
          <ac:chgData name="Mihai Budiu" userId="3fe408b5c12bb05c" providerId="LiveId" clId="{16E68E37-334C-422A-8ED6-ECFB7151491F}" dt="2024-12-04T23:27:17.735" v="923" actId="20577"/>
          <ac:spMkLst>
            <pc:docMk/>
            <pc:sldMk cId="4030733706" sldId="2147309362"/>
            <ac:spMk id="2" creationId="{80EE1B0C-8C1A-AC5C-BE22-FAD2F8AD3886}"/>
          </ac:spMkLst>
        </pc:spChg>
        <pc:spChg chg="del">
          <ac:chgData name="Mihai Budiu" userId="3fe408b5c12bb05c" providerId="LiveId" clId="{16E68E37-334C-422A-8ED6-ECFB7151491F}" dt="2024-12-04T23:27:10.885" v="901" actId="478"/>
          <ac:spMkLst>
            <pc:docMk/>
            <pc:sldMk cId="4030733706" sldId="2147309362"/>
            <ac:spMk id="68" creationId="{D9E2E8CF-AFCE-E325-06F3-F104A909A7F3}"/>
          </ac:spMkLst>
        </pc:spChg>
      </pc:sldChg>
      <pc:sldChg chg="addSp delSp modSp new mod">
        <pc:chgData name="Mihai Budiu" userId="3fe408b5c12bb05c" providerId="LiveId" clId="{16E68E37-334C-422A-8ED6-ECFB7151491F}" dt="2024-12-04T23:50:04.812" v="1353"/>
        <pc:sldMkLst>
          <pc:docMk/>
          <pc:sldMk cId="1568820903" sldId="2147309363"/>
        </pc:sldMkLst>
        <pc:spChg chg="mod">
          <ac:chgData name="Mihai Budiu" userId="3fe408b5c12bb05c" providerId="LiveId" clId="{16E68E37-334C-422A-8ED6-ECFB7151491F}" dt="2024-12-04T23:49:44.689" v="1352" actId="20577"/>
          <ac:spMkLst>
            <pc:docMk/>
            <pc:sldMk cId="1568820903" sldId="2147309363"/>
            <ac:spMk id="2" creationId="{6EAFD48D-8B69-1D9F-4190-DC4D9EA7BE49}"/>
          </ac:spMkLst>
        </pc:spChg>
        <pc:spChg chg="del">
          <ac:chgData name="Mihai Budiu" userId="3fe408b5c12bb05c" providerId="LiveId" clId="{16E68E37-334C-422A-8ED6-ECFB7151491F}" dt="2024-12-04T23:49:18.133" v="1290" actId="22"/>
          <ac:spMkLst>
            <pc:docMk/>
            <pc:sldMk cId="1568820903" sldId="2147309363"/>
            <ac:spMk id="3" creationId="{ECBC37AE-0A8E-1CE1-3FBE-B08E04198562}"/>
          </ac:spMkLst>
        </pc:spChg>
        <pc:picChg chg="add mod ord">
          <ac:chgData name="Mihai Budiu" userId="3fe408b5c12bb05c" providerId="LiveId" clId="{16E68E37-334C-422A-8ED6-ECFB7151491F}" dt="2024-12-04T23:50:04.812" v="1353"/>
          <ac:picMkLst>
            <pc:docMk/>
            <pc:sldMk cId="1568820903" sldId="2147309363"/>
            <ac:picMk id="6" creationId="{FFD330F7-BF6F-39D3-511D-756557CD52DB}"/>
          </ac:picMkLst>
        </pc:picChg>
      </pc:sldChg>
      <pc:sldChg chg="addSp delSp modSp add mod chgLayout">
        <pc:chgData name="Mihai Budiu" userId="3fe408b5c12bb05c" providerId="LiveId" clId="{16E68E37-334C-422A-8ED6-ECFB7151491F}" dt="2024-12-05T13:58:51.509" v="1456" actId="478"/>
        <pc:sldMkLst>
          <pc:docMk/>
          <pc:sldMk cId="1918576782" sldId="2147309364"/>
        </pc:sldMkLst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4" creationId="{44A0A6D0-EA57-92C1-A949-73DCF5B0D349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5" creationId="{3EDB95F5-5406-A5AC-C9B9-F627A3066B29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6" creationId="{EC77F5B0-ED8E-BFE5-CA1F-704F7D9C98FB}"/>
          </ac:spMkLst>
        </pc:spChg>
        <pc:spChg chg="add mod ord">
          <ac:chgData name="Mihai Budiu" userId="3fe408b5c12bb05c" providerId="LiveId" clId="{16E68E37-334C-422A-8ED6-ECFB7151491F}" dt="2024-12-05T13:58:45.853" v="1455" actId="20577"/>
          <ac:spMkLst>
            <pc:docMk/>
            <pc:sldMk cId="1918576782" sldId="2147309364"/>
            <ac:spMk id="7" creationId="{C4F088BB-01B0-BFA2-7F8B-6050AE2A78BA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9" creationId="{24AD0D05-907C-0EDD-1337-158A5CDEBD60}"/>
          </ac:spMkLst>
        </pc:spChg>
        <pc:spChg chg="add del mod ord">
          <ac:chgData name="Mihai Budiu" userId="3fe408b5c12bb05c" providerId="LiveId" clId="{16E68E37-334C-422A-8ED6-ECFB7151491F}" dt="2024-12-05T13:58:51.509" v="1456" actId="478"/>
          <ac:spMkLst>
            <pc:docMk/>
            <pc:sldMk cId="1918576782" sldId="2147309364"/>
            <ac:spMk id="11" creationId="{FBBAE949-2B88-F2A1-DA28-7AEDB4515ABE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13" creationId="{05055C4F-7276-FA07-E0D1-BA236557B868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28" creationId="{FC668C92-7C88-D87E-909C-84B127E2BF8A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29" creationId="{E01BF105-3095-D14C-3E64-2362D52AFD2B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32" creationId="{60C80534-BDF4-3979-9366-15D336225FF1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33" creationId="{CA9D12D4-7B08-EBA5-1904-415E8D5B99D9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35" creationId="{8F917AFB-624A-BD7A-631F-243B9C49A762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36" creationId="{3279D528-7291-233F-96F0-468854AACC1B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37" creationId="{6782DE0B-30F5-5B0F-2C54-88A00B9F7502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39" creationId="{069F2550-EF1D-C046-3414-DBD6CB31477A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45" creationId="{2769AC7B-81F0-AF09-8FA3-572C8BDA41DD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46" creationId="{38F8271D-157C-D047-DC21-DD8A87882B53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49" creationId="{AC6F3477-25A7-4328-1CA2-39A22EF1C987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51" creationId="{E74BF00E-103D-1F07-EE56-D2D33B70DE6D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52" creationId="{E20A53AF-F3A5-CB6F-C122-0EA973DB2861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53" creationId="{97CE858E-98DD-6A62-C39A-C6462D17BFAE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55" creationId="{886C4195-7A83-1957-9095-6DC7B1983ECA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56" creationId="{1FD51487-AE43-F286-C03B-46B03B44551A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57" creationId="{BE9CED8C-85DD-49A8-0437-F100766C97AB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59" creationId="{46918F52-F0BB-E456-6734-168AC7291520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60" creationId="{BC0D89D3-932A-FB1B-A04A-A30E76019AC5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61" creationId="{886F45C0-AAA7-B5A8-25DE-6F9604091695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62" creationId="{E7045970-972F-8CAE-3396-C600CAC784EB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68" creationId="{AB5DC982-F1DF-1F3F-0CCA-32877BC99AEF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74" creationId="{77914EB0-42A7-24C6-114C-80C9AD15E72B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79" creationId="{B4A8D635-6DD2-DDA3-D1BD-D2A74CA7A54B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80" creationId="{6C78F349-1D91-195E-D17F-CB984FCFD155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109" creationId="{EDB0DB2B-1EC1-DF0C-9792-F53F67726583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111" creationId="{8DC7C873-9B4C-0777-8A18-4F85AD18551E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112" creationId="{DB18FEBE-FFE7-D8CB-A7D4-9C2051E439E2}"/>
          </ac:spMkLst>
        </pc:spChg>
        <pc:spChg chg="mod">
          <ac:chgData name="Mihai Budiu" userId="3fe408b5c12bb05c" providerId="LiveId" clId="{16E68E37-334C-422A-8ED6-ECFB7151491F}" dt="2024-12-05T13:57:59.126" v="1438" actId="1076"/>
          <ac:spMkLst>
            <pc:docMk/>
            <pc:sldMk cId="1918576782" sldId="2147309364"/>
            <ac:spMk id="115" creationId="{F818E794-E3AE-FCB4-9C76-D14AAA56E4EA}"/>
          </ac:spMkLst>
        </pc:spChg>
        <pc:picChg chg="mod">
          <ac:chgData name="Mihai Budiu" userId="3fe408b5c12bb05c" providerId="LiveId" clId="{16E68E37-334C-422A-8ED6-ECFB7151491F}" dt="2024-12-05T13:57:59.126" v="1438" actId="1076"/>
          <ac:picMkLst>
            <pc:docMk/>
            <pc:sldMk cId="1918576782" sldId="2147309364"/>
            <ac:picMk id="2" creationId="{123FDB45-E94D-2827-8A8B-639B93875D8E}"/>
          </ac:picMkLst>
        </pc:picChg>
        <pc:picChg chg="mod">
          <ac:chgData name="Mihai Budiu" userId="3fe408b5c12bb05c" providerId="LiveId" clId="{16E68E37-334C-422A-8ED6-ECFB7151491F}" dt="2024-12-05T13:57:59.126" v="1438" actId="1076"/>
          <ac:picMkLst>
            <pc:docMk/>
            <pc:sldMk cId="1918576782" sldId="2147309364"/>
            <ac:picMk id="3" creationId="{90DDDC49-F7C5-998D-8CBD-D0F4BBA22FC6}"/>
          </ac:picMkLst>
        </pc:picChg>
        <pc:picChg chg="mod">
          <ac:chgData name="Mihai Budiu" userId="3fe408b5c12bb05c" providerId="LiveId" clId="{16E68E37-334C-422A-8ED6-ECFB7151491F}" dt="2024-12-05T13:57:59.126" v="1438" actId="1076"/>
          <ac:picMkLst>
            <pc:docMk/>
            <pc:sldMk cId="1918576782" sldId="2147309364"/>
            <ac:picMk id="78" creationId="{2B53EF2C-14B1-B471-506C-14F3F5DB8B39}"/>
          </ac:picMkLst>
        </pc:picChg>
        <pc:picChg chg="mod">
          <ac:chgData name="Mihai Budiu" userId="3fe408b5c12bb05c" providerId="LiveId" clId="{16E68E37-334C-422A-8ED6-ECFB7151491F}" dt="2024-12-05T13:57:59.126" v="1438" actId="1076"/>
          <ac:picMkLst>
            <pc:docMk/>
            <pc:sldMk cId="1918576782" sldId="2147309364"/>
            <ac:picMk id="110" creationId="{6465E36F-BF7B-4171-2C5B-26783B50E80F}"/>
          </ac:picMkLst>
        </pc:picChg>
        <pc:cxnChg chg="mod">
          <ac:chgData name="Mihai Budiu" userId="3fe408b5c12bb05c" providerId="LiveId" clId="{16E68E37-334C-422A-8ED6-ECFB7151491F}" dt="2024-12-05T13:57:59.126" v="1438" actId="1076"/>
          <ac:cxnSpMkLst>
            <pc:docMk/>
            <pc:sldMk cId="1918576782" sldId="2147309364"/>
            <ac:cxnSpMk id="8" creationId="{2D0D1BC6-9541-0448-96A6-B934DAD9F379}"/>
          </ac:cxnSpMkLst>
        </pc:cxnChg>
        <pc:cxnChg chg="mod">
          <ac:chgData name="Mihai Budiu" userId="3fe408b5c12bb05c" providerId="LiveId" clId="{16E68E37-334C-422A-8ED6-ECFB7151491F}" dt="2024-12-05T13:57:59.126" v="1438" actId="1076"/>
          <ac:cxnSpMkLst>
            <pc:docMk/>
            <pc:sldMk cId="1918576782" sldId="2147309364"/>
            <ac:cxnSpMk id="10" creationId="{AF448177-6E4C-EE38-0C0B-9A148C853702}"/>
          </ac:cxnSpMkLst>
        </pc:cxnChg>
        <pc:cxnChg chg="mod">
          <ac:chgData name="Mihai Budiu" userId="3fe408b5c12bb05c" providerId="LiveId" clId="{16E68E37-334C-422A-8ED6-ECFB7151491F}" dt="2024-12-05T13:57:59.126" v="1438" actId="1076"/>
          <ac:cxnSpMkLst>
            <pc:docMk/>
            <pc:sldMk cId="1918576782" sldId="2147309364"/>
            <ac:cxnSpMk id="20" creationId="{07EB45CD-6C60-936B-027D-5C5146B08C13}"/>
          </ac:cxnSpMkLst>
        </pc:cxnChg>
        <pc:cxnChg chg="mod">
          <ac:chgData name="Mihai Budiu" userId="3fe408b5c12bb05c" providerId="LiveId" clId="{16E68E37-334C-422A-8ED6-ECFB7151491F}" dt="2024-12-05T13:57:59.126" v="1438" actId="1076"/>
          <ac:cxnSpMkLst>
            <pc:docMk/>
            <pc:sldMk cId="1918576782" sldId="2147309364"/>
            <ac:cxnSpMk id="84" creationId="{80CEEF7C-1005-59C2-85CB-084A69C2E3A6}"/>
          </ac:cxnSpMkLst>
        </pc:cxnChg>
        <pc:cxnChg chg="mod">
          <ac:chgData name="Mihai Budiu" userId="3fe408b5c12bb05c" providerId="LiveId" clId="{16E68E37-334C-422A-8ED6-ECFB7151491F}" dt="2024-12-05T13:57:59.126" v="1438" actId="1076"/>
          <ac:cxnSpMkLst>
            <pc:docMk/>
            <pc:sldMk cId="1918576782" sldId="2147309364"/>
            <ac:cxnSpMk id="96" creationId="{E354A852-7C49-5B0B-DC0D-CE0ED47DB4FF}"/>
          </ac:cxnSpMkLst>
        </pc:cxnChg>
        <pc:cxnChg chg="mod">
          <ac:chgData name="Mihai Budiu" userId="3fe408b5c12bb05c" providerId="LiveId" clId="{16E68E37-334C-422A-8ED6-ECFB7151491F}" dt="2024-12-05T13:57:59.126" v="1438" actId="1076"/>
          <ac:cxnSpMkLst>
            <pc:docMk/>
            <pc:sldMk cId="1918576782" sldId="2147309364"/>
            <ac:cxnSpMk id="103" creationId="{602923B5-C9EC-354C-CB67-86EC3956E030}"/>
          </ac:cxnSpMkLst>
        </pc:cxnChg>
      </pc:sldChg>
      <pc:sldChg chg="addSp delSp modSp add mod delAnim">
        <pc:chgData name="Mihai Budiu" userId="3fe408b5c12bb05c" providerId="LiveId" clId="{16E68E37-334C-422A-8ED6-ECFB7151491F}" dt="2024-12-07T08:33:55.557" v="1639" actId="20577"/>
        <pc:sldMkLst>
          <pc:docMk/>
          <pc:sldMk cId="956755449" sldId="2147309365"/>
        </pc:sldMkLst>
        <pc:spChg chg="mod">
          <ac:chgData name="Mihai Budiu" userId="3fe408b5c12bb05c" providerId="LiveId" clId="{16E68E37-334C-422A-8ED6-ECFB7151491F}" dt="2024-12-07T08:33:55.557" v="1639" actId="20577"/>
          <ac:spMkLst>
            <pc:docMk/>
            <pc:sldMk cId="956755449" sldId="2147309365"/>
            <ac:spMk id="2" creationId="{834579CB-D085-5D38-8D46-5D7D234C600C}"/>
          </ac:spMkLst>
        </pc:spChg>
        <pc:spChg chg="del mod">
          <ac:chgData name="Mihai Budiu" userId="3fe408b5c12bb05c" providerId="LiveId" clId="{16E68E37-334C-422A-8ED6-ECFB7151491F}" dt="2024-12-07T02:36:21.941" v="1463" actId="478"/>
          <ac:spMkLst>
            <pc:docMk/>
            <pc:sldMk cId="956755449" sldId="2147309365"/>
            <ac:spMk id="3" creationId="{0068F84C-65D5-C226-E0E7-D7383C7A477D}"/>
          </ac:spMkLst>
        </pc:spChg>
        <pc:spChg chg="add del mod">
          <ac:chgData name="Mihai Budiu" userId="3fe408b5c12bb05c" providerId="LiveId" clId="{16E68E37-334C-422A-8ED6-ECFB7151491F}" dt="2024-12-07T02:36:25.314" v="1464" actId="478"/>
          <ac:spMkLst>
            <pc:docMk/>
            <pc:sldMk cId="956755449" sldId="2147309365"/>
            <ac:spMk id="6" creationId="{231F2FC1-6BDB-A2AE-6FFB-5E4E17BC924B}"/>
          </ac:spMkLst>
        </pc:spChg>
        <pc:spChg chg="add mod">
          <ac:chgData name="Mihai Budiu" userId="3fe408b5c12bb05c" providerId="LiveId" clId="{16E68E37-334C-422A-8ED6-ECFB7151491F}" dt="2024-12-07T08:29:38.948" v="1525" actId="207"/>
          <ac:spMkLst>
            <pc:docMk/>
            <pc:sldMk cId="956755449" sldId="2147309365"/>
            <ac:spMk id="7" creationId="{629EE0BB-1A30-9A84-BFBF-15D03A26DA5D}"/>
          </ac:spMkLst>
        </pc:spChg>
        <pc:spChg chg="add mod">
          <ac:chgData name="Mihai Budiu" userId="3fe408b5c12bb05c" providerId="LiveId" clId="{16E68E37-334C-422A-8ED6-ECFB7151491F}" dt="2024-12-07T08:29:38.184" v="1523" actId="207"/>
          <ac:spMkLst>
            <pc:docMk/>
            <pc:sldMk cId="956755449" sldId="2147309365"/>
            <ac:spMk id="10" creationId="{D8BE48D8-372E-D541-7178-9670389250C9}"/>
          </ac:spMkLst>
        </pc:spChg>
        <pc:spChg chg="add mod">
          <ac:chgData name="Mihai Budiu" userId="3fe408b5c12bb05c" providerId="LiveId" clId="{16E68E37-334C-422A-8ED6-ECFB7151491F}" dt="2024-12-07T08:29:38.184" v="1523" actId="207"/>
          <ac:spMkLst>
            <pc:docMk/>
            <pc:sldMk cId="956755449" sldId="2147309365"/>
            <ac:spMk id="11" creationId="{804645AF-E7A2-5A73-7B6D-2F1E96B1DF2A}"/>
          </ac:spMkLst>
        </pc:spChg>
        <pc:spChg chg="add mod">
          <ac:chgData name="Mihai Budiu" userId="3fe408b5c12bb05c" providerId="LiveId" clId="{16E68E37-334C-422A-8ED6-ECFB7151491F}" dt="2024-12-07T08:29:38.184" v="1523" actId="207"/>
          <ac:spMkLst>
            <pc:docMk/>
            <pc:sldMk cId="956755449" sldId="2147309365"/>
            <ac:spMk id="12" creationId="{835C6046-1C34-E4DA-2596-250CFCEF4E9F}"/>
          </ac:spMkLst>
        </pc:spChg>
        <pc:spChg chg="add mod">
          <ac:chgData name="Mihai Budiu" userId="3fe408b5c12bb05c" providerId="LiveId" clId="{16E68E37-334C-422A-8ED6-ECFB7151491F}" dt="2024-12-07T08:29:38.184" v="1523" actId="207"/>
          <ac:spMkLst>
            <pc:docMk/>
            <pc:sldMk cId="956755449" sldId="2147309365"/>
            <ac:spMk id="14" creationId="{8E44A573-0B58-FA4E-A109-BDC774A4500D}"/>
          </ac:spMkLst>
        </pc:spChg>
        <pc:spChg chg="add mod">
          <ac:chgData name="Mihai Budiu" userId="3fe408b5c12bb05c" providerId="LiveId" clId="{16E68E37-334C-422A-8ED6-ECFB7151491F}" dt="2024-12-07T08:29:38.184" v="1523" actId="207"/>
          <ac:spMkLst>
            <pc:docMk/>
            <pc:sldMk cId="956755449" sldId="2147309365"/>
            <ac:spMk id="15" creationId="{F5E9F445-45DD-276F-B789-F2CD967DEB88}"/>
          </ac:spMkLst>
        </pc:spChg>
        <pc:spChg chg="add mod">
          <ac:chgData name="Mihai Budiu" userId="3fe408b5c12bb05c" providerId="LiveId" clId="{16E68E37-334C-422A-8ED6-ECFB7151491F}" dt="2024-12-07T08:29:38.948" v="1525" actId="207"/>
          <ac:spMkLst>
            <pc:docMk/>
            <pc:sldMk cId="956755449" sldId="2147309365"/>
            <ac:spMk id="16" creationId="{6B991270-42AC-8A45-3B65-6FE63B7B06E4}"/>
          </ac:spMkLst>
        </pc:spChg>
        <pc:spChg chg="add mod">
          <ac:chgData name="Mihai Budiu" userId="3fe408b5c12bb05c" providerId="LiveId" clId="{16E68E37-334C-422A-8ED6-ECFB7151491F}" dt="2024-12-07T02:39:40.086" v="1518" actId="1036"/>
          <ac:spMkLst>
            <pc:docMk/>
            <pc:sldMk cId="956755449" sldId="2147309365"/>
            <ac:spMk id="17" creationId="{8A7B2A87-ADD6-61C9-54B4-A01B24935009}"/>
          </ac:spMkLst>
        </pc:spChg>
        <pc:spChg chg="add mod">
          <ac:chgData name="Mihai Budiu" userId="3fe408b5c12bb05c" providerId="LiveId" clId="{16E68E37-334C-422A-8ED6-ECFB7151491F}" dt="2024-12-07T02:39:40.086" v="1518" actId="1036"/>
          <ac:spMkLst>
            <pc:docMk/>
            <pc:sldMk cId="956755449" sldId="2147309365"/>
            <ac:spMk id="18" creationId="{50706A76-7933-0DDA-26DB-12758C25B5AF}"/>
          </ac:spMkLst>
        </pc:spChg>
        <pc:spChg chg="add mod">
          <ac:chgData name="Mihai Budiu" userId="3fe408b5c12bb05c" providerId="LiveId" clId="{16E68E37-334C-422A-8ED6-ECFB7151491F}" dt="2024-12-07T02:39:40.086" v="1518" actId="1036"/>
          <ac:spMkLst>
            <pc:docMk/>
            <pc:sldMk cId="956755449" sldId="2147309365"/>
            <ac:spMk id="20" creationId="{979736C5-5C94-09AE-3465-A342031E180E}"/>
          </ac:spMkLst>
        </pc:spChg>
        <pc:spChg chg="add mod">
          <ac:chgData name="Mihai Budiu" userId="3fe408b5c12bb05c" providerId="LiveId" clId="{16E68E37-334C-422A-8ED6-ECFB7151491F}" dt="2024-12-07T02:39:40.086" v="1518" actId="1036"/>
          <ac:spMkLst>
            <pc:docMk/>
            <pc:sldMk cId="956755449" sldId="2147309365"/>
            <ac:spMk id="21" creationId="{7CDAD8C7-0EC5-C8A5-5118-53270829A670}"/>
          </ac:spMkLst>
        </pc:spChg>
        <pc:spChg chg="add mod">
          <ac:chgData name="Mihai Budiu" userId="3fe408b5c12bb05c" providerId="LiveId" clId="{16E68E37-334C-422A-8ED6-ECFB7151491F}" dt="2024-12-07T02:39:40.086" v="1518" actId="1036"/>
          <ac:spMkLst>
            <pc:docMk/>
            <pc:sldMk cId="956755449" sldId="2147309365"/>
            <ac:spMk id="22" creationId="{FB466CC9-21F6-1AE6-F30E-1E0DB0A3E076}"/>
          </ac:spMkLst>
        </pc:spChg>
        <pc:spChg chg="add mod">
          <ac:chgData name="Mihai Budiu" userId="3fe408b5c12bb05c" providerId="LiveId" clId="{16E68E37-334C-422A-8ED6-ECFB7151491F}" dt="2024-12-07T08:29:38.948" v="1525" actId="207"/>
          <ac:spMkLst>
            <pc:docMk/>
            <pc:sldMk cId="956755449" sldId="2147309365"/>
            <ac:spMk id="23" creationId="{F9A66F96-DD04-5B27-67CE-E23F25DB5F61}"/>
          </ac:spMkLst>
        </pc:spChg>
        <pc:spChg chg="add mod">
          <ac:chgData name="Mihai Budiu" userId="3fe408b5c12bb05c" providerId="LiveId" clId="{16E68E37-334C-422A-8ED6-ECFB7151491F}" dt="2024-12-07T02:39:40.086" v="1518" actId="1036"/>
          <ac:spMkLst>
            <pc:docMk/>
            <pc:sldMk cId="956755449" sldId="2147309365"/>
            <ac:spMk id="24" creationId="{FD7A85EF-8C23-D70F-FA9C-A5DA0370B9BF}"/>
          </ac:spMkLst>
        </pc:spChg>
        <pc:spChg chg="add mod">
          <ac:chgData name="Mihai Budiu" userId="3fe408b5c12bb05c" providerId="LiveId" clId="{16E68E37-334C-422A-8ED6-ECFB7151491F}" dt="2024-12-07T02:39:40.086" v="1518" actId="1036"/>
          <ac:spMkLst>
            <pc:docMk/>
            <pc:sldMk cId="956755449" sldId="2147309365"/>
            <ac:spMk id="25" creationId="{C8E059B8-9D89-F1A6-2DE7-7493A5EA964A}"/>
          </ac:spMkLst>
        </pc:spChg>
        <pc:spChg chg="add mod">
          <ac:chgData name="Mihai Budiu" userId="3fe408b5c12bb05c" providerId="LiveId" clId="{16E68E37-334C-422A-8ED6-ECFB7151491F}" dt="2024-12-07T02:39:40.086" v="1518" actId="1036"/>
          <ac:spMkLst>
            <pc:docMk/>
            <pc:sldMk cId="956755449" sldId="2147309365"/>
            <ac:spMk id="26" creationId="{D9AC31C3-35CB-3897-E86D-F97552C75DFB}"/>
          </ac:spMkLst>
        </pc:spChg>
        <pc:spChg chg="add mod">
          <ac:chgData name="Mihai Budiu" userId="3fe408b5c12bb05c" providerId="LiveId" clId="{16E68E37-334C-422A-8ED6-ECFB7151491F}" dt="2024-12-07T02:39:40.086" v="1518" actId="1036"/>
          <ac:spMkLst>
            <pc:docMk/>
            <pc:sldMk cId="956755449" sldId="2147309365"/>
            <ac:spMk id="27" creationId="{CC337D67-BF5F-6FE5-EBC6-23C7E3DDC9C8}"/>
          </ac:spMkLst>
        </pc:spChg>
        <pc:spChg chg="add mod">
          <ac:chgData name="Mihai Budiu" userId="3fe408b5c12bb05c" providerId="LiveId" clId="{16E68E37-334C-422A-8ED6-ECFB7151491F}" dt="2024-12-07T02:39:40.086" v="1518" actId="1036"/>
          <ac:spMkLst>
            <pc:docMk/>
            <pc:sldMk cId="956755449" sldId="2147309365"/>
            <ac:spMk id="28" creationId="{735609A4-D473-BACB-C1DE-19191FE946FC}"/>
          </ac:spMkLst>
        </pc:spChg>
        <pc:spChg chg="add mod">
          <ac:chgData name="Mihai Budiu" userId="3fe408b5c12bb05c" providerId="LiveId" clId="{16E68E37-334C-422A-8ED6-ECFB7151491F}" dt="2024-12-07T08:29:38.948" v="1525" actId="207"/>
          <ac:spMkLst>
            <pc:docMk/>
            <pc:sldMk cId="956755449" sldId="2147309365"/>
            <ac:spMk id="29" creationId="{424F9F17-FD84-BE1E-4E54-705AC01180A3}"/>
          </ac:spMkLst>
        </pc:spChg>
        <pc:spChg chg="add mod">
          <ac:chgData name="Mihai Budiu" userId="3fe408b5c12bb05c" providerId="LiveId" clId="{16E68E37-334C-422A-8ED6-ECFB7151491F}" dt="2024-12-07T02:39:40.086" v="1518" actId="1036"/>
          <ac:spMkLst>
            <pc:docMk/>
            <pc:sldMk cId="956755449" sldId="2147309365"/>
            <ac:spMk id="30" creationId="{B5DE7ED1-268A-4904-953C-D3F445C506C1}"/>
          </ac:spMkLst>
        </pc:spChg>
        <pc:spChg chg="add mod">
          <ac:chgData name="Mihai Budiu" userId="3fe408b5c12bb05c" providerId="LiveId" clId="{16E68E37-334C-422A-8ED6-ECFB7151491F}" dt="2024-12-07T02:39:40.086" v="1518" actId="1036"/>
          <ac:spMkLst>
            <pc:docMk/>
            <pc:sldMk cId="956755449" sldId="2147309365"/>
            <ac:spMk id="31" creationId="{62C6E763-0E78-0390-5BB2-20D8855403B3}"/>
          </ac:spMkLst>
        </pc:spChg>
        <pc:spChg chg="add mod">
          <ac:chgData name="Mihai Budiu" userId="3fe408b5c12bb05c" providerId="LiveId" clId="{16E68E37-334C-422A-8ED6-ECFB7151491F}" dt="2024-12-07T02:39:40.086" v="1518" actId="1036"/>
          <ac:spMkLst>
            <pc:docMk/>
            <pc:sldMk cId="956755449" sldId="2147309365"/>
            <ac:spMk id="32" creationId="{77331702-93F1-2533-E2D9-3EEC71AC2A8F}"/>
          </ac:spMkLst>
        </pc:spChg>
        <pc:spChg chg="add mod">
          <ac:chgData name="Mihai Budiu" userId="3fe408b5c12bb05c" providerId="LiveId" clId="{16E68E37-334C-422A-8ED6-ECFB7151491F}" dt="2024-12-07T02:39:40.086" v="1518" actId="1036"/>
          <ac:spMkLst>
            <pc:docMk/>
            <pc:sldMk cId="956755449" sldId="2147309365"/>
            <ac:spMk id="33" creationId="{597089C3-BFAA-FC93-6670-ECC3E81068C8}"/>
          </ac:spMkLst>
        </pc:spChg>
        <pc:spChg chg="add mod">
          <ac:chgData name="Mihai Budiu" userId="3fe408b5c12bb05c" providerId="LiveId" clId="{16E68E37-334C-422A-8ED6-ECFB7151491F}" dt="2024-12-07T02:39:40.086" v="1518" actId="1036"/>
          <ac:spMkLst>
            <pc:docMk/>
            <pc:sldMk cId="956755449" sldId="2147309365"/>
            <ac:spMk id="34" creationId="{FAD4223E-A1BF-132B-62D4-F284D198B5E6}"/>
          </ac:spMkLst>
        </pc:spChg>
        <pc:spChg chg="add mod">
          <ac:chgData name="Mihai Budiu" userId="3fe408b5c12bb05c" providerId="LiveId" clId="{16E68E37-334C-422A-8ED6-ECFB7151491F}" dt="2024-12-07T02:39:40.086" v="1518" actId="1036"/>
          <ac:spMkLst>
            <pc:docMk/>
            <pc:sldMk cId="956755449" sldId="2147309365"/>
            <ac:spMk id="35" creationId="{A2FDA629-0121-428F-30BF-306946357197}"/>
          </ac:spMkLst>
        </pc:spChg>
        <pc:spChg chg="add mod">
          <ac:chgData name="Mihai Budiu" userId="3fe408b5c12bb05c" providerId="LiveId" clId="{16E68E37-334C-422A-8ED6-ECFB7151491F}" dt="2024-12-07T02:39:40.086" v="1518" actId="1036"/>
          <ac:spMkLst>
            <pc:docMk/>
            <pc:sldMk cId="956755449" sldId="2147309365"/>
            <ac:spMk id="36" creationId="{807CA82F-B9D0-5ADC-6EF1-499E30C25327}"/>
          </ac:spMkLst>
        </pc:spChg>
        <pc:spChg chg="add mod">
          <ac:chgData name="Mihai Budiu" userId="3fe408b5c12bb05c" providerId="LiveId" clId="{16E68E37-334C-422A-8ED6-ECFB7151491F}" dt="2024-12-07T02:39:40.086" v="1518" actId="1036"/>
          <ac:spMkLst>
            <pc:docMk/>
            <pc:sldMk cId="956755449" sldId="2147309365"/>
            <ac:spMk id="37" creationId="{83CAAEE3-5BDE-4096-7901-1F67B35D9B45}"/>
          </ac:spMkLst>
        </pc:spChg>
        <pc:spChg chg="add mod">
          <ac:chgData name="Mihai Budiu" userId="3fe408b5c12bb05c" providerId="LiveId" clId="{16E68E37-334C-422A-8ED6-ECFB7151491F}" dt="2024-12-07T02:39:40.086" v="1518" actId="1036"/>
          <ac:spMkLst>
            <pc:docMk/>
            <pc:sldMk cId="956755449" sldId="2147309365"/>
            <ac:spMk id="38" creationId="{8B91EA1A-50B3-64BE-2AF2-F9064CCE8C9C}"/>
          </ac:spMkLst>
        </pc:spChg>
        <pc:spChg chg="add mod">
          <ac:chgData name="Mihai Budiu" userId="3fe408b5c12bb05c" providerId="LiveId" clId="{16E68E37-334C-422A-8ED6-ECFB7151491F}" dt="2024-12-07T02:39:40.086" v="1518" actId="1036"/>
          <ac:spMkLst>
            <pc:docMk/>
            <pc:sldMk cId="956755449" sldId="2147309365"/>
            <ac:spMk id="39" creationId="{046B710B-F360-4213-DA21-36BBBAAB57D4}"/>
          </ac:spMkLst>
        </pc:spChg>
        <pc:spChg chg="add mod">
          <ac:chgData name="Mihai Budiu" userId="3fe408b5c12bb05c" providerId="LiveId" clId="{16E68E37-334C-422A-8ED6-ECFB7151491F}" dt="2024-12-07T02:39:40.086" v="1518" actId="1036"/>
          <ac:spMkLst>
            <pc:docMk/>
            <pc:sldMk cId="956755449" sldId="2147309365"/>
            <ac:spMk id="40" creationId="{9E30C735-1391-259E-85CA-0D49279366CD}"/>
          </ac:spMkLst>
        </pc:spChg>
        <pc:spChg chg="add del mod">
          <ac:chgData name="Mihai Budiu" userId="3fe408b5c12bb05c" providerId="LiveId" clId="{16E68E37-334C-422A-8ED6-ECFB7151491F}" dt="2024-12-07T02:38:58.618" v="1489" actId="478"/>
          <ac:spMkLst>
            <pc:docMk/>
            <pc:sldMk cId="956755449" sldId="2147309365"/>
            <ac:spMk id="41" creationId="{1DD51DCB-8C9A-3EA7-341E-64D95B146582}"/>
          </ac:spMkLst>
        </pc:spChg>
        <pc:spChg chg="add del mod">
          <ac:chgData name="Mihai Budiu" userId="3fe408b5c12bb05c" providerId="LiveId" clId="{16E68E37-334C-422A-8ED6-ECFB7151491F}" dt="2024-12-07T02:38:58.618" v="1489" actId="478"/>
          <ac:spMkLst>
            <pc:docMk/>
            <pc:sldMk cId="956755449" sldId="2147309365"/>
            <ac:spMk id="42" creationId="{CE3E6528-513C-132E-6992-9EB7F7B2DB62}"/>
          </ac:spMkLst>
        </pc:spChg>
        <pc:spChg chg="add del mod">
          <ac:chgData name="Mihai Budiu" userId="3fe408b5c12bb05c" providerId="LiveId" clId="{16E68E37-334C-422A-8ED6-ECFB7151491F}" dt="2024-12-07T02:38:58.618" v="1489" actId="478"/>
          <ac:spMkLst>
            <pc:docMk/>
            <pc:sldMk cId="956755449" sldId="2147309365"/>
            <ac:spMk id="43" creationId="{EB46C1C5-F8BF-7DA5-35BC-B61F3169B6A4}"/>
          </ac:spMkLst>
        </pc:spChg>
        <pc:spChg chg="add del mod">
          <ac:chgData name="Mihai Budiu" userId="3fe408b5c12bb05c" providerId="LiveId" clId="{16E68E37-334C-422A-8ED6-ECFB7151491F}" dt="2024-12-07T02:38:58.618" v="1489" actId="478"/>
          <ac:spMkLst>
            <pc:docMk/>
            <pc:sldMk cId="956755449" sldId="2147309365"/>
            <ac:spMk id="44" creationId="{0D76195B-3E2B-097A-C233-C61FB7E405C1}"/>
          </ac:spMkLst>
        </pc:spChg>
        <pc:spChg chg="add del mod">
          <ac:chgData name="Mihai Budiu" userId="3fe408b5c12bb05c" providerId="LiveId" clId="{16E68E37-334C-422A-8ED6-ECFB7151491F}" dt="2024-12-07T02:38:58.618" v="1489" actId="478"/>
          <ac:spMkLst>
            <pc:docMk/>
            <pc:sldMk cId="956755449" sldId="2147309365"/>
            <ac:spMk id="45" creationId="{57AD9839-7306-30D7-E37B-D8D38D809065}"/>
          </ac:spMkLst>
        </pc:spChg>
        <pc:spChg chg="add del mod">
          <ac:chgData name="Mihai Budiu" userId="3fe408b5c12bb05c" providerId="LiveId" clId="{16E68E37-334C-422A-8ED6-ECFB7151491F}" dt="2024-12-07T02:38:58.618" v="1489" actId="478"/>
          <ac:spMkLst>
            <pc:docMk/>
            <pc:sldMk cId="956755449" sldId="2147309365"/>
            <ac:spMk id="46" creationId="{E1A7F7F9-187E-0B11-3BB2-F948BD090EDC}"/>
          </ac:spMkLst>
        </pc:spChg>
        <pc:spChg chg="add mod">
          <ac:chgData name="Mihai Budiu" userId="3fe408b5c12bb05c" providerId="LiveId" clId="{16E68E37-334C-422A-8ED6-ECFB7151491F}" dt="2024-12-07T08:29:38.480" v="1524" actId="207"/>
          <ac:spMkLst>
            <pc:docMk/>
            <pc:sldMk cId="956755449" sldId="2147309365"/>
            <ac:spMk id="47" creationId="{9790DFDE-2C5F-623E-D5D8-3AE060672FAD}"/>
          </ac:spMkLst>
        </pc:spChg>
        <pc:spChg chg="add mod">
          <ac:chgData name="Mihai Budiu" userId="3fe408b5c12bb05c" providerId="LiveId" clId="{16E68E37-334C-422A-8ED6-ECFB7151491F}" dt="2024-12-07T08:29:38.480" v="1524" actId="207"/>
          <ac:spMkLst>
            <pc:docMk/>
            <pc:sldMk cId="956755449" sldId="2147309365"/>
            <ac:spMk id="48" creationId="{97D8812F-FE36-87F5-33C4-4E0C8A3ACCC5}"/>
          </ac:spMkLst>
        </pc:spChg>
        <pc:spChg chg="add mod">
          <ac:chgData name="Mihai Budiu" userId="3fe408b5c12bb05c" providerId="LiveId" clId="{16E68E37-334C-422A-8ED6-ECFB7151491F}" dt="2024-12-07T08:29:38.480" v="1524" actId="207"/>
          <ac:spMkLst>
            <pc:docMk/>
            <pc:sldMk cId="956755449" sldId="2147309365"/>
            <ac:spMk id="49" creationId="{6C4678BE-7AB4-4111-AC96-A9CCDCFE14B3}"/>
          </ac:spMkLst>
        </pc:spChg>
        <pc:spChg chg="add mod">
          <ac:chgData name="Mihai Budiu" userId="3fe408b5c12bb05c" providerId="LiveId" clId="{16E68E37-334C-422A-8ED6-ECFB7151491F}" dt="2024-12-07T08:29:38.480" v="1524" actId="207"/>
          <ac:spMkLst>
            <pc:docMk/>
            <pc:sldMk cId="956755449" sldId="2147309365"/>
            <ac:spMk id="50" creationId="{4A40B77F-BB58-417E-6D8C-A675EA01FBAC}"/>
          </ac:spMkLst>
        </pc:spChg>
        <pc:spChg chg="add mod">
          <ac:chgData name="Mihai Budiu" userId="3fe408b5c12bb05c" providerId="LiveId" clId="{16E68E37-334C-422A-8ED6-ECFB7151491F}" dt="2024-12-07T08:29:38.480" v="1524" actId="207"/>
          <ac:spMkLst>
            <pc:docMk/>
            <pc:sldMk cId="956755449" sldId="2147309365"/>
            <ac:spMk id="51" creationId="{1DE63226-8BDF-A23F-7F63-42891831EA9D}"/>
          </ac:spMkLst>
        </pc:spChg>
        <pc:spChg chg="add mod">
          <ac:chgData name="Mihai Budiu" userId="3fe408b5c12bb05c" providerId="LiveId" clId="{16E68E37-334C-422A-8ED6-ECFB7151491F}" dt="2024-12-07T08:29:38.480" v="1524" actId="207"/>
          <ac:spMkLst>
            <pc:docMk/>
            <pc:sldMk cId="956755449" sldId="2147309365"/>
            <ac:spMk id="52" creationId="{A72D3A7B-B96F-E7B4-56DA-FC6BD24F8016}"/>
          </ac:spMkLst>
        </pc:spChg>
        <pc:spChg chg="add mod">
          <ac:chgData name="Mihai Budiu" userId="3fe408b5c12bb05c" providerId="LiveId" clId="{16E68E37-334C-422A-8ED6-ECFB7151491F}" dt="2024-12-07T08:29:39.367" v="1526" actId="207"/>
          <ac:spMkLst>
            <pc:docMk/>
            <pc:sldMk cId="956755449" sldId="2147309365"/>
            <ac:spMk id="53" creationId="{829DC73F-92A3-B0DF-63A3-351C17E3BEB9}"/>
          </ac:spMkLst>
        </pc:spChg>
        <pc:spChg chg="add mod">
          <ac:chgData name="Mihai Budiu" userId="3fe408b5c12bb05c" providerId="LiveId" clId="{16E68E37-334C-422A-8ED6-ECFB7151491F}" dt="2024-12-07T08:29:39.367" v="1526" actId="207"/>
          <ac:spMkLst>
            <pc:docMk/>
            <pc:sldMk cId="956755449" sldId="2147309365"/>
            <ac:spMk id="54" creationId="{81FC5B9A-04DC-D132-BA15-84220F00DC53}"/>
          </ac:spMkLst>
        </pc:spChg>
        <pc:spChg chg="add mod">
          <ac:chgData name="Mihai Budiu" userId="3fe408b5c12bb05c" providerId="LiveId" clId="{16E68E37-334C-422A-8ED6-ECFB7151491F}" dt="2024-12-07T08:29:39.367" v="1526" actId="207"/>
          <ac:spMkLst>
            <pc:docMk/>
            <pc:sldMk cId="956755449" sldId="2147309365"/>
            <ac:spMk id="55" creationId="{B0377265-C2E5-B04C-E246-0B1F6620D6E8}"/>
          </ac:spMkLst>
        </pc:spChg>
        <pc:spChg chg="add mod">
          <ac:chgData name="Mihai Budiu" userId="3fe408b5c12bb05c" providerId="LiveId" clId="{16E68E37-334C-422A-8ED6-ECFB7151491F}" dt="2024-12-07T08:29:39.367" v="1526" actId="207"/>
          <ac:spMkLst>
            <pc:docMk/>
            <pc:sldMk cId="956755449" sldId="2147309365"/>
            <ac:spMk id="56" creationId="{2FC8CD3D-9CFA-CBDB-243A-8C3C1ADC3C36}"/>
          </ac:spMkLst>
        </pc:spChg>
        <pc:spChg chg="add mod">
          <ac:chgData name="Mihai Budiu" userId="3fe408b5c12bb05c" providerId="LiveId" clId="{16E68E37-334C-422A-8ED6-ECFB7151491F}" dt="2024-12-07T02:39:25.009" v="1494" actId="207"/>
          <ac:spMkLst>
            <pc:docMk/>
            <pc:sldMk cId="956755449" sldId="2147309365"/>
            <ac:spMk id="57" creationId="{2722DB07-DE72-D795-0304-D09B9CDFE88A}"/>
          </ac:spMkLst>
        </pc:spChg>
        <pc:spChg chg="add mod">
          <ac:chgData name="Mihai Budiu" userId="3fe408b5c12bb05c" providerId="LiveId" clId="{16E68E37-334C-422A-8ED6-ECFB7151491F}" dt="2024-12-07T08:31:18.753" v="1528" actId="1076"/>
          <ac:spMkLst>
            <pc:docMk/>
            <pc:sldMk cId="956755449" sldId="2147309365"/>
            <ac:spMk id="58" creationId="{47991EA7-659D-ADF9-D0A9-90588A384912}"/>
          </ac:spMkLst>
        </pc:spChg>
        <pc:spChg chg="add mod">
          <ac:chgData name="Mihai Budiu" userId="3fe408b5c12bb05c" providerId="LiveId" clId="{16E68E37-334C-422A-8ED6-ECFB7151491F}" dt="2024-12-07T08:31:18.753" v="1528" actId="1076"/>
          <ac:spMkLst>
            <pc:docMk/>
            <pc:sldMk cId="956755449" sldId="2147309365"/>
            <ac:spMk id="59" creationId="{B3A3274C-4A5B-47BB-D2B5-D68BD66E70F8}"/>
          </ac:spMkLst>
        </pc:spChg>
        <pc:spChg chg="add mod">
          <ac:chgData name="Mihai Budiu" userId="3fe408b5c12bb05c" providerId="LiveId" clId="{16E68E37-334C-422A-8ED6-ECFB7151491F}" dt="2024-12-07T08:31:18.753" v="1528" actId="1076"/>
          <ac:spMkLst>
            <pc:docMk/>
            <pc:sldMk cId="956755449" sldId="2147309365"/>
            <ac:spMk id="60" creationId="{DF7FC30E-ABAA-4A5A-FDDC-DE9155233FAB}"/>
          </ac:spMkLst>
        </pc:spChg>
        <pc:spChg chg="add mod">
          <ac:chgData name="Mihai Budiu" userId="3fe408b5c12bb05c" providerId="LiveId" clId="{16E68E37-334C-422A-8ED6-ECFB7151491F}" dt="2024-12-07T08:31:18.753" v="1528" actId="1076"/>
          <ac:spMkLst>
            <pc:docMk/>
            <pc:sldMk cId="956755449" sldId="2147309365"/>
            <ac:spMk id="61" creationId="{09F0CADF-A6EC-661F-AE28-ECFDAA75284A}"/>
          </ac:spMkLst>
        </pc:spChg>
        <pc:spChg chg="add mod">
          <ac:chgData name="Mihai Budiu" userId="3fe408b5c12bb05c" providerId="LiveId" clId="{16E68E37-334C-422A-8ED6-ECFB7151491F}" dt="2024-12-07T08:33:28.253" v="1607" actId="1076"/>
          <ac:spMkLst>
            <pc:docMk/>
            <pc:sldMk cId="956755449" sldId="2147309365"/>
            <ac:spMk id="71" creationId="{8D05C1BD-59B2-0661-A300-9DE7AAF35D83}"/>
          </ac:spMkLst>
        </pc:spChg>
        <pc:spChg chg="add mod">
          <ac:chgData name="Mihai Budiu" userId="3fe408b5c12bb05c" providerId="LiveId" clId="{16E68E37-334C-422A-8ED6-ECFB7151491F}" dt="2024-12-07T08:32:45.302" v="1581" actId="1076"/>
          <ac:spMkLst>
            <pc:docMk/>
            <pc:sldMk cId="956755449" sldId="2147309365"/>
            <ac:spMk id="72" creationId="{858078A2-8EEF-8AB5-BF26-C2966B1A5828}"/>
          </ac:spMkLst>
        </pc:spChg>
        <pc:spChg chg="add mod">
          <ac:chgData name="Mihai Budiu" userId="3fe408b5c12bb05c" providerId="LiveId" clId="{16E68E37-334C-422A-8ED6-ECFB7151491F}" dt="2024-12-07T08:33:17.702" v="1595" actId="1076"/>
          <ac:spMkLst>
            <pc:docMk/>
            <pc:sldMk cId="956755449" sldId="2147309365"/>
            <ac:spMk id="73" creationId="{D571D870-A49C-FA52-CC1A-CADA1C2DC241}"/>
          </ac:spMkLst>
        </pc:spChg>
        <pc:spChg chg="add mod">
          <ac:chgData name="Mihai Budiu" userId="3fe408b5c12bb05c" providerId="LiveId" clId="{16E68E37-334C-422A-8ED6-ECFB7151491F}" dt="2024-12-07T08:33:40.855" v="1610" actId="20577"/>
          <ac:spMkLst>
            <pc:docMk/>
            <pc:sldMk cId="956755449" sldId="2147309365"/>
            <ac:spMk id="74" creationId="{610A299A-3471-2D5E-D0E4-075E3A228133}"/>
          </ac:spMkLst>
        </pc:spChg>
        <pc:picChg chg="mod modCrop">
          <ac:chgData name="Mihai Budiu" userId="3fe408b5c12bb05c" providerId="LiveId" clId="{16E68E37-334C-422A-8ED6-ECFB7151491F}" dt="2024-12-07T02:38:47.445" v="1487" actId="1076"/>
          <ac:picMkLst>
            <pc:docMk/>
            <pc:sldMk cId="956755449" sldId="2147309365"/>
            <ac:picMk id="9" creationId="{761F7D57-C780-4AD2-1DFF-002F8CA0BC3D}"/>
          </ac:picMkLst>
        </pc:picChg>
        <pc:cxnChg chg="del">
          <ac:chgData name="Mihai Budiu" userId="3fe408b5c12bb05c" providerId="LiveId" clId="{16E68E37-334C-422A-8ED6-ECFB7151491F}" dt="2024-12-07T02:36:26.246" v="1465" actId="478"/>
          <ac:cxnSpMkLst>
            <pc:docMk/>
            <pc:sldMk cId="956755449" sldId="2147309365"/>
            <ac:cxnSpMk id="8" creationId="{FA96C7A8-9634-9239-3175-5888D70DBD0A}"/>
          </ac:cxnSpMkLst>
        </pc:cxnChg>
        <pc:cxnChg chg="del">
          <ac:chgData name="Mihai Budiu" userId="3fe408b5c12bb05c" providerId="LiveId" clId="{16E68E37-334C-422A-8ED6-ECFB7151491F}" dt="2024-12-07T02:36:27.686" v="1467" actId="478"/>
          <ac:cxnSpMkLst>
            <pc:docMk/>
            <pc:sldMk cId="956755449" sldId="2147309365"/>
            <ac:cxnSpMk id="13" creationId="{0AA02D08-5FF0-BA35-B83E-29CC21EAD6B6}"/>
          </ac:cxnSpMkLst>
        </pc:cxnChg>
        <pc:cxnChg chg="del">
          <ac:chgData name="Mihai Budiu" userId="3fe408b5c12bb05c" providerId="LiveId" clId="{16E68E37-334C-422A-8ED6-ECFB7151491F}" dt="2024-12-07T02:36:27.213" v="1466" actId="478"/>
          <ac:cxnSpMkLst>
            <pc:docMk/>
            <pc:sldMk cId="956755449" sldId="2147309365"/>
            <ac:cxnSpMk id="19" creationId="{06F5D8E4-8FD9-B48B-0432-DABE8378C444}"/>
          </ac:cxnSpMkLst>
        </pc:cxnChg>
        <pc:cxnChg chg="add mod">
          <ac:chgData name="Mihai Budiu" userId="3fe408b5c12bb05c" providerId="LiveId" clId="{16E68E37-334C-422A-8ED6-ECFB7151491F}" dt="2024-12-07T08:31:29.433" v="1530" actId="1582"/>
          <ac:cxnSpMkLst>
            <pc:docMk/>
            <pc:sldMk cId="956755449" sldId="2147309365"/>
            <ac:cxnSpMk id="63" creationId="{B84040A6-2705-2BD3-D987-92A88FDBD4C8}"/>
          </ac:cxnSpMkLst>
        </pc:cxnChg>
        <pc:cxnChg chg="add del mod">
          <ac:chgData name="Mihai Budiu" userId="3fe408b5c12bb05c" providerId="LiveId" clId="{16E68E37-334C-422A-8ED6-ECFB7151491F}" dt="2024-12-07T08:31:56.494" v="1540" actId="478"/>
          <ac:cxnSpMkLst>
            <pc:docMk/>
            <pc:sldMk cId="956755449" sldId="2147309365"/>
            <ac:cxnSpMk id="64" creationId="{03824A86-F6DE-D113-A7C3-6BB03A7BA111}"/>
          </ac:cxnSpMkLst>
        </pc:cxnChg>
        <pc:cxnChg chg="add del mod">
          <ac:chgData name="Mihai Budiu" userId="3fe408b5c12bb05c" providerId="LiveId" clId="{16E68E37-334C-422A-8ED6-ECFB7151491F}" dt="2024-12-07T08:31:55.304" v="1539" actId="478"/>
          <ac:cxnSpMkLst>
            <pc:docMk/>
            <pc:sldMk cId="956755449" sldId="2147309365"/>
            <ac:cxnSpMk id="67" creationId="{059F2F2E-F68A-218A-A2D2-482D1B75FB2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D252A-4558-49EB-BAA0-2017EE1B8F5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45A1F-87C3-4C71-A84B-1481B904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7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45A1F-87C3-4C71-A84B-1481B90464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60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45A1F-87C3-4C71-A84B-1481B90464C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5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54E9-2522-4EAF-A630-0ED9C304D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2E309B-7BCA-4C54-9984-2D3AE5B26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074F0-1656-4003-8E7D-90B4842A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F9DE-BFB2-4685-89CC-6FB073BEC244}" type="datetime1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0FDE7-603C-4012-BAFE-D52EFFE49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C22B9-A914-43FC-A8BE-BFFF296E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6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AB41C-1FB4-40D2-9D2B-28418F7D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0693B8-AD92-43B2-A464-2A5EC04CA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0DCAD-8C42-4704-A35D-0CABC5B4C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1E50-ED38-495B-91F5-65E980816D39}" type="datetime1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9381D-DDBF-468C-8726-9815DBE6F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BA4F2-8327-418A-A517-7A4B098C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67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B3CDCB-3026-4687-8AA6-12519C3DAB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FF39CD-875B-4987-9598-38262EF06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FAE51-35EA-48E1-8E31-9C64A22E9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F9554-4B4E-4E50-98F9-DFBCF1DDB8B0}" type="datetime1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4B6F6-F3E7-4DC2-AFA9-E8458F455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A9757-2431-48B5-8559-F2A98857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9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4516-CBCA-4B01-A4BB-E45B1BA35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B9BCF-FBB4-4544-BB51-27DE5C845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D3B0D-FA8D-4599-A82F-D5929625A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6268" y="6356350"/>
            <a:ext cx="387531" cy="365125"/>
          </a:xfrm>
        </p:spPr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44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6E9F7-4A14-418C-B9EB-5FF2873D7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1348D-3CC1-44BA-AFD8-ACE030361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451E1-EFA0-4AC3-A840-E419D58A5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996BA-5B5D-479A-A214-EADE0AA346CA}" type="datetime1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249A9-C2A3-497D-8370-A6100A7C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DCC8-64CA-4215-B00E-845D11F3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89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7D37-96A2-4CD1-B0A7-0F79B248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BF235-9420-4146-AF3A-4E18D5F08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0EBC7-05F8-458C-9674-88A81C2E7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D0715-C563-4260-A98A-DD5618F2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BB03-CC59-4C7F-8EA2-2BA6938DA097}" type="datetime1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E6238-296A-43CB-9B81-8AF4178C6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0B209-2192-4E76-9160-0C93AED9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3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F207-B756-49FC-80DA-DE251BE4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2588-9AF2-47A8-8D45-D3E7382C4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44C77-5B17-47B4-A2CC-786BE3155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6226-B772-4ABB-BCCB-38D65CBC31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E97E51-48F0-4492-A8BD-2AF8CA5719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E1E13B-4BE4-4D1E-B553-5C1D4D31F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06C7-7205-4779-A975-6895B2E94E2C}" type="datetime1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69A641-75CE-4A81-8C36-9FE505CE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C90580-C1E7-40A0-849A-117D95BBF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92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8ED81-E0AD-4A37-8789-3B6B80A01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9E158-BC16-43F4-BC96-D69906E5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979CC-5107-46D5-932E-276AE8A4352E}" type="datetime1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76D1D7-16F3-409B-B91E-514C1689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EA6B8-7890-4759-A782-7C301F930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10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4A8905-8A62-4A63-B56A-2C240732B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59D8D-F9A0-49C8-B576-F8BE1B180D33}" type="datetime1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D6BAF4-7BF6-4446-A019-C7E4DB05E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1D4EE-F2C4-43B5-A8C4-4DF910354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96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6644-BA4B-4CA7-ABDD-98FAD0906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02F4A-FF97-4668-9DFB-E20D700BD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B0DDB-88ED-49EA-A410-103E539E1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5C599-B42C-4EBB-BED6-9EE07A2CD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1B4F-CAFC-41F9-B7A1-772FE95771A1}" type="datetime1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F8E10-5AEF-4357-8380-230C5CC2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41FD8-830C-4893-9E7F-7AB715D4E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3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3EA48-AEB2-40EA-AAA6-5A4A5940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9769BB-7413-45A6-9224-BD3F9067C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35230-9B68-4BAE-87D7-B7D9B8026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852093-001D-4C2B-8E38-240593A28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382C5-7F95-4B76-9E24-06548DFF3356}" type="datetime1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A3ABA-A661-471C-A3FB-F85F82CC0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5052F4-B4C4-4BBB-9FA4-92371961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4124BB-8949-4EEA-A91F-62F9A91AC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9FBDB-909A-4FB5-BB7B-D9FA032BC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C381A-96CA-4A05-B1B2-5ADC3C5B0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4C74E-F9D2-463A-B08A-BE54D0A58926}" type="datetime1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295EF-F337-4128-AB24-1E262545F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920E7-9A28-41CA-AF07-7B47A56BF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0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barrymieny/art/Layered-Database-Source-Documents-348798124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://www.electronics-lab.com/rigol-mso8000-2ghz-4-channel-digital-oscilloscope-series/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searchoutreach.org/articles/group-support-psychotherapy-depression-treatment-uganda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lank-cd.jpg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hyperlink" Target="https://commons.wikimedia.org/wiki/File:Weightlifting_at_the_2016_Summer_Olympics-85kg-2.jpg" TargetMode="External"/><Relationship Id="rId7" Type="http://schemas.openxmlformats.org/officeDocument/2006/relationships/image" Target="../media/image48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11" Type="http://schemas.openxmlformats.org/officeDocument/2006/relationships/image" Target="../media/image52.png"/><Relationship Id="rId5" Type="http://schemas.openxmlformats.org/officeDocument/2006/relationships/image" Target="../media/image460.png"/><Relationship Id="rId10" Type="http://schemas.openxmlformats.org/officeDocument/2006/relationships/image" Target="../media/image51.png"/><Relationship Id="rId4" Type="http://schemas.openxmlformats.org/officeDocument/2006/relationships/image" Target="../media/image450.png"/><Relationship Id="rId9" Type="http://schemas.openxmlformats.org/officeDocument/2006/relationships/image" Target="../media/image50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380.png"/><Relationship Id="rId7" Type="http://schemas.openxmlformats.org/officeDocument/2006/relationships/image" Target="../media/image430.png"/><Relationship Id="rId12" Type="http://schemas.openxmlformats.org/officeDocument/2006/relationships/image" Target="../media/image48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1" Type="http://schemas.openxmlformats.org/officeDocument/2006/relationships/image" Target="../media/image471.png"/><Relationship Id="rId5" Type="http://schemas.openxmlformats.org/officeDocument/2006/relationships/image" Target="../media/image41.gif"/><Relationship Id="rId10" Type="http://schemas.openxmlformats.org/officeDocument/2006/relationships/image" Target="../media/image461.png"/><Relationship Id="rId4" Type="http://schemas.openxmlformats.org/officeDocument/2006/relationships/image" Target="../media/image40.jpg"/><Relationship Id="rId9" Type="http://schemas.openxmlformats.org/officeDocument/2006/relationships/image" Target="../media/image4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1.png"/><Relationship Id="rId7" Type="http://schemas.openxmlformats.org/officeDocument/2006/relationships/image" Target="../media/image54.png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1.png"/><Relationship Id="rId10" Type="http://schemas.openxmlformats.org/officeDocument/2006/relationships/image" Target="../media/image42.jpg"/><Relationship Id="rId4" Type="http://schemas.openxmlformats.org/officeDocument/2006/relationships/image" Target="../media/image511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barrymieny/art/Layered-Database-Source-Documents-348798124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lectronics-lab.com/rigol-mso8000-2ghz-4-channel-digital-oscilloscope-series/" TargetMode="Externa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9.png"/><Relationship Id="rId7" Type="http://schemas.openxmlformats.org/officeDocument/2006/relationships/image" Target="../media/image590.png"/><Relationship Id="rId2" Type="http://schemas.openxmlformats.org/officeDocument/2006/relationships/image" Target="../media/image5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1.png"/><Relationship Id="rId5" Type="http://schemas.openxmlformats.org/officeDocument/2006/relationships/image" Target="../media/image571.png"/><Relationship Id="rId10" Type="http://schemas.openxmlformats.org/officeDocument/2006/relationships/image" Target="../media/image62.png"/><Relationship Id="rId4" Type="http://schemas.openxmlformats.org/officeDocument/2006/relationships/image" Target="../media/image300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0.png"/><Relationship Id="rId5" Type="http://schemas.openxmlformats.org/officeDocument/2006/relationships/image" Target="../media/image77.png"/><Relationship Id="rId10" Type="http://schemas.openxmlformats.org/officeDocument/2006/relationships/image" Target="../media/image820.png"/><Relationship Id="rId4" Type="http://schemas.openxmlformats.org/officeDocument/2006/relationships/image" Target="../media/image76.png"/><Relationship Id="rId9" Type="http://schemas.openxmlformats.org/officeDocument/2006/relationships/image" Target="../media/image8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010.png"/><Relationship Id="rId18" Type="http://schemas.openxmlformats.org/officeDocument/2006/relationships/image" Target="../media/image29.png"/><Relationship Id="rId3" Type="http://schemas.openxmlformats.org/officeDocument/2006/relationships/hyperlink" Target="https://pixabay.com/en/database-schematic-server-computing-33410/" TargetMode="External"/><Relationship Id="rId21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9.png"/><Relationship Id="rId16" Type="http://schemas.openxmlformats.org/officeDocument/2006/relationships/image" Target="../media/image20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image" Target="../media/image1210.png"/><Relationship Id="rId10" Type="http://schemas.openxmlformats.org/officeDocument/2006/relationships/image" Target="../media/image25.png"/><Relationship Id="rId19" Type="http://schemas.openxmlformats.org/officeDocument/2006/relationships/image" Target="../media/image30.png"/><Relationship Id="rId4" Type="http://schemas.openxmlformats.org/officeDocument/2006/relationships/image" Target="../media/image130.png"/><Relationship Id="rId9" Type="http://schemas.openxmlformats.org/officeDocument/2006/relationships/image" Target="../media/image24.png"/><Relationship Id="rId14" Type="http://schemas.openxmlformats.org/officeDocument/2006/relationships/image" Target="../media/image1110.png"/><Relationship Id="rId2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13" Type="http://schemas.openxmlformats.org/officeDocument/2006/relationships/image" Target="../media/image580.png"/><Relationship Id="rId3" Type="http://schemas.openxmlformats.org/officeDocument/2006/relationships/hyperlink" Target="https://pixabay.com/en/database-schematic-server-computing-33410/" TargetMode="External"/><Relationship Id="rId7" Type="http://schemas.openxmlformats.org/officeDocument/2006/relationships/image" Target="../media/image520.png"/><Relationship Id="rId12" Type="http://schemas.openxmlformats.org/officeDocument/2006/relationships/image" Target="../media/image5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11" Type="http://schemas.openxmlformats.org/officeDocument/2006/relationships/image" Target="../media/image560.png"/><Relationship Id="rId5" Type="http://schemas.openxmlformats.org/officeDocument/2006/relationships/image" Target="../media/image11.svg"/><Relationship Id="rId10" Type="http://schemas.openxmlformats.org/officeDocument/2006/relationships/image" Target="../media/image550.png"/><Relationship Id="rId4" Type="http://schemas.openxmlformats.org/officeDocument/2006/relationships/image" Target="../media/image10.png"/><Relationship Id="rId9" Type="http://schemas.openxmlformats.org/officeDocument/2006/relationships/image" Target="../media/image5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ihaibudiu.github.io/work/cv.html#budiu-sigmod24" TargetMode="External"/><Relationship Id="rId2" Type="http://schemas.openxmlformats.org/officeDocument/2006/relationships/hyperlink" Target="https://www.google.com/url?sa=t&amp;source=web&amp;rct=j&amp;opi=89978449&amp;url=https://www.vldb.org/pvldb/vol16/p1601-budiu.pdf&amp;ved=2ahUKEwjwivXC58yFAxUCIzQIHeeuDVIQFnoECAYQAQ&amp;usg=AOvVaw21ZjOjiRzJB47a8nqyGZ3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hyperlink" Target="https://pixabay.com/en/database-schematic-server-computing-33410/" TargetMode="External"/><Relationship Id="rId7" Type="http://schemas.openxmlformats.org/officeDocument/2006/relationships/image" Target="../media/image9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3.png"/><Relationship Id="rId18" Type="http://schemas.openxmlformats.org/officeDocument/2006/relationships/image" Target="../media/image107.png"/><Relationship Id="rId26" Type="http://schemas.openxmlformats.org/officeDocument/2006/relationships/image" Target="../media/image1140.png"/><Relationship Id="rId3" Type="http://schemas.openxmlformats.org/officeDocument/2006/relationships/image" Target="../media/image980.png"/><Relationship Id="rId21" Type="http://schemas.openxmlformats.org/officeDocument/2006/relationships/image" Target="../media/image109.png"/><Relationship Id="rId7" Type="http://schemas.openxmlformats.org/officeDocument/2006/relationships/image" Target="../media/image100.png"/><Relationship Id="rId12" Type="http://schemas.openxmlformats.org/officeDocument/2006/relationships/image" Target="../media/image79.png"/><Relationship Id="rId17" Type="http://schemas.openxmlformats.org/officeDocument/2006/relationships/image" Target="../media/image88.png"/><Relationship Id="rId25" Type="http://schemas.openxmlformats.org/officeDocument/2006/relationships/image" Target="../media/image1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6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78.png"/><Relationship Id="rId24" Type="http://schemas.openxmlformats.org/officeDocument/2006/relationships/image" Target="../media/image112.png"/><Relationship Id="rId5" Type="http://schemas.openxmlformats.org/officeDocument/2006/relationships/image" Target="../media/image990.png"/><Relationship Id="rId15" Type="http://schemas.openxmlformats.org/officeDocument/2006/relationships/image" Target="../media/image105.png"/><Relationship Id="rId23" Type="http://schemas.openxmlformats.org/officeDocument/2006/relationships/image" Target="../media/image111.png"/><Relationship Id="rId10" Type="http://schemas.openxmlformats.org/officeDocument/2006/relationships/image" Target="../media/image77.png"/><Relationship Id="rId19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Relationship Id="rId22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3.png"/><Relationship Id="rId18" Type="http://schemas.openxmlformats.org/officeDocument/2006/relationships/image" Target="../media/image122.png"/><Relationship Id="rId3" Type="http://schemas.openxmlformats.org/officeDocument/2006/relationships/image" Target="../media/image990.png"/><Relationship Id="rId21" Type="http://schemas.openxmlformats.org/officeDocument/2006/relationships/image" Target="../media/image124.png"/><Relationship Id="rId7" Type="http://schemas.openxmlformats.org/officeDocument/2006/relationships/image" Target="../media/image110.png"/><Relationship Id="rId12" Type="http://schemas.openxmlformats.org/officeDocument/2006/relationships/image" Target="../media/image112.png"/><Relationship Id="rId17" Type="http://schemas.openxmlformats.org/officeDocument/2006/relationships/image" Target="../media/image121.png"/><Relationship Id="rId2" Type="http://schemas.openxmlformats.org/officeDocument/2006/relationships/image" Target="../media/image85.png"/><Relationship Id="rId16" Type="http://schemas.openxmlformats.org/officeDocument/2006/relationships/image" Target="../media/image120.png"/><Relationship Id="rId20" Type="http://schemas.openxmlformats.org/officeDocument/2006/relationships/image" Target="../media/image8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18.png"/><Relationship Id="rId5" Type="http://schemas.openxmlformats.org/officeDocument/2006/relationships/image" Target="../media/image115.png"/><Relationship Id="rId15" Type="http://schemas.openxmlformats.org/officeDocument/2006/relationships/image" Target="../media/image119.png"/><Relationship Id="rId10" Type="http://schemas.openxmlformats.org/officeDocument/2006/relationships/image" Target="../media/image117.png"/><Relationship Id="rId19" Type="http://schemas.openxmlformats.org/officeDocument/2006/relationships/image" Target="../media/image123.png"/><Relationship Id="rId4" Type="http://schemas.openxmlformats.org/officeDocument/2006/relationships/image" Target="../media/image86.png"/><Relationship Id="rId9" Type="http://schemas.openxmlformats.org/officeDocument/2006/relationships/image" Target="../media/image116.png"/><Relationship Id="rId14" Type="http://schemas.openxmlformats.org/officeDocument/2006/relationships/image" Target="../media/image1140.png"/><Relationship Id="rId22" Type="http://schemas.openxmlformats.org/officeDocument/2006/relationships/image" Target="../media/image12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77.png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2.png"/><Relationship Id="rId3" Type="http://schemas.openxmlformats.org/officeDocument/2006/relationships/image" Target="../media/image111.png"/><Relationship Id="rId7" Type="http://schemas.openxmlformats.org/officeDocument/2006/relationships/image" Target="../media/image127.png"/><Relationship Id="rId12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300.png"/><Relationship Id="rId5" Type="http://schemas.openxmlformats.org/officeDocument/2006/relationships/image" Target="../media/image117.png"/><Relationship Id="rId10" Type="http://schemas.openxmlformats.org/officeDocument/2006/relationships/image" Target="../media/image102.png"/><Relationship Id="rId4" Type="http://schemas.openxmlformats.org/officeDocument/2006/relationships/image" Target="../media/image116.png"/><Relationship Id="rId9" Type="http://schemas.openxmlformats.org/officeDocument/2006/relationships/image" Target="../media/image1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eviantart.com/barrymieny/art/Layered-Database-Source-Documents-348798124" TargetMode="External"/><Relationship Id="rId5" Type="http://schemas.openxmlformats.org/officeDocument/2006/relationships/image" Target="../media/image1.jp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3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database-schematic-server-computing-33410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hyperlink" Target="https://github.com/tchajed/database-stream-processing-theory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hyperlink" Target="feldera.com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crates.io/crates/dbsp" TargetMode="External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database-schematic-server-computing-33410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database-schematic-server-computing-33410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8.png"/><Relationship Id="rId3" Type="http://schemas.openxmlformats.org/officeDocument/2006/relationships/hyperlink" Target="https://pixabay.com/en/database-schematic-server-computing-33410/" TargetMode="External"/><Relationship Id="rId7" Type="http://schemas.openxmlformats.org/officeDocument/2006/relationships/image" Target="../media/image1210.png"/><Relationship Id="rId12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0.png"/><Relationship Id="rId11" Type="http://schemas.openxmlformats.org/officeDocument/2006/relationships/image" Target="../media/image16.png"/><Relationship Id="rId5" Type="http://schemas.openxmlformats.org/officeDocument/2006/relationships/image" Target="../media/image1010.png"/><Relationship Id="rId15" Type="http://schemas.openxmlformats.org/officeDocument/2006/relationships/image" Target="../media/image20.png"/><Relationship Id="rId10" Type="http://schemas.openxmlformats.org/officeDocument/2006/relationships/image" Target="../media/image11.svg"/><Relationship Id="rId4" Type="http://schemas.openxmlformats.org/officeDocument/2006/relationships/image" Target="../media/image910.png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65.svg"/><Relationship Id="rId7" Type="http://schemas.openxmlformats.org/officeDocument/2006/relationships/hyperlink" Target="https://pixabay.com/en/database-schematic-server-computing-33410/" TargetMode="Externa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167.svg"/><Relationship Id="rId10" Type="http://schemas.openxmlformats.org/officeDocument/2006/relationships/image" Target="../media/image3.png"/><Relationship Id="rId4" Type="http://schemas.openxmlformats.org/officeDocument/2006/relationships/image" Target="../media/image166.png"/><Relationship Id="rId9" Type="http://schemas.openxmlformats.org/officeDocument/2006/relationships/image" Target="../media/image179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sv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78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010.png"/><Relationship Id="rId18" Type="http://schemas.openxmlformats.org/officeDocument/2006/relationships/image" Target="../media/image29.png"/><Relationship Id="rId3" Type="http://schemas.openxmlformats.org/officeDocument/2006/relationships/hyperlink" Target="https://pixabay.com/en/database-schematic-server-computing-33410/" TargetMode="External"/><Relationship Id="rId21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9.png"/><Relationship Id="rId16" Type="http://schemas.openxmlformats.org/officeDocument/2006/relationships/image" Target="../media/image20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image" Target="../media/image1210.png"/><Relationship Id="rId23" Type="http://schemas.openxmlformats.org/officeDocument/2006/relationships/image" Target="../media/image210.png"/><Relationship Id="rId10" Type="http://schemas.openxmlformats.org/officeDocument/2006/relationships/image" Target="../media/image25.png"/><Relationship Id="rId19" Type="http://schemas.openxmlformats.org/officeDocument/2006/relationships/image" Target="../media/image30.png"/><Relationship Id="rId4" Type="http://schemas.openxmlformats.org/officeDocument/2006/relationships/image" Target="../media/image130.png"/><Relationship Id="rId9" Type="http://schemas.openxmlformats.org/officeDocument/2006/relationships/image" Target="../media/image24.png"/><Relationship Id="rId14" Type="http://schemas.openxmlformats.org/officeDocument/2006/relationships/image" Target="../media/image1110.png"/><Relationship Id="rId22" Type="http://schemas.openxmlformats.org/officeDocument/2006/relationships/image" Target="../media/image3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The_library_at_trinity_college.jpg" TargetMode="External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9.png"/><Relationship Id="rId4" Type="http://schemas.openxmlformats.org/officeDocument/2006/relationships/image" Target="../media/image19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cobblestone.wordpress.com/2012/02/24/friday-motorway-music-feb-24-from-the-black-box/" TargetMode="External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5.png"/><Relationship Id="rId4" Type="http://schemas.openxmlformats.org/officeDocument/2006/relationships/image" Target="../media/image26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4.png"/><Relationship Id="rId4" Type="http://schemas.openxmlformats.org/officeDocument/2006/relationships/image" Target="../media/image28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hyperlink" Target="https://github.com/TimelyDataflow/differential-dataflow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0E4E-D145-46CD-AB9B-3663C5A7F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557" y="109959"/>
            <a:ext cx="11786886" cy="2998720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DBSP: </a:t>
            </a:r>
            <a:b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Incremental Computation on Streams and Its Applications  to Databases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8FC00-57FC-44CF-92E8-56E4B9431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7135" y="4359931"/>
            <a:ext cx="9144000" cy="1864053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Mihai Budiu –                  .</a:t>
            </a:r>
          </a:p>
          <a:p>
            <a:r>
              <a:rPr lang="en-US" sz="3200" dirty="0"/>
              <a:t>December 5, 2024</a:t>
            </a:r>
          </a:p>
          <a:p>
            <a:r>
              <a:rPr lang="en-US" sz="3200" dirty="0"/>
              <a:t>Imperial College, London</a:t>
            </a:r>
          </a:p>
          <a:p>
            <a:r>
              <a:rPr lang="en-US" dirty="0"/>
              <a:t>Large-Scale Data &amp; Systems Group</a:t>
            </a:r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3" descr="Icon, funnel chart&#10;&#10;Description automatically generated">
            <a:extLst>
              <a:ext uri="{FF2B5EF4-FFF2-40B4-BE49-F238E27FC236}">
                <a16:creationId xmlns:a16="http://schemas.microsoft.com/office/drawing/2014/main" id="{331D17F2-A725-1E10-F12F-B6C0FEF96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58522" y="3574112"/>
            <a:ext cx="3040487" cy="3040487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1A980427-447F-2556-FC14-ABDB87CE54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089"/>
          <a:stretch/>
        </p:blipFill>
        <p:spPr>
          <a:xfrm>
            <a:off x="52627" y="4226999"/>
            <a:ext cx="3954417" cy="2387600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4C38D6F-905C-D210-EB05-0176A96529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885" y="4024519"/>
            <a:ext cx="1528642" cy="67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8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F8E0-B9A3-4007-B5A9-B9F8C8DF0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E26C7-2EE1-4369-B97F-2817E45C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35C69596-626E-4AD6-910F-9A9C2DAEA3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1772" y="2556769"/>
                <a:ext cx="10892028" cy="406805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Infinite vectors  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                                      </a:t>
                </a:r>
              </a:p>
              <a:p>
                <a:endParaRPr lang="en-US" dirty="0"/>
              </a:p>
              <a:p>
                <a:r>
                  <a:rPr lang="en-US" b="0" i="1" dirty="0">
                    <a:latin typeface="Cambria Math" panose="02040503050406030204" pitchFamily="18" charset="0"/>
                  </a:rPr>
                  <a:t>s</a:t>
                </a:r>
                <a:r>
                  <a:rPr lang="en-US" b="0" dirty="0">
                    <a:latin typeface="Cambria Math" panose="02040503050406030204" pitchFamily="18" charset="0"/>
                  </a:rPr>
                  <a:t>[0] = 1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b="0" dirty="0"/>
                  <a:t>= streams with elements of type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We require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to have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+,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−, 0</m:t>
                    </m:r>
                  </m:oMath>
                </a14:m>
                <a:r>
                  <a:rPr lang="en-US" b="0" dirty="0"/>
                  <a:t> </a:t>
                </a:r>
              </a:p>
              <a:p>
                <a:pPr lvl="1"/>
                <a:r>
                  <a:rPr lang="en-US" dirty="0"/>
                  <a:t>(a commutative group)</a:t>
                </a:r>
                <a:endParaRPr lang="en-US" b="0" dirty="0"/>
              </a:p>
            </p:txBody>
          </p:sp>
        </mc:Choice>
        <mc:Fallback xmlns="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35C69596-626E-4AD6-910F-9A9C2DAEA3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1772" y="2556769"/>
                <a:ext cx="10892028" cy="4068059"/>
              </a:xfrm>
              <a:blipFill>
                <a:blip r:embed="rId2"/>
                <a:stretch>
                  <a:fillRect l="-1007" t="-2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8AE4048A-AEF5-45A4-A39F-AD49B9AC2D27}"/>
              </a:ext>
            </a:extLst>
          </p:cNvPr>
          <p:cNvGrpSpPr/>
          <p:nvPr/>
        </p:nvGrpSpPr>
        <p:grpSpPr>
          <a:xfrm>
            <a:off x="1282739" y="3122243"/>
            <a:ext cx="3148312" cy="369332"/>
            <a:chOff x="2558005" y="365125"/>
            <a:chExt cx="3148312" cy="3693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F609DEE-E9A7-46DC-A87F-8D40F8FFF89B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B1F9AD-5877-45F6-BBBE-74636EEAAD71}"/>
                </a:ext>
              </a:extLst>
            </p:cNvPr>
            <p:cNvSpPr txBox="1"/>
            <p:nvPr/>
          </p:nvSpPr>
          <p:spPr>
            <a:xfrm>
              <a:off x="2951544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-1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475D91-159B-40B6-93CF-9640B0F19DBA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-2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A08AE87-8689-45E1-9601-DA3B5B7E0D09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-1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84944C-A295-449C-B570-F19FA19F409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AD27172-0626-43ED-95A5-74A089D7F0FF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2D0F119-3844-4869-BC98-F66D4746C5AF}"/>
                </a:ext>
              </a:extLst>
            </p:cNvPr>
            <p:cNvSpPr txBox="1"/>
            <p:nvPr/>
          </p:nvSpPr>
          <p:spPr>
            <a:xfrm>
              <a:off x="4919239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909EBC4-EBA4-495A-89BD-6E21C17AF845}"/>
                </a:ext>
              </a:extLst>
            </p:cNvPr>
            <p:cNvSpPr txBox="1"/>
            <p:nvPr/>
          </p:nvSpPr>
          <p:spPr>
            <a:xfrm>
              <a:off x="5312778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</p:grpSp>
      <p:pic>
        <p:nvPicPr>
          <p:cNvPr id="6" name="Picture 5" descr="A picture containing grass, water, outdoor, plant&#10;&#10;Description automatically generated">
            <a:extLst>
              <a:ext uri="{FF2B5EF4-FFF2-40B4-BE49-F238E27FC236}">
                <a16:creationId xmlns:a16="http://schemas.microsoft.com/office/drawing/2014/main" id="{4A9532E1-22B6-47EE-6919-C72BFE3E9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902" y="1116873"/>
            <a:ext cx="3329897" cy="443986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359CCA6-D2D3-32F9-8D14-4E6068B6E0BE}"/>
              </a:ext>
            </a:extLst>
          </p:cNvPr>
          <p:cNvCxnSpPr>
            <a:cxnSpLocks/>
          </p:cNvCxnSpPr>
          <p:nvPr/>
        </p:nvCxnSpPr>
        <p:spPr>
          <a:xfrm flipH="1">
            <a:off x="1337938" y="3680634"/>
            <a:ext cx="30931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A4C0050-DBA3-1A5B-DB8D-0A4A41EF7417}"/>
              </a:ext>
            </a:extLst>
          </p:cNvPr>
          <p:cNvSpPr txBox="1"/>
          <p:nvPr/>
        </p:nvSpPr>
        <p:spPr>
          <a:xfrm>
            <a:off x="3218381" y="3588222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977280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548DF-9E14-34AD-99B9-60EB93D95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9BDC1D-0D66-D66A-FD17-DAE54DD855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067049"/>
                <a:ext cx="10515600" cy="310991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+, −, 0)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is a commutative group</a:t>
                </a:r>
                <a:endParaRPr lang="en-US" dirty="0"/>
              </a:p>
              <a:p>
                <a:r>
                  <a:rPr lang="en-US" dirty="0"/>
                  <a:t>A group has 3 operations:</a:t>
                </a:r>
              </a:p>
              <a:p>
                <a:pPr lvl="1"/>
                <a:r>
                  <a:rPr lang="en-US" dirty="0"/>
                  <a:t>an associative addition operation: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a neutral element for addition 0</a:t>
                </a:r>
              </a:p>
              <a:p>
                <a:pPr lvl="1"/>
                <a:r>
                  <a:rPr lang="en-US" dirty="0"/>
                  <a:t>and an inverse for each element (negation):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9BDC1D-0D66-D66A-FD17-DAE54DD855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067049"/>
                <a:ext cx="10515600" cy="3109913"/>
              </a:xfrm>
              <a:blipFill>
                <a:blip r:embed="rId2"/>
                <a:stretch>
                  <a:fillRect l="-1043" t="-3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32123-00F6-4333-25EF-60191396F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A group of people sitting on the grass&#10;&#10;Description automatically generated with medium confidence">
            <a:extLst>
              <a:ext uri="{FF2B5EF4-FFF2-40B4-BE49-F238E27FC236}">
                <a16:creationId xmlns:a16="http://schemas.microsoft.com/office/drawing/2014/main" id="{7F01C210-5E27-98F2-4F86-8F85DDF6F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386205" y="0"/>
            <a:ext cx="4805795" cy="270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22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7BDDE-EA4D-4529-8D59-A22E697F0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543"/>
            <a:ext cx="10515600" cy="1028071"/>
          </a:xfrm>
        </p:spPr>
        <p:txBody>
          <a:bodyPr/>
          <a:lstStyle/>
          <a:p>
            <a:r>
              <a:rPr lang="en-US" dirty="0"/>
              <a:t>Analog and digital signals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1DFCDBFF-4969-429A-B1E6-BCC725C585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61"/>
          <a:stretch/>
        </p:blipFill>
        <p:spPr>
          <a:xfrm>
            <a:off x="0" y="1069923"/>
            <a:ext cx="7148946" cy="2675423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2E562D39-BCAE-4210-B7EB-31C7D281D3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5"/>
          <a:stretch/>
        </p:blipFill>
        <p:spPr>
          <a:xfrm>
            <a:off x="4996873" y="4011164"/>
            <a:ext cx="7148946" cy="2846836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B4CC641B-046D-4AC4-9967-E4A67C6097D6}"/>
              </a:ext>
            </a:extLst>
          </p:cNvPr>
          <p:cNvSpPr/>
          <p:nvPr/>
        </p:nvSpPr>
        <p:spPr>
          <a:xfrm rot="2256722">
            <a:off x="5882996" y="3653430"/>
            <a:ext cx="901667" cy="488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9C49E6-F2B3-47AC-B9AB-D49B76110FE4}"/>
              </a:ext>
            </a:extLst>
          </p:cNvPr>
          <p:cNvSpPr txBox="1"/>
          <p:nvPr/>
        </p:nvSpPr>
        <p:spPr>
          <a:xfrm>
            <a:off x="6680200" y="3560680"/>
            <a:ext cx="3634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Analog to digital conversion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0C839C4-719C-4AB9-9B88-927007DBA0ED}"/>
              </a:ext>
            </a:extLst>
          </p:cNvPr>
          <p:cNvSpPr/>
          <p:nvPr/>
        </p:nvSpPr>
        <p:spPr>
          <a:xfrm rot="13140626">
            <a:off x="5205664" y="3634222"/>
            <a:ext cx="901667" cy="488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03F041-A657-45CC-8CEE-FDDB6A90CF98}"/>
              </a:ext>
            </a:extLst>
          </p:cNvPr>
          <p:cNvSpPr txBox="1"/>
          <p:nvPr/>
        </p:nvSpPr>
        <p:spPr>
          <a:xfrm>
            <a:off x="1677178" y="3835921"/>
            <a:ext cx="3630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Digital to analog conversion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793A1CB-D3CB-4108-89D5-F45BB6FAB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6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cd&#10;&#10;Description automatically generated with medium confidence">
            <a:extLst>
              <a:ext uri="{FF2B5EF4-FFF2-40B4-BE49-F238E27FC236}">
                <a16:creationId xmlns:a16="http://schemas.microsoft.com/office/drawing/2014/main" id="{282EA184-4428-48BB-B59C-A0F3FBFD8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75600" y="2853266"/>
            <a:ext cx="3911600" cy="3886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3146BF-3DC2-4B4F-A774-291E8582F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Nyquist–Shannon sampling theorem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E635F-8686-4821-BD98-F5BF1BF67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5700"/>
          </a:xfrm>
        </p:spPr>
        <p:txBody>
          <a:bodyPr/>
          <a:lstStyle/>
          <a:p>
            <a:r>
              <a:rPr lang="en-US" dirty="0"/>
              <a:t>If a signal contains no frequencies higher than B hertz, it is </a:t>
            </a:r>
            <a:r>
              <a:rPr lang="en-US" b="1" dirty="0"/>
              <a:t>completely</a:t>
            </a:r>
            <a:r>
              <a:rPr lang="en-US" dirty="0"/>
              <a:t> determined by giving its values at a series of points spaced 1/(2B) seconds apart.</a:t>
            </a:r>
          </a:p>
          <a:p>
            <a:r>
              <a:rPr lang="en-US" dirty="0"/>
              <a:t>Our ears cannot hear more than 20khz</a:t>
            </a:r>
          </a:p>
          <a:p>
            <a:pPr lvl="1"/>
            <a:r>
              <a:rPr lang="en-US" dirty="0"/>
              <a:t>CDs sampling rate is 44.1khz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88B3E29-A262-4126-9A47-933A6565D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86D5E6-64CD-44FA-A683-ED5450596CB9}"/>
              </a:ext>
            </a:extLst>
          </p:cNvPr>
          <p:cNvSpPr txBox="1"/>
          <p:nvPr/>
        </p:nvSpPr>
        <p:spPr>
          <a:xfrm>
            <a:off x="794803" y="4686004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Analog signal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17F69F-3A65-49BF-A861-A5A7520CBF7A}"/>
              </a:ext>
            </a:extLst>
          </p:cNvPr>
          <p:cNvSpPr txBox="1"/>
          <p:nvPr/>
        </p:nvSpPr>
        <p:spPr>
          <a:xfrm>
            <a:off x="4406900" y="4686004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Analog signal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1F18C8-C552-4D30-BF0B-F37323CE0DC6}"/>
              </a:ext>
            </a:extLst>
          </p:cNvPr>
          <p:cNvSpPr txBox="1"/>
          <p:nvPr/>
        </p:nvSpPr>
        <p:spPr>
          <a:xfrm>
            <a:off x="2513993" y="4686004"/>
            <a:ext cx="1463670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Analog circuit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079F52F-C081-45C3-99CC-1A6089BE2481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>
            <a:off x="2218591" y="4870670"/>
            <a:ext cx="295402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7877C2B-DFCC-49C4-ADF0-4966CBD6BEBC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3977663" y="4870670"/>
            <a:ext cx="429237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4C82D1-A863-48E7-9758-40B9C9EAFEEB}"/>
              </a:ext>
            </a:extLst>
          </p:cNvPr>
          <p:cNvSpPr txBox="1"/>
          <p:nvPr/>
        </p:nvSpPr>
        <p:spPr>
          <a:xfrm>
            <a:off x="823686" y="5610015"/>
            <a:ext cx="136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Digital signal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56B7C2-DFA9-483D-93A8-F7F679F2380D}"/>
              </a:ext>
            </a:extLst>
          </p:cNvPr>
          <p:cNvSpPr txBox="1"/>
          <p:nvPr/>
        </p:nvSpPr>
        <p:spPr>
          <a:xfrm>
            <a:off x="4441216" y="5610015"/>
            <a:ext cx="136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Digital signal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1F1C5A-11D7-4C93-B9F4-EF1FE6687A29}"/>
              </a:ext>
            </a:extLst>
          </p:cNvPr>
          <p:cNvSpPr txBox="1"/>
          <p:nvPr/>
        </p:nvSpPr>
        <p:spPr>
          <a:xfrm>
            <a:off x="2852020" y="5610015"/>
            <a:ext cx="980910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Program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194A8B0-58B2-4AE5-B1EC-05E9491B27D1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2193356" y="5794681"/>
            <a:ext cx="658664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33CD62A-B59E-4079-BA94-83E1997C7025}"/>
              </a:ext>
            </a:extLst>
          </p:cNvPr>
          <p:cNvCxnSpPr>
            <a:cxnSpLocks/>
            <a:stCxn id="20" idx="3"/>
            <a:endCxn id="19" idx="1"/>
          </p:cNvCxnSpPr>
          <p:nvPr/>
        </p:nvCxnSpPr>
        <p:spPr>
          <a:xfrm>
            <a:off x="3832930" y="5794681"/>
            <a:ext cx="608286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D646825-9641-4457-AEDD-69CCCD680852}"/>
              </a:ext>
            </a:extLst>
          </p:cNvPr>
          <p:cNvCxnSpPr>
            <a:cxnSpLocks/>
            <a:stCxn id="4" idx="2"/>
            <a:endCxn id="18" idx="0"/>
          </p:cNvCxnSpPr>
          <p:nvPr/>
        </p:nvCxnSpPr>
        <p:spPr>
          <a:xfrm>
            <a:off x="1506697" y="5055336"/>
            <a:ext cx="1824" cy="554679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8EC1FB0-DCDF-464B-AC31-AAE2F5A11CAA}"/>
              </a:ext>
            </a:extLst>
          </p:cNvPr>
          <p:cNvCxnSpPr>
            <a:cxnSpLocks/>
            <a:stCxn id="19" idx="0"/>
            <a:endCxn id="7" idx="2"/>
          </p:cNvCxnSpPr>
          <p:nvPr/>
        </p:nvCxnSpPr>
        <p:spPr>
          <a:xfrm flipH="1" flipV="1">
            <a:off x="5118794" y="5055336"/>
            <a:ext cx="7257" cy="554679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4E493BC-E099-46B7-9220-EA37EF83FF0B}"/>
              </a:ext>
            </a:extLst>
          </p:cNvPr>
          <p:cNvSpPr txBox="1"/>
          <p:nvPr/>
        </p:nvSpPr>
        <p:spPr>
          <a:xfrm>
            <a:off x="953346" y="5146684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A/D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EE5C780-ACDF-4892-8B71-C890EF27D7C4}"/>
              </a:ext>
            </a:extLst>
          </p:cNvPr>
          <p:cNvSpPr txBox="1"/>
          <p:nvPr/>
        </p:nvSpPr>
        <p:spPr>
          <a:xfrm>
            <a:off x="5226358" y="5146684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D/A</a:t>
            </a:r>
          </a:p>
        </p:txBody>
      </p:sp>
    </p:spTree>
    <p:extLst>
      <p:ext uri="{BB962C8B-B14F-4D97-AF65-F5344CB8AC3E}">
        <p14:creationId xmlns:p14="http://schemas.microsoft.com/office/powerpoint/2010/main" val="7837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  <p:bldP spid="18" grpId="0"/>
      <p:bldP spid="19" grpId="0"/>
      <p:bldP spid="20" grpId="0" animBg="1"/>
      <p:bldP spid="39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F441D-5753-4A83-A735-93B7701DE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C223C3-EE29-4749-9698-4A8A299A16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1057467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 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is the neutral element for stream addition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C223C3-EE29-4749-9698-4A8A299A16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1057467" cy="43513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FB320-AC25-4FAA-B89D-0D9908822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A picture containing accessory, orange, bandage, Band Aid&#10;&#10;Description automatically generated">
            <a:extLst>
              <a:ext uri="{FF2B5EF4-FFF2-40B4-BE49-F238E27FC236}">
                <a16:creationId xmlns:a16="http://schemas.microsoft.com/office/drawing/2014/main" id="{BCD4CCE3-467E-447A-A996-F6F59CBB2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34" y="3045089"/>
            <a:ext cx="3221567" cy="322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53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1867-328A-48EB-8038-9A2E92FC4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Stream computations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2E03C-94B0-EFAE-27C5-50D8C26F2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5980"/>
            <a:ext cx="10515600" cy="2049120"/>
          </a:xfrm>
        </p:spPr>
        <p:txBody>
          <a:bodyPr/>
          <a:lstStyle/>
          <a:p>
            <a:r>
              <a:rPr lang="en-US" sz="4000" dirty="0"/>
              <a:t>Inputs and outputs are streams</a:t>
            </a:r>
          </a:p>
          <a:p>
            <a:pPr lvl="1"/>
            <a:r>
              <a:rPr lang="en-US" sz="3600" dirty="0"/>
              <a:t>double arrows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6BF77-85B3-4F44-A59A-2F95C3DE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15</a:t>
            </a:fld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9142AF-B55A-4C80-A474-90A4CF551EF5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3664583" y="4342692"/>
            <a:ext cx="732366" cy="2817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5B95FC6-15F5-4B78-BCDF-2A5DF0C8058A}"/>
              </a:ext>
            </a:extLst>
          </p:cNvPr>
          <p:cNvCxnSpPr>
            <a:cxnSpLocks/>
            <a:stCxn id="34" idx="3"/>
            <a:endCxn id="51" idx="1"/>
          </p:cNvCxnSpPr>
          <p:nvPr/>
        </p:nvCxnSpPr>
        <p:spPr>
          <a:xfrm>
            <a:off x="3664583" y="5132798"/>
            <a:ext cx="732366" cy="42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BBF01F9-670F-484A-A76F-8313DA0F11A7}"/>
              </a:ext>
            </a:extLst>
          </p:cNvPr>
          <p:cNvGrpSpPr/>
          <p:nvPr/>
        </p:nvGrpSpPr>
        <p:grpSpPr>
          <a:xfrm>
            <a:off x="2090427" y="4111859"/>
            <a:ext cx="1574156" cy="461665"/>
            <a:chOff x="3345083" y="365125"/>
            <a:chExt cx="1574156" cy="46166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4435C4-D9C7-4E33-B87B-B8CCD91E5BCF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DBF4C2-D04F-4C13-BC13-6FBB5277337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DBF4C2-D04F-4C13-BC13-6FBB527733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461665"/>
                </a:xfrm>
                <a:prstGeom prst="rect">
                  <a:avLst/>
                </a:prstGeom>
                <a:blipFill>
                  <a:blip r:embed="rId2"/>
                  <a:stretch>
                    <a:fillRect l="-149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23F489A-6989-42EF-9C33-FFA4BF432DBD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23F489A-6989-42EF-9C33-FFA4BF432D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149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822DFC6-98A1-4DC3-B020-EF4AE4370898}"/>
                    </a:ext>
                  </a:extLst>
                </p:cNvPr>
                <p:cNvSpPr txBox="1"/>
                <p:nvPr/>
              </p:nvSpPr>
              <p:spPr>
                <a:xfrm>
                  <a:off x="4525700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822DFC6-98A1-4DC3-B020-EF4AE43708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5700" y="365125"/>
                  <a:ext cx="393539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2A2D5E2-6EAF-8A6D-192D-54CC7AFB41C9}"/>
              </a:ext>
            </a:extLst>
          </p:cNvPr>
          <p:cNvGrpSpPr/>
          <p:nvPr/>
        </p:nvGrpSpPr>
        <p:grpSpPr>
          <a:xfrm>
            <a:off x="6945560" y="4540819"/>
            <a:ext cx="1574156" cy="461665"/>
            <a:chOff x="3345083" y="365125"/>
            <a:chExt cx="1574156" cy="461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BFCB4C-34FF-287C-E59E-CD82DD07BFCD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E9A3FD0-576A-FB97-46A1-177C6BBFF08E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E9A3FD0-576A-FB97-46A1-177C6BBFF0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461665"/>
                </a:xfrm>
                <a:prstGeom prst="rect">
                  <a:avLst/>
                </a:prstGeom>
                <a:blipFill>
                  <a:blip r:embed="rId5"/>
                  <a:stretch>
                    <a:fillRect r="-1212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229C76E-7A79-8E39-2F77-6BBA9ADD3942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229C76E-7A79-8E39-2F77-6BBA9ADD39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461665"/>
                </a:xfrm>
                <a:prstGeom prst="rect">
                  <a:avLst/>
                </a:prstGeom>
                <a:blipFill>
                  <a:blip r:embed="rId6"/>
                  <a:stretch>
                    <a:fillRect r="-895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EE11BB4-C519-6CF9-ED7A-8368594C6DD7}"/>
                    </a:ext>
                  </a:extLst>
                </p:cNvPr>
                <p:cNvSpPr txBox="1"/>
                <p:nvPr/>
              </p:nvSpPr>
              <p:spPr>
                <a:xfrm>
                  <a:off x="4525700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EE11BB4-C519-6CF9-ED7A-8368594C6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5700" y="365125"/>
                  <a:ext cx="393539" cy="461665"/>
                </a:xfrm>
                <a:prstGeom prst="rect">
                  <a:avLst/>
                </a:prstGeom>
                <a:blipFill>
                  <a:blip r:embed="rId7"/>
                  <a:stretch>
                    <a:fillRect r="-1044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58D2EBB-712D-30B8-7994-1E37ADF08D9C}"/>
              </a:ext>
            </a:extLst>
          </p:cNvPr>
          <p:cNvGrpSpPr/>
          <p:nvPr/>
        </p:nvGrpSpPr>
        <p:grpSpPr>
          <a:xfrm>
            <a:off x="2090427" y="4901965"/>
            <a:ext cx="1574156" cy="461665"/>
            <a:chOff x="3345083" y="365125"/>
            <a:chExt cx="1574156" cy="46166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E3ADAD1-BC1A-94E1-7870-9E66DCFB089C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3E11326-67CD-08D1-49EB-1A82D2FCC252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3E11326-67CD-08D1-49EB-1A82D2FCC2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10448" b="-1538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E9200D5-02E9-4DDF-B124-E17C3B732A7E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E9200D5-02E9-4DDF-B124-E17C3B732A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10448" b="-1538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0D0AFB6-9454-8F60-F685-9C51D6530FD7}"/>
                    </a:ext>
                  </a:extLst>
                </p:cNvPr>
                <p:cNvSpPr txBox="1"/>
                <p:nvPr/>
              </p:nvSpPr>
              <p:spPr>
                <a:xfrm>
                  <a:off x="4525700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0D0AFB6-9454-8F60-F685-9C51D6530F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5700" y="365125"/>
                  <a:ext cx="393539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10606" b="-1538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959B8A6-2AE3-15D6-F248-C402749FCDED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3664583" y="5132798"/>
            <a:ext cx="604858" cy="423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42E573E-9D5F-FA02-2E1B-AEC3B6C70763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3664583" y="4342692"/>
            <a:ext cx="580634" cy="1408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CC63B0D-25BB-DEFB-1D49-A37992868AAF}"/>
                  </a:ext>
                </a:extLst>
              </p:cNvPr>
              <p:cNvSpPr/>
              <p:nvPr/>
            </p:nvSpPr>
            <p:spPr>
              <a:xfrm>
                <a:off x="4396949" y="4122426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CC63B0D-25BB-DEFB-1D49-A37992868A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6949" y="4122426"/>
                <a:ext cx="732366" cy="51646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A991047-DD62-C6E2-0331-E92B2F50DBC7}"/>
                  </a:ext>
                </a:extLst>
              </p:cNvPr>
              <p:cNvSpPr/>
              <p:nvPr/>
            </p:nvSpPr>
            <p:spPr>
              <a:xfrm>
                <a:off x="5611884" y="4518968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A991047-DD62-C6E2-0331-E92B2F50DB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884" y="4518968"/>
                <a:ext cx="732366" cy="51646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74B0A8C-14CF-4C96-82C7-B6A9A4BEB0C8}"/>
                  </a:ext>
                </a:extLst>
              </p:cNvPr>
              <p:cNvSpPr/>
              <p:nvPr/>
            </p:nvSpPr>
            <p:spPr>
              <a:xfrm>
                <a:off x="4396949" y="487879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74B0A8C-14CF-4C96-82C7-B6A9A4BEB0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6949" y="4878799"/>
                <a:ext cx="732366" cy="51646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CE85610-6BEF-31CF-02AD-3FB95339A790}"/>
              </a:ext>
            </a:extLst>
          </p:cNvPr>
          <p:cNvCxnSpPr>
            <a:cxnSpLocks/>
            <a:stCxn id="47" idx="3"/>
            <a:endCxn id="49" idx="1"/>
          </p:cNvCxnSpPr>
          <p:nvPr/>
        </p:nvCxnSpPr>
        <p:spPr>
          <a:xfrm>
            <a:off x="5129315" y="4380660"/>
            <a:ext cx="482569" cy="3965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27B04A9-3C35-2C40-46AA-AEEB46D4BE9C}"/>
              </a:ext>
            </a:extLst>
          </p:cNvPr>
          <p:cNvCxnSpPr>
            <a:cxnSpLocks/>
            <a:stCxn id="51" idx="3"/>
            <a:endCxn id="49" idx="1"/>
          </p:cNvCxnSpPr>
          <p:nvPr/>
        </p:nvCxnSpPr>
        <p:spPr>
          <a:xfrm flipV="1">
            <a:off x="5129315" y="4777202"/>
            <a:ext cx="482569" cy="35983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534F880-9C14-2209-AC3C-D16AF387CDCE}"/>
              </a:ext>
            </a:extLst>
          </p:cNvPr>
          <p:cNvCxnSpPr>
            <a:cxnSpLocks/>
            <a:stCxn id="49" idx="3"/>
            <a:endCxn id="13" idx="1"/>
          </p:cNvCxnSpPr>
          <p:nvPr/>
        </p:nvCxnSpPr>
        <p:spPr>
          <a:xfrm flipV="1">
            <a:off x="6344250" y="4771652"/>
            <a:ext cx="601310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66A1BDA-76CD-B0F4-1346-939755A8ECA2}"/>
              </a:ext>
            </a:extLst>
          </p:cNvPr>
          <p:cNvCxnSpPr>
            <a:cxnSpLocks/>
          </p:cNvCxnSpPr>
          <p:nvPr/>
        </p:nvCxnSpPr>
        <p:spPr>
          <a:xfrm>
            <a:off x="6344250" y="4771651"/>
            <a:ext cx="4212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647803F-7E0C-B687-5A30-186EA055F605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5129315" y="4380660"/>
            <a:ext cx="343404" cy="28640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330FD68-1F2D-92D3-A1DC-6B0CFDAB986C}"/>
              </a:ext>
            </a:extLst>
          </p:cNvPr>
          <p:cNvCxnSpPr>
            <a:cxnSpLocks/>
          </p:cNvCxnSpPr>
          <p:nvPr/>
        </p:nvCxnSpPr>
        <p:spPr>
          <a:xfrm flipV="1">
            <a:off x="5129315" y="4850627"/>
            <a:ext cx="393539" cy="28640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587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B4042-7CD9-4DA6-9C80-F37EEAA11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Lifting (DBSP operator #1)</a:t>
            </a:r>
          </a:p>
        </p:txBody>
      </p:sp>
      <p:pic>
        <p:nvPicPr>
          <p:cNvPr id="6" name="Content Placeholder 5" descr="A picture containing sport, barbell&#10;&#10;Description automatically generated">
            <a:extLst>
              <a:ext uri="{FF2B5EF4-FFF2-40B4-BE49-F238E27FC236}">
                <a16:creationId xmlns:a16="http://schemas.microsoft.com/office/drawing/2014/main" id="{6DC7E63B-8911-4657-B89E-C2D57BFD2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24593" y="204499"/>
            <a:ext cx="4469740" cy="29723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10C77-3845-4544-BB39-E5063105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9B38587-C679-417A-B4D6-26D3F05E54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2733" y="2828260"/>
                <a:ext cx="10515600" cy="35984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/>
                  <a:t>Convert a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/>
                  <a:t> </a:t>
                </a:r>
                <a:br>
                  <a:rPr lang="en-US"/>
                </a:br>
                <a:r>
                  <a:rPr lang="en-US"/>
                  <a:t>into a stream operator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/>
              </a:p>
              <a:p>
                <a:pPr marL="0" indent="0">
                  <a:buNone/>
                </a:pPr>
                <a:endParaRPr lang="en-US" b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9B38587-C679-417A-B4D6-26D3F05E5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733" y="2828260"/>
                <a:ext cx="10515600" cy="3598469"/>
              </a:xfrm>
              <a:prstGeom prst="rect">
                <a:avLst/>
              </a:prstGeom>
              <a:blipFill>
                <a:blip r:embed="rId4"/>
                <a:stretch>
                  <a:fillRect l="-1159" t="-2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F2444FC-5E05-1DDF-F0FE-44D9E97472CC}"/>
                  </a:ext>
                </a:extLst>
              </p:cNvPr>
              <p:cNvSpPr/>
              <p:nvPr/>
            </p:nvSpPr>
            <p:spPr>
              <a:xfrm>
                <a:off x="5183254" y="454356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tailEnd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F2444FC-5E05-1DDF-F0FE-44D9E9747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254" y="4543569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  <a:tailEnd w="lg" len="lg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7AC9721-29D2-307A-79D8-9B90CAA88F72}"/>
              </a:ext>
            </a:extLst>
          </p:cNvPr>
          <p:cNvCxnSpPr>
            <a:cxnSpLocks/>
            <a:stCxn id="27" idx="3"/>
            <a:endCxn id="3" idx="1"/>
          </p:cNvCxnSpPr>
          <p:nvPr/>
        </p:nvCxnSpPr>
        <p:spPr>
          <a:xfrm>
            <a:off x="4256627" y="4801802"/>
            <a:ext cx="926627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AF39AF7-BBB9-5418-F415-169C9D41C178}"/>
              </a:ext>
            </a:extLst>
          </p:cNvPr>
          <p:cNvCxnSpPr>
            <a:cxnSpLocks/>
            <a:stCxn id="3" idx="3"/>
            <a:endCxn id="29" idx="1"/>
          </p:cNvCxnSpPr>
          <p:nvPr/>
        </p:nvCxnSpPr>
        <p:spPr>
          <a:xfrm flipV="1">
            <a:off x="5915620" y="4801802"/>
            <a:ext cx="926627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632112D-274C-820C-F7B7-6AD4F3CB2A84}"/>
              </a:ext>
            </a:extLst>
          </p:cNvPr>
          <p:cNvGrpSpPr/>
          <p:nvPr/>
        </p:nvGrpSpPr>
        <p:grpSpPr>
          <a:xfrm>
            <a:off x="2682471" y="4617136"/>
            <a:ext cx="1574156" cy="369332"/>
            <a:chOff x="3345083" y="365125"/>
            <a:chExt cx="1574156" cy="36933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29C0255-283E-34BF-1AF1-95BCC194E8D1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4288DB1-3A59-246C-F6C4-E7FE10F8BE7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4288DB1-3A59-246C-F6C4-E7FE10F8BE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A8106E8-E8A4-7B2F-F268-8C4A6E0EC601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A8106E8-E8A4-7B2F-F268-8C4A6E0EC6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8805CF3-2D3E-A048-84FD-B19703FE78EF}"/>
                    </a:ext>
                  </a:extLst>
                </p:cNvPr>
                <p:cNvSpPr txBox="1"/>
                <p:nvPr/>
              </p:nvSpPr>
              <p:spPr>
                <a:xfrm>
                  <a:off x="4525700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8805CF3-2D3E-A048-84FD-B19703FE78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5700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9278783-D37A-3EBD-5E8E-992B9E553460}"/>
              </a:ext>
            </a:extLst>
          </p:cNvPr>
          <p:cNvGrpSpPr/>
          <p:nvPr/>
        </p:nvGrpSpPr>
        <p:grpSpPr>
          <a:xfrm>
            <a:off x="6842247" y="4617136"/>
            <a:ext cx="2713797" cy="369332"/>
            <a:chOff x="3345083" y="365125"/>
            <a:chExt cx="1574156" cy="3693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0690BB1-374C-D466-79C9-844F16FEAB1C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   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D416A74-9880-9066-E533-ACD41115C75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D416A74-9880-9066-E533-ACD41115C7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6D0ADA1-EC81-8111-CE4E-21FEE40D8D06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6D0ADA1-EC81-8111-CE4E-21FEE40D8D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3634105-FA27-EA6D-0156-C6014EE9C080}"/>
                    </a:ext>
                  </a:extLst>
                </p:cNvPr>
                <p:cNvSpPr txBox="1"/>
                <p:nvPr/>
              </p:nvSpPr>
              <p:spPr>
                <a:xfrm>
                  <a:off x="4525700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3634105-FA27-EA6D-0156-C6014EE9C0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5700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7877015-F246-B5C9-F046-1A9D0E351698}"/>
              </a:ext>
            </a:extLst>
          </p:cNvPr>
          <p:cNvCxnSpPr>
            <a:cxnSpLocks/>
          </p:cNvCxnSpPr>
          <p:nvPr/>
        </p:nvCxnSpPr>
        <p:spPr>
          <a:xfrm>
            <a:off x="5915620" y="4803637"/>
            <a:ext cx="76175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077DEBD-A7BB-9CF2-4A9D-CE2891851B2E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4256627" y="4801802"/>
            <a:ext cx="7612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88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7CD29-A711-4E91-9F71-1989C9E1D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Amplification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75EF2-B7BB-4409-826D-CA3FF8A7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8E108535-70F9-4BDC-A93E-F5C8FAA05B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5064" y="3828983"/>
                <a:ext cx="8941045" cy="1237029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Increase amplitude by a factor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:r>
                  <a:rPr lang="en-US" dirty="0">
                    <a:latin typeface="Cambria Math" panose="02040503050406030204" pitchFamily="18" charset="0"/>
                  </a:rPr>
                  <a:t>Lift the scaling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𝑐𝑥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8E108535-70F9-4BDC-A93E-F5C8FAA05B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5064" y="3828983"/>
                <a:ext cx="8941045" cy="1237029"/>
              </a:xfrm>
              <a:blipFill>
                <a:blip r:embed="rId3"/>
                <a:stretch>
                  <a:fillRect l="-1227" t="-8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274EAF5-2378-43CB-BFB7-4943FA326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62971"/>
            <a:ext cx="4471252" cy="2724483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1B814762-2AE8-457D-BAB2-A54FF5F71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7" y="1598742"/>
            <a:ext cx="5724525" cy="2266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A336108-5A86-4365-9E8B-E943F5F7D9B4}"/>
                  </a:ext>
                </a:extLst>
              </p:cNvPr>
              <p:cNvSpPr/>
              <p:nvPr/>
            </p:nvSpPr>
            <p:spPr>
              <a:xfrm>
                <a:off x="5792806" y="5399437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A336108-5A86-4365-9E8B-E943F5F7D9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2806" y="5399437"/>
                <a:ext cx="732366" cy="516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AF03320-BA1D-4D74-9467-250214C50D89}"/>
              </a:ext>
            </a:extLst>
          </p:cNvPr>
          <p:cNvCxnSpPr>
            <a:cxnSpLocks/>
          </p:cNvCxnSpPr>
          <p:nvPr/>
        </p:nvCxnSpPr>
        <p:spPr>
          <a:xfrm>
            <a:off x="5486138" y="5657670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AE095A7-DC37-4439-8F6F-658FCEBB7738}"/>
              </a:ext>
            </a:extLst>
          </p:cNvPr>
          <p:cNvCxnSpPr>
            <a:cxnSpLocks/>
          </p:cNvCxnSpPr>
          <p:nvPr/>
        </p:nvCxnSpPr>
        <p:spPr>
          <a:xfrm>
            <a:off x="6525172" y="5652121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48CB08D-C6DC-48BA-8973-780E488E3CB2}"/>
              </a:ext>
            </a:extLst>
          </p:cNvPr>
          <p:cNvGrpSpPr/>
          <p:nvPr/>
        </p:nvGrpSpPr>
        <p:grpSpPr>
          <a:xfrm>
            <a:off x="3932148" y="5475902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302927E6-FFF1-447D-A722-851ED986E9AD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302927E6-FFF1-447D-A722-851ED986E9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237F3E52-55F6-4D3E-9B8A-4F60DA2AB0AC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237F3E52-55F6-4D3E-9B8A-4F60DA2AB0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8E9E5766-FFD9-457A-90B9-BFF1D48FE24D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8E9E5766-FFD9-457A-90B9-BFF1D48FE2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4141F49-4AF2-4300-B9FB-E355959C3730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34D1FAA-E0EA-4E9C-8E4A-838AA97D4F47}"/>
              </a:ext>
            </a:extLst>
          </p:cNvPr>
          <p:cNvGrpSpPr/>
          <p:nvPr/>
        </p:nvGrpSpPr>
        <p:grpSpPr>
          <a:xfrm>
            <a:off x="6875698" y="5467455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E4BDD437-48C2-449E-85F8-71C4FF4D679B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E4BDD437-48C2-449E-85F8-71C4FF4D67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29700E34-7637-413F-AEA0-8755684E7F9E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29700E34-7637-413F-AEA0-8755684E7F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936C790-7DAD-4D78-93EB-AE503251D9B7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936C790-7DAD-4D78-93EB-AE503251D9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7050761-61A5-4FB6-9DB2-E39EB625CC1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1980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79C8B-C467-4A39-BDD2-7BAEE923C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A53BFC-3FE3-48E0-AB15-8E64D3743D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0744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Lifted unary minus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</m:oMath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A53BFC-3FE3-48E0-AB15-8E64D3743D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074400" cy="4351338"/>
              </a:xfrm>
              <a:blipFill>
                <a:blip r:embed="rId2"/>
                <a:stretch>
                  <a:fillRect l="-991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471AE-72A2-4A49-90D0-96481DE8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E2CABB2-FB74-45FB-9B3B-A742C5EFB348}"/>
                  </a:ext>
                </a:extLst>
              </p:cNvPr>
              <p:cNvSpPr/>
              <p:nvPr/>
            </p:nvSpPr>
            <p:spPr>
              <a:xfrm>
                <a:off x="5433208" y="376969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E2CABB2-FB74-45FB-9B3B-A742C5EFB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3208" y="3769699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04F239-0A01-436E-9F3D-5696968689A8}"/>
              </a:ext>
            </a:extLst>
          </p:cNvPr>
          <p:cNvCxnSpPr>
            <a:cxnSpLocks/>
          </p:cNvCxnSpPr>
          <p:nvPr/>
        </p:nvCxnSpPr>
        <p:spPr>
          <a:xfrm>
            <a:off x="5126540" y="4027932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9ED25D-65BA-4613-BC83-800260302133}"/>
              </a:ext>
            </a:extLst>
          </p:cNvPr>
          <p:cNvCxnSpPr>
            <a:cxnSpLocks/>
          </p:cNvCxnSpPr>
          <p:nvPr/>
        </p:nvCxnSpPr>
        <p:spPr>
          <a:xfrm>
            <a:off x="6165574" y="4022383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5D3F99-E39B-4183-97A1-5EBC1CE75B76}"/>
              </a:ext>
            </a:extLst>
          </p:cNvPr>
          <p:cNvGrpSpPr/>
          <p:nvPr/>
        </p:nvGrpSpPr>
        <p:grpSpPr>
          <a:xfrm>
            <a:off x="3572550" y="3846164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712309B-A5F8-4FEA-AA6F-72146CD9934D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712309B-A5F8-4FEA-AA6F-72146CD993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153F5B3-5AFE-4BDE-A3BD-CAD0C567779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153F5B3-5AFE-4BDE-A3BD-CAD0C56777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F2121E4-D39F-43F9-9B1D-63E1F2C7876E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F2121E4-D39F-43F9-9B1D-63E1F2C787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795CD8-8D1D-4B4C-B7A4-DE1DEA33EF2B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C7760F-9D8F-49AF-849E-B6F77F88E60C}"/>
              </a:ext>
            </a:extLst>
          </p:cNvPr>
          <p:cNvGrpSpPr/>
          <p:nvPr/>
        </p:nvGrpSpPr>
        <p:grpSpPr>
          <a:xfrm>
            <a:off x="6573819" y="3816628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1E4937E-F705-44C4-B463-1CECCFDC5F8E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1E4937E-F705-44C4-B463-1CECCFDC5F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1194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58501E3-657A-4AD1-9181-1220942634F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58501E3-657A-4AD1-9181-1220942634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 r="-1818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EFC1945-BD08-4286-BAD8-2B952E87DCD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EFC1945-BD08-4286-BAD8-2B952E87DC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597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0064397-E16D-44CA-A198-B94F33C21B4A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AFC16701-6CEF-4363-9128-EC5CC29643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33" r="54931" b="27121"/>
          <a:stretch/>
        </p:blipFill>
        <p:spPr>
          <a:xfrm>
            <a:off x="3068994" y="4504749"/>
            <a:ext cx="2187728" cy="7487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859269-21FD-4847-ABB6-5AE34A845B8A}"/>
              </a:ext>
            </a:extLst>
          </p:cNvPr>
          <p:cNvSpPr/>
          <p:nvPr/>
        </p:nvSpPr>
        <p:spPr>
          <a:xfrm>
            <a:off x="3966089" y="5318928"/>
            <a:ext cx="468406" cy="449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75CF5074-FF18-4782-928B-AA5233DFB1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79" r="54931" b="1024"/>
          <a:stretch/>
        </p:blipFill>
        <p:spPr>
          <a:xfrm>
            <a:off x="6267033" y="4594841"/>
            <a:ext cx="2187728" cy="72408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8E9F5D9-873D-4B01-8DF5-241B7B6271B1}"/>
              </a:ext>
            </a:extLst>
          </p:cNvPr>
          <p:cNvSpPr/>
          <p:nvPr/>
        </p:nvSpPr>
        <p:spPr>
          <a:xfrm>
            <a:off x="7189100" y="5318928"/>
            <a:ext cx="468406" cy="449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06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26450-7B8C-4FC9-929A-8FFD40C5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cancellation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35420-0079-4993-B740-DB600041B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Predict future values (easy for periodic signals) </a:t>
            </a:r>
          </a:p>
          <a:p>
            <a:r>
              <a:rPr lang="en-US" dirty="0"/>
              <a:t>G</a:t>
            </a:r>
            <a:r>
              <a:rPr lang="en-US" sz="2800" dirty="0"/>
              <a:t>enerate a negated stream</a:t>
            </a:r>
          </a:p>
          <a:p>
            <a:r>
              <a:rPr lang="en-US" dirty="0"/>
              <a:t>Add it to original stream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A0BE7-1AEE-47B8-B70C-49EF5245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 descr="A picture containing earphone, electronics&#10;&#10;Description automatically generated">
            <a:extLst>
              <a:ext uri="{FF2B5EF4-FFF2-40B4-BE49-F238E27FC236}">
                <a16:creationId xmlns:a16="http://schemas.microsoft.com/office/drawing/2014/main" id="{DF271762-82A5-415E-8D2F-92B29FA0B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237" y="1527720"/>
            <a:ext cx="2406294" cy="3915833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3440F70-6998-4655-9332-3949C612B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33"/>
          <a:stretch/>
        </p:blipFill>
        <p:spPr>
          <a:xfrm>
            <a:off x="2238947" y="3754048"/>
            <a:ext cx="4854183" cy="19687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28CCA8B-E757-48AA-B1AE-A05BF4047468}"/>
              </a:ext>
            </a:extLst>
          </p:cNvPr>
          <p:cNvSpPr/>
          <p:nvPr/>
        </p:nvSpPr>
        <p:spPr>
          <a:xfrm>
            <a:off x="6540412" y="5757450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C278AA-8555-41E2-84A4-49A5C5A6B77C}"/>
              </a:ext>
            </a:extLst>
          </p:cNvPr>
          <p:cNvSpPr txBox="1"/>
          <p:nvPr/>
        </p:nvSpPr>
        <p:spPr>
          <a:xfrm>
            <a:off x="4666788" y="5665889"/>
            <a:ext cx="266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/>
              <a:t>i</a:t>
            </a:r>
            <a:endParaRPr lang="en-US" sz="2800" i="1" baseline="-25000" dirty="0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8A7C1265-2A32-4115-8CDC-169CAFF99039}"/>
              </a:ext>
            </a:extLst>
          </p:cNvPr>
          <p:cNvCxnSpPr>
            <a:cxnSpLocks/>
            <a:stCxn id="12" idx="3"/>
            <a:endCxn id="10" idx="0"/>
          </p:cNvCxnSpPr>
          <p:nvPr/>
        </p:nvCxnSpPr>
        <p:spPr>
          <a:xfrm flipV="1">
            <a:off x="4933208" y="5757450"/>
            <a:ext cx="1818871" cy="170049"/>
          </a:xfrm>
          <a:prstGeom prst="bentConnector4">
            <a:avLst>
              <a:gd name="adj1" fmla="val 23111"/>
              <a:gd name="adj2" fmla="val 244783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5">
            <a:extLst>
              <a:ext uri="{FF2B5EF4-FFF2-40B4-BE49-F238E27FC236}">
                <a16:creationId xmlns:a16="http://schemas.microsoft.com/office/drawing/2014/main" id="{51E3AC85-B97C-4919-A73A-1595A6E1D533}"/>
              </a:ext>
            </a:extLst>
          </p:cNvPr>
          <p:cNvCxnSpPr>
            <a:cxnSpLocks/>
            <a:stCxn id="12" idx="3"/>
            <a:endCxn id="19" idx="2"/>
          </p:cNvCxnSpPr>
          <p:nvPr/>
        </p:nvCxnSpPr>
        <p:spPr>
          <a:xfrm>
            <a:off x="4933208" y="5927499"/>
            <a:ext cx="836997" cy="43387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9">
            <a:extLst>
              <a:ext uri="{FF2B5EF4-FFF2-40B4-BE49-F238E27FC236}">
                <a16:creationId xmlns:a16="http://schemas.microsoft.com/office/drawing/2014/main" id="{B33BD7D4-9B6F-4D25-8978-7E0CAB20E5FD}"/>
              </a:ext>
            </a:extLst>
          </p:cNvPr>
          <p:cNvCxnSpPr>
            <a:cxnSpLocks/>
            <a:stCxn id="10" idx="6"/>
          </p:cNvCxnSpPr>
          <p:nvPr/>
        </p:nvCxnSpPr>
        <p:spPr>
          <a:xfrm flipV="1">
            <a:off x="6963746" y="5956416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2E1A8B2-2E7A-4565-BD53-80D0C0408C88}"/>
              </a:ext>
            </a:extLst>
          </p:cNvPr>
          <p:cNvSpPr txBox="1"/>
          <p:nvPr/>
        </p:nvSpPr>
        <p:spPr>
          <a:xfrm>
            <a:off x="7263967" y="5646394"/>
            <a:ext cx="37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o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0BA7DF0-82AF-4BA9-A257-FD04BFA57D36}"/>
              </a:ext>
            </a:extLst>
          </p:cNvPr>
          <p:cNvSpPr/>
          <p:nvPr/>
        </p:nvSpPr>
        <p:spPr>
          <a:xfrm>
            <a:off x="5770205" y="6158174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5CC4EE95-8729-4B4F-9375-B011B060AD35}"/>
              </a:ext>
            </a:extLst>
          </p:cNvPr>
          <p:cNvCxnSpPr>
            <a:cxnSpLocks/>
            <a:stCxn id="19" idx="6"/>
            <a:endCxn id="10" idx="4"/>
          </p:cNvCxnSpPr>
          <p:nvPr/>
        </p:nvCxnSpPr>
        <p:spPr>
          <a:xfrm flipV="1">
            <a:off x="6193539" y="6163850"/>
            <a:ext cx="558540" cy="19752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36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, funnel chart&#10;&#10;Description automatically generated">
            <a:extLst>
              <a:ext uri="{FF2B5EF4-FFF2-40B4-BE49-F238E27FC236}">
                <a16:creationId xmlns:a16="http://schemas.microsoft.com/office/drawing/2014/main" id="{EDA0122C-A9A7-562B-7EB7-CB2931343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58522" y="3574112"/>
            <a:ext cx="3040487" cy="3040487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FD449DEC-BE9A-791C-73DD-85986EE456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089"/>
          <a:stretch/>
        </p:blipFill>
        <p:spPr>
          <a:xfrm>
            <a:off x="52627" y="4226999"/>
            <a:ext cx="3954417" cy="238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EC16FA-7555-0F66-BAC7-216BF973F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7710"/>
          </a:xfrm>
        </p:spPr>
        <p:txBody>
          <a:bodyPr/>
          <a:lstStyle/>
          <a:p>
            <a:r>
              <a:rPr lang="en-US" dirty="0"/>
              <a:t>What is this talk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554FD-23FA-7048-FB75-DE2C94219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344" y="1294888"/>
            <a:ext cx="8582778" cy="5375935"/>
          </a:xfrm>
        </p:spPr>
        <p:txBody>
          <a:bodyPr/>
          <a:lstStyle/>
          <a:p>
            <a:r>
              <a:rPr lang="en-US" dirty="0"/>
              <a:t>DSP = Digital Signal Processing (stream computations)</a:t>
            </a:r>
          </a:p>
          <a:p>
            <a:r>
              <a:rPr lang="en-US" dirty="0"/>
              <a:t>DB = Databases</a:t>
            </a:r>
          </a:p>
          <a:p>
            <a:r>
              <a:rPr lang="en-US" dirty="0"/>
              <a:t>DBSP = Databases as Stream Processors</a:t>
            </a:r>
          </a:p>
          <a:p>
            <a:pPr lvl="1"/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language</a:t>
            </a:r>
            <a:r>
              <a:rPr lang="en-US" dirty="0"/>
              <a:t> for computing on streams (dataflow graphs)</a:t>
            </a:r>
          </a:p>
          <a:p>
            <a:pPr lvl="1"/>
            <a:r>
              <a:rPr lang="en-US" dirty="0"/>
              <a:t>4 operators (2 discussed today)</a:t>
            </a:r>
          </a:p>
          <a:p>
            <a:pPr lvl="1"/>
            <a:r>
              <a:rPr lang="en-US" dirty="0"/>
              <a:t>Turing-complete</a:t>
            </a:r>
          </a:p>
          <a:p>
            <a:pPr lvl="1"/>
            <a:r>
              <a:rPr lang="en-US" dirty="0"/>
              <a:t>Define </a:t>
            </a:r>
            <a:r>
              <a:rPr lang="en-US" dirty="0">
                <a:solidFill>
                  <a:srgbClr val="FF0000"/>
                </a:solidFill>
              </a:rPr>
              <a:t>incremental computation </a:t>
            </a:r>
            <a:r>
              <a:rPr lang="en-US" dirty="0"/>
              <a:t>in DBSP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Algorithm</a:t>
            </a:r>
            <a:r>
              <a:rPr lang="en-US" dirty="0"/>
              <a:t> to convert any DBSP </a:t>
            </a:r>
            <a:br>
              <a:rPr lang="en-US" dirty="0"/>
            </a:br>
            <a:r>
              <a:rPr lang="en-US" dirty="0"/>
              <a:t>computation to an incremental form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DB queries expressed in DBSP </a:t>
            </a:r>
          </a:p>
          <a:p>
            <a:pPr lvl="1"/>
            <a:r>
              <a:rPr lang="en-US" dirty="0"/>
              <a:t>DB </a:t>
            </a:r>
            <a:r>
              <a:rPr lang="en-US" dirty="0">
                <a:solidFill>
                  <a:srgbClr val="FF0000"/>
                </a:solidFill>
              </a:rPr>
              <a:t>IVM</a:t>
            </a:r>
            <a:r>
              <a:rPr lang="en-US" dirty="0"/>
              <a:t> = DBSP incremental computation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D93B4-E796-F663-1A78-94DF500FC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</a:t>
            </a:fld>
            <a:endParaRPr lang="en-US"/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3C0AEEBE-B771-3C49-33EE-6ECAB26A430D}"/>
              </a:ext>
            </a:extLst>
          </p:cNvPr>
          <p:cNvCxnSpPr>
            <a:cxnSpLocks/>
            <a:endCxn id="6" idx="0"/>
          </p:cNvCxnSpPr>
          <p:nvPr/>
        </p:nvCxnSpPr>
        <p:spPr>
          <a:xfrm rot="5400000">
            <a:off x="1400313" y="2137236"/>
            <a:ext cx="2719286" cy="1460240"/>
          </a:xfrm>
          <a:prstGeom prst="bentConnector3">
            <a:avLst>
              <a:gd name="adj1" fmla="val -311"/>
            </a:avLst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5C83B1FA-3016-20CB-0828-C8AB1E837969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037832" y="2045185"/>
            <a:ext cx="4540934" cy="1528927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43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287D92-D2E3-4A42-87EA-E8085153DC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Delay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) (DBSP operator #1)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287D92-D2E3-4A42-87EA-E8085153DC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9702C-78C2-4FAC-A417-9403F2C84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519348"/>
          </a:xfrm>
        </p:spPr>
        <p:txBody>
          <a:bodyPr>
            <a:normAutofit/>
          </a:bodyPr>
          <a:lstStyle/>
          <a:p>
            <a:r>
              <a:rPr lang="en-US"/>
              <a:t>Output is input stream delayed by one step</a:t>
            </a:r>
          </a:p>
          <a:p>
            <a:r>
              <a:rPr lang="en-US"/>
              <a:t>First value is 0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Stores internal state (the </a:t>
            </a:r>
            <a:r>
              <a:rPr lang="en-US">
                <a:solidFill>
                  <a:srgbClr val="FF0000"/>
                </a:solidFill>
              </a:rPr>
              <a:t>only</a:t>
            </a:r>
            <a:r>
              <a:rPr lang="en-US"/>
              <a:t> operator with state)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5B894-C680-4CC9-B40B-3E50CFEA0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AC76F5-1FF2-B875-5F48-27E19E2F7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469" y="3357823"/>
            <a:ext cx="8858705" cy="95254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04B1E7F-0F81-BBA0-4482-4164AA8F537F}"/>
              </a:ext>
            </a:extLst>
          </p:cNvPr>
          <p:cNvSpPr/>
          <p:nvPr/>
        </p:nvSpPr>
        <p:spPr>
          <a:xfrm>
            <a:off x="9375422" y="3578653"/>
            <a:ext cx="515699" cy="4909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2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DA4DF-378F-478A-8803-6D4CACF5B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Computing changes (deltas)</a:t>
            </a:r>
            <a:br>
              <a:rPr lang="en-US"/>
            </a:br>
            <a:r>
              <a:rPr lang="en-US"/>
              <a:t>Differentiation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2196C-5743-4205-83BB-A57AC1566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693" y="3286602"/>
            <a:ext cx="6450469" cy="14738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/>
              <a:t>o</a:t>
            </a:r>
            <a:r>
              <a:rPr lang="en-US"/>
              <a:t> is the </a:t>
            </a:r>
            <a:r>
              <a:rPr lang="en-US" i="1"/>
              <a:t>stream of changes</a:t>
            </a:r>
            <a:r>
              <a:rPr lang="en-US"/>
              <a:t> of </a:t>
            </a:r>
            <a:r>
              <a:rPr lang="en-US" i="1"/>
              <a:t>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97635-EE2C-44DC-AA79-75025CFF5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8C8C3655-FCB6-48C9-936F-BF6DB54AC4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0599" y="1978024"/>
                <a:ext cx="9005808" cy="48799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–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/>
              </a:p>
              <a:p>
                <a:endParaRPr lang="en-US"/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8C8C3655-FCB6-48C9-936F-BF6DB54AC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99" y="1978024"/>
                <a:ext cx="9005808" cy="48799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E80ED31-FCEA-47CF-86FC-21E06C78934C}"/>
              </a:ext>
            </a:extLst>
          </p:cNvPr>
          <p:cNvSpPr txBox="1"/>
          <p:nvPr/>
        </p:nvSpPr>
        <p:spPr>
          <a:xfrm>
            <a:off x="9865440" y="4366349"/>
            <a:ext cx="1699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stream of deltas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1A575-C7FD-9BF2-54CD-69F2DB962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981"/>
          <a:stretch/>
        </p:blipFill>
        <p:spPr>
          <a:xfrm>
            <a:off x="990599" y="2859400"/>
            <a:ext cx="2433537" cy="11169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DAE2CFD-4EB6-7C38-F726-1EDD793A0E6A}"/>
                  </a:ext>
                </a:extLst>
              </p:cNvPr>
              <p:cNvSpPr/>
              <p:nvPr/>
            </p:nvSpPr>
            <p:spPr>
              <a:xfrm>
                <a:off x="7853077" y="3915636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tailEnd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DAE2CFD-4EB6-7C38-F726-1EDD793A0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3077" y="3915636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  <a:tailEnd w="lg" len="lg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FB0F656-A15E-8C22-3C90-6982ACC3E9E4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7269491" y="4173869"/>
            <a:ext cx="583586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4E52C00-9CEF-4C77-E46B-A7DB1002F416}"/>
              </a:ext>
            </a:extLst>
          </p:cNvPr>
          <p:cNvCxnSpPr>
            <a:cxnSpLocks/>
            <a:stCxn id="8" idx="3"/>
            <a:endCxn id="49" idx="1"/>
          </p:cNvCxnSpPr>
          <p:nvPr/>
        </p:nvCxnSpPr>
        <p:spPr>
          <a:xfrm>
            <a:off x="8585443" y="4173870"/>
            <a:ext cx="685119" cy="781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F1CA88D-3C5B-EA58-51CE-8CC691C026AC}"/>
              </a:ext>
            </a:extLst>
          </p:cNvPr>
          <p:cNvCxnSpPr>
            <a:cxnSpLocks/>
          </p:cNvCxnSpPr>
          <p:nvPr/>
        </p:nvCxnSpPr>
        <p:spPr>
          <a:xfrm>
            <a:off x="8585443" y="4175704"/>
            <a:ext cx="525306" cy="597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0914FC-4071-9E36-118D-271B66FE68D7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7247874" y="4161032"/>
            <a:ext cx="439860" cy="1283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1D13BA8-FF34-CDB9-1D4D-A387DCD52E8A}"/>
              </a:ext>
            </a:extLst>
          </p:cNvPr>
          <p:cNvGrpSpPr/>
          <p:nvPr/>
        </p:nvGrpSpPr>
        <p:grpSpPr>
          <a:xfrm>
            <a:off x="4930272" y="3976366"/>
            <a:ext cx="2317602" cy="369332"/>
            <a:chOff x="2558005" y="365125"/>
            <a:chExt cx="1967695" cy="36933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DF74B46-9B87-2B8B-970F-7E3D25701B6C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0AE6F53-3246-81DF-4D02-1932511C010E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0AE6F53-3246-81DF-4D02-1932511C01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3067448-43D4-FFFE-2C6B-9D126A3FA19B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3067448-43D4-FFFE-2C6B-9D126A3FA1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0F54763C-3F2F-46D9-4700-7FA27892FC4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0F54763C-3F2F-46D9-4700-7FA27892FC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6DFD2B7-FC45-0144-45C1-06438F6086DF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 1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9B35715-8437-E57C-731B-A38F904507B9}"/>
              </a:ext>
            </a:extLst>
          </p:cNvPr>
          <p:cNvGrpSpPr/>
          <p:nvPr/>
        </p:nvGrpSpPr>
        <p:grpSpPr>
          <a:xfrm>
            <a:off x="9270562" y="3997017"/>
            <a:ext cx="2317602" cy="369332"/>
            <a:chOff x="2558005" y="365125"/>
            <a:chExt cx="1967695" cy="369332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F5BE2B3-789B-C828-3568-0A49460724E9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DA988D1-8A86-ED5D-1FFF-2B48BF36E897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DA988D1-8A86-ED5D-1FFF-2B48BF36E8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3C7405C-255D-5D98-0505-2E297E3FE63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3C7405C-255D-5D98-0505-2E297E3FE6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5116EE8-C7C2-C5F9-D5DD-B4D49B0830F7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5116EE8-C7C2-C5F9-D5DD-B4D49B0830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A574287-9BDA-D307-AD6F-1587A8379380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593A13-71F5-8453-CA35-D0162007D592}"/>
                  </a:ext>
                </a:extLst>
              </p:cNvPr>
              <p:cNvSpPr txBox="1"/>
              <p:nvPr/>
            </p:nvSpPr>
            <p:spPr>
              <a:xfrm>
                <a:off x="3390432" y="2859400"/>
                <a:ext cx="3660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593A13-71F5-8453-CA35-D0162007D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432" y="2859400"/>
                <a:ext cx="36606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8C94F406-7D56-6F9B-13C5-130A52D07676}"/>
              </a:ext>
            </a:extLst>
          </p:cNvPr>
          <p:cNvSpPr/>
          <p:nvPr/>
        </p:nvSpPr>
        <p:spPr>
          <a:xfrm>
            <a:off x="1493196" y="2714017"/>
            <a:ext cx="1564878" cy="1283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0758DA-3CF0-DD67-0663-2EC470841755}"/>
                  </a:ext>
                </a:extLst>
              </p:cNvPr>
              <p:cNvSpPr txBox="1"/>
              <p:nvPr/>
            </p:nvSpPr>
            <p:spPr>
              <a:xfrm>
                <a:off x="2633272" y="2263489"/>
                <a:ext cx="4758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0758DA-3CF0-DD67-0663-2EC470841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272" y="2263489"/>
                <a:ext cx="475836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71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F4050-B9AE-4194-91CB-8241B9FF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E31C0B-EE48-465F-B548-703DFFCC40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[0] 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[0]</m:t>
                    </m:r>
                  </m:oMath>
                </a14:m>
                <a:endParaRPr lang="en-US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+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−1]</m:t>
                    </m:r>
                  </m:oMath>
                </a14:m>
                <a:endParaRPr lang="en-US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 …+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E31C0B-EE48-465F-B548-703DFFCC40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A3A62-F76A-4D53-BA81-35C8CE449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22</a:t>
            </a:fld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06221EA-7B48-4566-87C4-79E350B35317}"/>
              </a:ext>
            </a:extLst>
          </p:cNvPr>
          <p:cNvSpPr txBox="1">
            <a:spLocks/>
          </p:cNvSpPr>
          <p:nvPr/>
        </p:nvSpPr>
        <p:spPr>
          <a:xfrm>
            <a:off x="6870143" y="2637531"/>
            <a:ext cx="4952180" cy="1305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If </a:t>
            </a:r>
            <a:r>
              <a:rPr lang="en-US" i="1"/>
              <a:t>s</a:t>
            </a:r>
            <a:r>
              <a:rPr lang="en-US"/>
              <a:t> is a </a:t>
            </a:r>
            <a:r>
              <a:rPr lang="en-US" i="1"/>
              <a:t>stream of changes…</a:t>
            </a:r>
          </a:p>
          <a:p>
            <a:r>
              <a:rPr lang="en-US"/>
              <a:t>… then </a:t>
            </a:r>
            <a:r>
              <a:rPr lang="en-US" i="1"/>
              <a:t>o</a:t>
            </a:r>
            <a:r>
              <a:rPr lang="en-US"/>
              <a:t> is the original stream</a:t>
            </a:r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0E1243-F690-34D8-0AC2-8548B2832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80" r="18309"/>
          <a:stretch/>
        </p:blipFill>
        <p:spPr>
          <a:xfrm>
            <a:off x="1715910" y="2144472"/>
            <a:ext cx="2088445" cy="1592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12DC61-3448-BE74-C49B-B53FFEE10184}"/>
                  </a:ext>
                </a:extLst>
              </p:cNvPr>
              <p:cNvSpPr txBox="1"/>
              <p:nvPr/>
            </p:nvSpPr>
            <p:spPr>
              <a:xfrm>
                <a:off x="3804355" y="2307357"/>
                <a:ext cx="33866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12DC61-3448-BE74-C49B-B53FFEE10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355" y="2307357"/>
                <a:ext cx="33866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C7CE49-1623-9B66-24C3-22375B670485}"/>
                  </a:ext>
                </a:extLst>
              </p:cNvPr>
              <p:cNvSpPr txBox="1"/>
              <p:nvPr/>
            </p:nvSpPr>
            <p:spPr>
              <a:xfrm>
                <a:off x="1363149" y="2307357"/>
                <a:ext cx="33866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C7CE49-1623-9B66-24C3-22375B670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149" y="2307357"/>
                <a:ext cx="33866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EA72F69-D154-23B6-6D54-E1DD922E4EB9}"/>
              </a:ext>
            </a:extLst>
          </p:cNvPr>
          <p:cNvSpPr txBox="1"/>
          <p:nvPr/>
        </p:nvSpPr>
        <p:spPr>
          <a:xfrm>
            <a:off x="5992637" y="4470845"/>
            <a:ext cx="1699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stream of deltas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8595881-CD4A-A18E-A1C5-11A6468DF8E8}"/>
                  </a:ext>
                </a:extLst>
              </p:cNvPr>
              <p:cNvSpPr/>
              <p:nvPr/>
            </p:nvSpPr>
            <p:spPr>
              <a:xfrm>
                <a:off x="8524657" y="3987566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tailEnd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8595881-CD4A-A18E-A1C5-11A6468DF8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4657" y="3987566"/>
                <a:ext cx="732366" cy="516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  <a:tailEnd w="lg" len="lg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AC64AF8-0D30-A8D1-0B17-A50885DCCE72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9257023" y="4245799"/>
            <a:ext cx="59811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E3EB6A0-5872-E06D-D67E-D0F610D48C6D}"/>
              </a:ext>
            </a:extLst>
          </p:cNvPr>
          <p:cNvCxnSpPr>
            <a:cxnSpLocks/>
            <a:stCxn id="66" idx="3"/>
            <a:endCxn id="12" idx="1"/>
          </p:cNvCxnSpPr>
          <p:nvPr/>
        </p:nvCxnSpPr>
        <p:spPr>
          <a:xfrm flipV="1">
            <a:off x="7920592" y="4245800"/>
            <a:ext cx="604065" cy="307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135A3A7-FD2B-76D4-5D1C-B1B25F59F94A}"/>
              </a:ext>
            </a:extLst>
          </p:cNvPr>
          <p:cNvCxnSpPr>
            <a:cxnSpLocks/>
            <a:stCxn id="66" idx="3"/>
          </p:cNvCxnSpPr>
          <p:nvPr/>
        </p:nvCxnSpPr>
        <p:spPr>
          <a:xfrm flipV="1">
            <a:off x="7920592" y="4244541"/>
            <a:ext cx="419422" cy="433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BEEA403-B886-D91E-7DE2-29E64A60B534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9257023" y="4245800"/>
            <a:ext cx="44154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7148E5-BFF8-C681-FEBD-83A68BA50227}"/>
              </a:ext>
            </a:extLst>
          </p:cNvPr>
          <p:cNvGrpSpPr/>
          <p:nvPr/>
        </p:nvGrpSpPr>
        <p:grpSpPr>
          <a:xfrm>
            <a:off x="5602990" y="4064207"/>
            <a:ext cx="2317602" cy="369332"/>
            <a:chOff x="2558005" y="365125"/>
            <a:chExt cx="1967695" cy="369332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B24A9AB-09A6-6646-1F2B-81CD356B3A8D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DC74E001-69DC-3417-A326-F3E35A2C62C0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DC74E001-69DC-3417-A326-F3E35A2C62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128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C3D4FB7D-50DF-1DAC-218F-867E4EBFC6B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C3D4FB7D-50DF-1DAC-218F-867E4EBFC6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7ACB88A6-39DA-C60D-8E75-2D1C1C5B1447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7ACB88A6-39DA-C60D-8E75-2D1C1C5B14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D6DA191-C913-656B-E921-B280EC2CC3E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 1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5BA51BB-5BDA-F271-C0BA-ADE188F0F64B}"/>
              </a:ext>
            </a:extLst>
          </p:cNvPr>
          <p:cNvGrpSpPr/>
          <p:nvPr/>
        </p:nvGrpSpPr>
        <p:grpSpPr>
          <a:xfrm>
            <a:off x="9861088" y="4057178"/>
            <a:ext cx="2317602" cy="369332"/>
            <a:chOff x="2558005" y="365125"/>
            <a:chExt cx="1967695" cy="369332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32DC6F1-61D0-E116-598D-EC557477409B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EEF540A8-2F3E-286C-8111-27D318D1143D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EEF540A8-2F3E-286C-8111-27D318D114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707D91C-56DB-1FE4-54AC-6D143665EFB3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707D91C-56DB-1FE4-54AC-6D143665EF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E119D52E-C599-161A-7F10-C7EE3B3821D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E119D52E-C599-161A-7F10-C7EE3B3821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EBD84C0-F758-9C5A-B95C-65D3550ADD9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 1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349F159-9998-0E08-CB36-AE59085BB4FC}"/>
              </a:ext>
            </a:extLst>
          </p:cNvPr>
          <p:cNvSpPr/>
          <p:nvPr/>
        </p:nvSpPr>
        <p:spPr>
          <a:xfrm>
            <a:off x="1959429" y="2307357"/>
            <a:ext cx="1483556" cy="142926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5BD25F-36E1-3DDF-CF95-D039D85F8AB7}"/>
                  </a:ext>
                </a:extLst>
              </p:cNvPr>
              <p:cNvSpPr txBox="1"/>
              <p:nvPr/>
            </p:nvSpPr>
            <p:spPr>
              <a:xfrm>
                <a:off x="3165399" y="1815394"/>
                <a:ext cx="27758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8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5BD25F-36E1-3DDF-CF95-D039D85F8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399" y="1815394"/>
                <a:ext cx="277586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988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11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6680014-26E0-4CBE-AFC9-AEED0EFB0B3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/>
                  <a:t> “cancel out”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6680014-26E0-4CBE-AFC9-AEED0EFB0B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3EB65-382F-45AE-9890-967DE477C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04F29E-0ABE-AAE0-7ADB-54F7B52CF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48" y="3273692"/>
            <a:ext cx="11797303" cy="76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29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rofile of a person&#10;&#10;Description automatically generated">
            <a:extLst>
              <a:ext uri="{FF2B5EF4-FFF2-40B4-BE49-F238E27FC236}">
                <a16:creationId xmlns:a16="http://schemas.microsoft.com/office/drawing/2014/main" id="{C8A8BF55-2443-C995-9011-758F97730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7" r="29826"/>
          <a:stretch/>
        </p:blipFill>
        <p:spPr>
          <a:xfrm flipH="1">
            <a:off x="6629398" y="312205"/>
            <a:ext cx="4121525" cy="61469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04266-C06D-398C-1FC1-5104A283A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96827BCA-BF75-0F8F-8EEF-C6BACE035524}"/>
                  </a:ext>
                </a:extLst>
              </p:cNvPr>
              <p:cNvSpPr/>
              <p:nvPr/>
            </p:nvSpPr>
            <p:spPr>
              <a:xfrm>
                <a:off x="1234994" y="1685020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[2]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96827BCA-BF75-0F8F-8EEF-C6BACE0355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994" y="1685020"/>
                <a:ext cx="1362745" cy="594256"/>
              </a:xfrm>
              <a:prstGeom prst="rightArrow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DA4DA446-40A0-9391-2F45-EDD87FDCC7A6}"/>
                  </a:ext>
                </a:extLst>
              </p:cNvPr>
              <p:cNvSpPr/>
              <p:nvPr/>
            </p:nvSpPr>
            <p:spPr>
              <a:xfrm>
                <a:off x="3260168" y="1685020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[1]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DA4DA446-40A0-9391-2F45-EDD87FDCC7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168" y="1685020"/>
                <a:ext cx="1362745" cy="594256"/>
              </a:xfrm>
              <a:prstGeom prst="right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2F3982BB-1019-53DA-713D-CBC90A54F7FE}"/>
                  </a:ext>
                </a:extLst>
              </p:cNvPr>
              <p:cNvSpPr/>
              <p:nvPr/>
            </p:nvSpPr>
            <p:spPr>
              <a:xfrm>
                <a:off x="5333504" y="1685020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[0]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2F3982BB-1019-53DA-713D-CBC90A54F7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504" y="1685020"/>
                <a:ext cx="1362745" cy="594256"/>
              </a:xfrm>
              <a:prstGeom prst="rightArrow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B816135-FA9E-C1BC-1A36-91BCAA7FFAE9}"/>
              </a:ext>
            </a:extLst>
          </p:cNvPr>
          <p:cNvSpPr txBox="1"/>
          <p:nvPr/>
        </p:nvSpPr>
        <p:spPr>
          <a:xfrm flipH="1">
            <a:off x="2088532" y="2279276"/>
            <a:ext cx="4400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Stream of experiences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99C5B87-9BAA-C709-C642-42213A4BDFC4}"/>
                  </a:ext>
                </a:extLst>
              </p:cNvPr>
              <p:cNvSpPr/>
              <p:nvPr/>
            </p:nvSpPr>
            <p:spPr>
              <a:xfrm>
                <a:off x="8014447" y="1140413"/>
                <a:ext cx="1724056" cy="9775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</a:rPr>
                  <a:t>DB+=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99C5B87-9BAA-C709-C642-42213A4BDF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4447" y="1140413"/>
                <a:ext cx="1724056" cy="977500"/>
              </a:xfrm>
              <a:prstGeom prst="roundRect">
                <a:avLst/>
              </a:prstGeom>
              <a:blipFill>
                <a:blip r:embed="rId6"/>
                <a:stretch>
                  <a:fillRect l="-5654" b="-68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795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1776796"/>
            <a:ext cx="5624945" cy="440016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View Maintenance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 computations</a:t>
            </a:r>
          </a:p>
          <a:p>
            <a:r>
              <a:rPr lang="en-US" b="1" dirty="0"/>
              <a:t>Databases as streaming systems</a:t>
            </a:r>
          </a:p>
          <a:p>
            <a:r>
              <a:rPr lang="en-US" dirty="0"/>
              <a:t>Incremental computation on streams</a:t>
            </a:r>
          </a:p>
          <a:p>
            <a:r>
              <a:rPr lang="en-US" dirty="0"/>
              <a:t>SQL in DBSP</a:t>
            </a:r>
          </a:p>
          <a:p>
            <a:r>
              <a:rPr lang="en-US" dirty="0"/>
              <a:t>Implementation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3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 databases are streaming databases!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9957"/>
                <a:ext cx="10896600" cy="4351338"/>
              </a:xfrm>
            </p:spPr>
            <p:txBody>
              <a:bodyPr/>
              <a:lstStyle/>
              <a:p>
                <a:r>
                  <a:rPr lang="en-US"/>
                  <a:t>Consider a database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r>
                  <a:rPr lang="en-US"/>
                  <a:t>, a set of tables</a:t>
                </a:r>
              </a:p>
              <a:p>
                <a:r>
                  <a:rPr lang="en-US"/>
                  <a:t>A committed transaction is a </a:t>
                </a:r>
                <a:r>
                  <a:rPr lang="en-US" b="1"/>
                  <a:t>change</a:t>
                </a:r>
                <a:r>
                  <a:rPr lang="en-US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/>
              </a:p>
              <a:p>
                <a:r>
                  <a:rPr lang="en-US"/>
                  <a:t>The set of linearized transactions define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b="1"/>
                  <a:t> </a:t>
                </a:r>
                <a:r>
                  <a:rPr lang="en-US"/>
                  <a:t>a </a:t>
                </a:r>
                <a:r>
                  <a:rPr lang="en-US" b="1"/>
                  <a:t>stream of changes</a:t>
                </a:r>
                <a:r>
                  <a:rPr lang="en-US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US"/>
                  <a:t>is the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/>
                  <a:t>-</a:t>
                </a:r>
                <a:r>
                  <a:rPr lang="en-US" err="1"/>
                  <a:t>th</a:t>
                </a:r>
                <a:r>
                  <a:rPr lang="en-US"/>
                  <a:t> transaction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r>
                  <a:rPr lang="en-US"/>
                  <a:t> is a </a:t>
                </a:r>
                <a:r>
                  <a:rPr lang="en-US" b="1"/>
                  <a:t>stream</a:t>
                </a:r>
                <a:r>
                  <a:rPr lang="en-US"/>
                  <a:t> of database snapshots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/>
                  <a:t> is the contents of the database after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/>
                  <a:t> transactions have been committed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/>
                  <a:t>]</a:t>
                </a:r>
              </a:p>
              <a:p>
                <a:pPr marL="457200" lvl="1" indent="0">
                  <a:buNone/>
                </a:pPr>
                <a:r>
                  <a:rPr lang="en-US" sz="3200">
                    <a:solidFill>
                      <a:srgbClr val="FF0000"/>
                    </a:solidFill>
                  </a:rPr>
                  <a:t>  </a:t>
                </a:r>
              </a:p>
              <a:p>
                <a:pPr marL="457200" lvl="1" indent="0">
                  <a:buNone/>
                </a:pPr>
                <a:r>
                  <a:rPr lang="en-US" sz="3200">
                    <a:solidFill>
                      <a:srgbClr val="FF0000"/>
                    </a:solidFill>
                  </a:rPr>
                  <a:t>A database (stream) is the integral of a transaction stream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9957"/>
                <a:ext cx="10896600" cy="4351338"/>
              </a:xfrm>
              <a:blipFill>
                <a:blip r:embed="rId2"/>
                <a:stretch>
                  <a:fillRect l="-1007" t="-2381" r="-168" b="-3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26</a:t>
            </a:fld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8C1D954-A9B7-4247-BD02-EDF60C75181C}"/>
              </a:ext>
            </a:extLst>
          </p:cNvPr>
          <p:cNvCxnSpPr>
            <a:cxnSpLocks/>
            <a:stCxn id="62" idx="3"/>
            <a:endCxn id="71" idx="1"/>
          </p:cNvCxnSpPr>
          <p:nvPr/>
        </p:nvCxnSpPr>
        <p:spPr>
          <a:xfrm flipV="1">
            <a:off x="6500539" y="6125961"/>
            <a:ext cx="588739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7CF4374-64D1-49B1-9260-D1950ACF9594}"/>
                  </a:ext>
                </a:extLst>
              </p:cNvPr>
              <p:cNvSpPr/>
              <p:nvPr/>
            </p:nvSpPr>
            <p:spPr>
              <a:xfrm>
                <a:off x="5988306" y="594602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tailEnd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7CF4374-64D1-49B1-9260-D1950ACF95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306" y="594602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  <a:tailEnd w="lg" len="lg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5BA9B4A-8ADC-48F6-99CF-B1DC3A6B5CAE}"/>
              </a:ext>
            </a:extLst>
          </p:cNvPr>
          <p:cNvCxnSpPr>
            <a:cxnSpLocks/>
            <a:stCxn id="69" idx="3"/>
            <a:endCxn id="62" idx="1"/>
          </p:cNvCxnSpPr>
          <p:nvPr/>
        </p:nvCxnSpPr>
        <p:spPr>
          <a:xfrm flipV="1">
            <a:off x="5128781" y="6131488"/>
            <a:ext cx="859525" cy="27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BD7026E-7ADF-466F-A052-E4E26BBDF2DE}"/>
              </a:ext>
            </a:extLst>
          </p:cNvPr>
          <p:cNvGrpSpPr/>
          <p:nvPr/>
        </p:nvGrpSpPr>
        <p:grpSpPr>
          <a:xfrm>
            <a:off x="2811179" y="5949564"/>
            <a:ext cx="2317602" cy="369332"/>
            <a:chOff x="2558005" y="365125"/>
            <a:chExt cx="1967695" cy="369332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01D29B2-6458-4D60-B0C9-8E72C33820B2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14010B5-A23F-447D-95A9-CF5ADEF91852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14010B5-A23F-447D-95A9-CF5ADEF918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8BD4E67-D84E-4FA8-8CCB-57380BED900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8BD4E67-D84E-4FA8-8CCB-57380BED90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D4F1199-1657-45BE-A05A-3A736C6585EA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D4F1199-1657-45BE-A05A-3A736C6585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986835F-CED4-4F88-9B60-CA3E130922A8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986835F-CED4-4F88-9B60-CA3E130922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FF40658-DFFB-47D9-998B-0B11B991635F}"/>
              </a:ext>
            </a:extLst>
          </p:cNvPr>
          <p:cNvGrpSpPr/>
          <p:nvPr/>
        </p:nvGrpSpPr>
        <p:grpSpPr>
          <a:xfrm>
            <a:off x="7089278" y="5941295"/>
            <a:ext cx="2976216" cy="369332"/>
            <a:chOff x="2558005" y="365125"/>
            <a:chExt cx="1967695" cy="369332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7761FC5-0139-4B4C-8A7B-0BE1FF08CEC5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429D4ED-5776-4C0A-83E9-E31F5FAE258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429D4ED-5776-4C0A-83E9-E31F5FAE25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320054-E4ED-4980-8029-5C5122684534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320054-E4ED-4980-8029-5C51226845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A0990EE9-A38A-46C5-B2F5-8DD04AFE4C1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A0990EE9-A38A-46C5-B2F5-8DD04AFE4C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A62869D-34CB-4CD5-9D8F-25375354F560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A62869D-34CB-4CD5-9D8F-25375354F5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3891CDF-6737-5611-773B-3114173805C4}"/>
              </a:ext>
            </a:extLst>
          </p:cNvPr>
          <p:cNvCxnSpPr>
            <a:cxnSpLocks/>
            <a:stCxn id="69" idx="3"/>
          </p:cNvCxnSpPr>
          <p:nvPr/>
        </p:nvCxnSpPr>
        <p:spPr>
          <a:xfrm flipV="1">
            <a:off x="5128781" y="6131488"/>
            <a:ext cx="696286" cy="27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B33F54B-6D5A-30B0-B6E9-6A7B65CF35E6}"/>
              </a:ext>
            </a:extLst>
          </p:cNvPr>
          <p:cNvCxnSpPr>
            <a:cxnSpLocks/>
            <a:stCxn id="62" idx="3"/>
          </p:cNvCxnSpPr>
          <p:nvPr/>
        </p:nvCxnSpPr>
        <p:spPr>
          <a:xfrm flipV="1">
            <a:off x="6500539" y="6128724"/>
            <a:ext cx="408261" cy="276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75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155"/>
          </a:xfrm>
        </p:spPr>
        <p:txBody>
          <a:bodyPr/>
          <a:lstStyle/>
          <a:p>
            <a:r>
              <a:rPr lang="en-US"/>
              <a:t>Views are lifted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</p:spPr>
            <p:txBody>
              <a:bodyPr/>
              <a:lstStyle/>
              <a:p>
                <a:r>
                  <a:rPr lang="en-US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/>
                  <a:t> be a query defining a view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2400">
                  <a:latin typeface="Consolas" panose="020B0609020204030204" pitchFamily="49" charset="0"/>
                </a:endParaRPr>
              </a:p>
              <a:p>
                <a:pPr marL="0" indent="0" algn="ctr">
                  <a:buNone/>
                </a:pPr>
                <a:r>
                  <a:rPr lang="en-US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𝐷𝐵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d>
                  </m:oMath>
                </a14:m>
                <a:endParaRPr lang="en-US" b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/>
                  <a:t> is a stream of view snapshots: </a:t>
                </a:r>
                <a:endParaRPr lang="en-US" b="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  <a:blipFill>
                <a:blip r:embed="rId2"/>
                <a:stretch>
                  <a:fillRect l="-1043" t="-2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/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9F5350-DFCB-479B-B08B-CD027B2AB1AC}"/>
              </a:ext>
            </a:extLst>
          </p:cNvPr>
          <p:cNvCxnSpPr>
            <a:cxnSpLocks/>
          </p:cNvCxnSpPr>
          <p:nvPr/>
        </p:nvCxnSpPr>
        <p:spPr>
          <a:xfrm>
            <a:off x="5671152" y="4759662"/>
            <a:ext cx="0" cy="1240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65CADD-E855-4FFC-BFC6-CE84866EFE94}"/>
              </a:ext>
            </a:extLst>
          </p:cNvPr>
          <p:cNvCxnSpPr>
            <a:cxnSpLocks/>
          </p:cNvCxnSpPr>
          <p:nvPr/>
        </p:nvCxnSpPr>
        <p:spPr>
          <a:xfrm flipH="1">
            <a:off x="6518519" y="4784342"/>
            <a:ext cx="5334" cy="6082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/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Versions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blipFill>
                <a:blip r:embed="rId4"/>
                <a:stretch>
                  <a:fillRect l="-30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/>
              <p:nvPr/>
            </p:nvSpPr>
            <p:spPr>
              <a:xfrm>
                <a:off x="7859949" y="5374222"/>
                <a:ext cx="1422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Versions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9949" y="5374222"/>
                <a:ext cx="1422056" cy="369332"/>
              </a:xfrm>
              <a:prstGeom prst="rect">
                <a:avLst/>
              </a:prstGeom>
              <a:blipFill>
                <a:blip r:embed="rId5"/>
                <a:stretch>
                  <a:fillRect l="-341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39CBDAAD-BDC1-4E67-930E-56C98974A6D0}"/>
              </a:ext>
            </a:extLst>
          </p:cNvPr>
          <p:cNvGrpSpPr/>
          <p:nvPr/>
        </p:nvGrpSpPr>
        <p:grpSpPr>
          <a:xfrm>
            <a:off x="4883732" y="6000287"/>
            <a:ext cx="2976217" cy="369332"/>
            <a:chOff x="2558005" y="365125"/>
            <a:chExt cx="196769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CDF4E0A5-FC3C-4C93-88EB-42CC4A8F94E5}"/>
                    </a:ext>
                  </a:extLst>
                </p:cNvPr>
                <p:cNvSpPr txBox="1"/>
                <p:nvPr/>
              </p:nvSpPr>
              <p:spPr>
                <a:xfrm>
                  <a:off x="413216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CDF4E0A5-FC3C-4C93-88EB-42CC4A8F94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2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2A7457-7C19-499A-81B7-695DB900E930}"/>
              </a:ext>
            </a:extLst>
          </p:cNvPr>
          <p:cNvGrpSpPr/>
          <p:nvPr/>
        </p:nvGrpSpPr>
        <p:grpSpPr>
          <a:xfrm>
            <a:off x="5741656" y="539260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1790D33-86D1-41BC-AB79-E41B81519939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1790D33-86D1-41BC-AB79-E41B815199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0E9BC83-F91D-FC61-415E-A82B0746D70B}"/>
              </a:ext>
            </a:extLst>
          </p:cNvPr>
          <p:cNvCxnSpPr>
            <a:cxnSpLocks/>
          </p:cNvCxnSpPr>
          <p:nvPr/>
        </p:nvCxnSpPr>
        <p:spPr>
          <a:xfrm flipV="1">
            <a:off x="6379295" y="4684920"/>
            <a:ext cx="588739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739BD5-1B89-91F3-8763-4AA1FCB5E02F}"/>
              </a:ext>
            </a:extLst>
          </p:cNvPr>
          <p:cNvCxnSpPr>
            <a:cxnSpLocks/>
          </p:cNvCxnSpPr>
          <p:nvPr/>
        </p:nvCxnSpPr>
        <p:spPr>
          <a:xfrm flipV="1">
            <a:off x="6379295" y="4687683"/>
            <a:ext cx="408261" cy="276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1F7578-AD11-F4F0-6AAD-085B26AEB809}"/>
              </a:ext>
            </a:extLst>
          </p:cNvPr>
          <p:cNvCxnSpPr>
            <a:cxnSpLocks/>
          </p:cNvCxnSpPr>
          <p:nvPr/>
        </p:nvCxnSpPr>
        <p:spPr>
          <a:xfrm flipV="1">
            <a:off x="5278323" y="4688138"/>
            <a:ext cx="588739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307BCF1-641B-8D4D-EB6A-9EBA6C9F92F9}"/>
              </a:ext>
            </a:extLst>
          </p:cNvPr>
          <p:cNvCxnSpPr>
            <a:cxnSpLocks/>
          </p:cNvCxnSpPr>
          <p:nvPr/>
        </p:nvCxnSpPr>
        <p:spPr>
          <a:xfrm flipV="1">
            <a:off x="5278323" y="4690901"/>
            <a:ext cx="408261" cy="276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57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4D9DF-A493-7527-E406-0A6F117FF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1B0C-8C1A-AC5C-BE22-FAD2F8AD3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Remember this picture?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06AEA-6ECF-10BE-2ADF-3983817D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28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2135FF2-EDFF-226D-E024-19F947F92CCE}"/>
              </a:ext>
            </a:extLst>
          </p:cNvPr>
          <p:cNvSpPr/>
          <p:nvPr/>
        </p:nvSpPr>
        <p:spPr>
          <a:xfrm>
            <a:off x="1494460" y="5945614"/>
            <a:ext cx="9293043" cy="2054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8EA80-17C5-BE50-C0BB-F2B2D0E142B9}"/>
              </a:ext>
            </a:extLst>
          </p:cNvPr>
          <p:cNvSpPr txBox="1"/>
          <p:nvPr/>
        </p:nvSpPr>
        <p:spPr>
          <a:xfrm>
            <a:off x="6096000" y="6119457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Time</a:t>
            </a:r>
          </a:p>
        </p:txBody>
      </p:sp>
      <p:pic>
        <p:nvPicPr>
          <p:cNvPr id="9" name="Picture 8" descr="A close up of a cylinder&#10;&#10;Description automatically generated">
            <a:extLst>
              <a:ext uri="{FF2B5EF4-FFF2-40B4-BE49-F238E27FC236}">
                <a16:creationId xmlns:a16="http://schemas.microsoft.com/office/drawing/2014/main" id="{16741229-EE2F-BE19-5B2F-FC902039A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0268" y="5087608"/>
            <a:ext cx="417834" cy="594253"/>
          </a:xfrm>
          <a:prstGeom prst="rect">
            <a:avLst/>
          </a:prstGeom>
        </p:spPr>
      </p:pic>
      <p:pic>
        <p:nvPicPr>
          <p:cNvPr id="10" name="Picture 9" descr="A close up of a cylinder&#10;&#10;Description automatically generated">
            <a:extLst>
              <a:ext uri="{FF2B5EF4-FFF2-40B4-BE49-F238E27FC236}">
                <a16:creationId xmlns:a16="http://schemas.microsoft.com/office/drawing/2014/main" id="{20DDD621-1C3B-A86A-F8FC-A6C1049A0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78957" y="5087608"/>
            <a:ext cx="417834" cy="594253"/>
          </a:xfrm>
          <a:prstGeom prst="rect">
            <a:avLst/>
          </a:prstGeom>
        </p:spPr>
      </p:pic>
      <p:pic>
        <p:nvPicPr>
          <p:cNvPr id="11" name="Picture 10" descr="A close up of a cylinder&#10;&#10;Description automatically generated">
            <a:extLst>
              <a:ext uri="{FF2B5EF4-FFF2-40B4-BE49-F238E27FC236}">
                <a16:creationId xmlns:a16="http://schemas.microsoft.com/office/drawing/2014/main" id="{52456D16-8A6C-3FC1-0AEC-47622EA03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23147" y="5087608"/>
            <a:ext cx="417834" cy="594253"/>
          </a:xfrm>
          <a:prstGeom prst="rect">
            <a:avLst/>
          </a:prstGeom>
        </p:spPr>
      </p:pic>
      <p:pic>
        <p:nvPicPr>
          <p:cNvPr id="12" name="Picture 11" descr="A close up of a cylinder&#10;&#10;Description automatically generated">
            <a:extLst>
              <a:ext uri="{FF2B5EF4-FFF2-40B4-BE49-F238E27FC236}">
                <a16:creationId xmlns:a16="http://schemas.microsoft.com/office/drawing/2014/main" id="{13582BE7-B700-BC98-19D8-17EA2E795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67337" y="5087608"/>
            <a:ext cx="417834" cy="594253"/>
          </a:xfrm>
          <a:prstGeom prst="rect">
            <a:avLst/>
          </a:prstGeom>
        </p:spPr>
      </p:pic>
      <p:pic>
        <p:nvPicPr>
          <p:cNvPr id="13" name="Picture 12" descr="A close up of a cylinder&#10;&#10;Description automatically generated">
            <a:extLst>
              <a:ext uri="{FF2B5EF4-FFF2-40B4-BE49-F238E27FC236}">
                <a16:creationId xmlns:a16="http://schemas.microsoft.com/office/drawing/2014/main" id="{04EE4D50-F4B8-0091-831D-6312E1C0D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53236" y="5087608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9B9808D9-0EE6-1227-4D22-8AADD642D338}"/>
                  </a:ext>
                </a:extLst>
              </p:cNvPr>
              <p:cNvSpPr/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phic 19" descr="Table with solid fill">
            <a:extLst>
              <a:ext uri="{FF2B5EF4-FFF2-40B4-BE49-F238E27FC236}">
                <a16:creationId xmlns:a16="http://schemas.microsoft.com/office/drawing/2014/main" id="{C7A08861-4AB9-44F7-70A3-26901B1F1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1985" y="2609123"/>
            <a:ext cx="914400" cy="914400"/>
          </a:xfrm>
          <a:prstGeom prst="rect">
            <a:avLst/>
          </a:prstGeom>
        </p:spPr>
      </p:pic>
      <p:pic>
        <p:nvPicPr>
          <p:cNvPr id="21" name="Graphic 20" descr="Table with solid fill">
            <a:extLst>
              <a:ext uri="{FF2B5EF4-FFF2-40B4-BE49-F238E27FC236}">
                <a16:creationId xmlns:a16="http://schemas.microsoft.com/office/drawing/2014/main" id="{E1B6FBE0-99A8-A929-52B5-F3D23C366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0251" y="2609123"/>
            <a:ext cx="914400" cy="914400"/>
          </a:xfrm>
          <a:prstGeom prst="rect">
            <a:avLst/>
          </a:prstGeom>
        </p:spPr>
      </p:pic>
      <p:pic>
        <p:nvPicPr>
          <p:cNvPr id="22" name="Graphic 21" descr="Table with solid fill">
            <a:extLst>
              <a:ext uri="{FF2B5EF4-FFF2-40B4-BE49-F238E27FC236}">
                <a16:creationId xmlns:a16="http://schemas.microsoft.com/office/drawing/2014/main" id="{5ADA8C39-3E17-16B3-6B31-5438BD0E9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4864" y="2609123"/>
            <a:ext cx="914400" cy="914400"/>
          </a:xfrm>
          <a:prstGeom prst="rect">
            <a:avLst/>
          </a:prstGeom>
        </p:spPr>
      </p:pic>
      <p:pic>
        <p:nvPicPr>
          <p:cNvPr id="23" name="Graphic 22" descr="Table with solid fill">
            <a:extLst>
              <a:ext uri="{FF2B5EF4-FFF2-40B4-BE49-F238E27FC236}">
                <a16:creationId xmlns:a16="http://schemas.microsoft.com/office/drawing/2014/main" id="{29C01DD7-04AB-DD5D-5209-CF66E0283D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9054" y="2609123"/>
            <a:ext cx="914400" cy="914400"/>
          </a:xfrm>
          <a:prstGeom prst="rect">
            <a:avLst/>
          </a:prstGeom>
        </p:spPr>
      </p:pic>
      <p:pic>
        <p:nvPicPr>
          <p:cNvPr id="24" name="Graphic 23" descr="Table with solid fill">
            <a:extLst>
              <a:ext uri="{FF2B5EF4-FFF2-40B4-BE49-F238E27FC236}">
                <a16:creationId xmlns:a16="http://schemas.microsoft.com/office/drawing/2014/main" id="{44008434-9976-009F-C3C6-2DC946CAB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85301" y="2609123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D0E76F1D-3D29-C642-3F82-08C8BFD32463}"/>
                  </a:ext>
                </a:extLst>
              </p:cNvPr>
              <p:cNvSpPr/>
              <p:nvPr/>
            </p:nvSpPr>
            <p:spPr>
              <a:xfrm>
                <a:off x="2599402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402" y="3557948"/>
                <a:ext cx="417834" cy="1397783"/>
              </a:xfrm>
              <a:prstGeom prst="upArrow">
                <a:avLst/>
              </a:prstGeom>
              <a:blipFill>
                <a:blip r:embed="rId7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0599850-F78B-E9AA-6C68-44A500AD7CC6}"/>
              </a:ext>
            </a:extLst>
          </p:cNvPr>
          <p:cNvSpPr txBox="1"/>
          <p:nvPr/>
        </p:nvSpPr>
        <p:spPr>
          <a:xfrm>
            <a:off x="163375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B20A65-B4FE-2086-5349-DCD7196FE476}"/>
              </a:ext>
            </a:extLst>
          </p:cNvPr>
          <p:cNvSpPr txBox="1"/>
          <p:nvPr/>
        </p:nvSpPr>
        <p:spPr>
          <a:xfrm>
            <a:off x="367794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C0D30E-F3DF-55D4-9A92-DC851E2CFBD2}"/>
              </a:ext>
            </a:extLst>
          </p:cNvPr>
          <p:cNvSpPr txBox="1"/>
          <p:nvPr/>
        </p:nvSpPr>
        <p:spPr>
          <a:xfrm>
            <a:off x="578255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777838-5024-6E2A-56CA-A4C1DACBBB0F}"/>
              </a:ext>
            </a:extLst>
          </p:cNvPr>
          <p:cNvSpPr txBox="1"/>
          <p:nvPr/>
        </p:nvSpPr>
        <p:spPr>
          <a:xfrm>
            <a:off x="782674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B0346C-6CB6-3F76-68F9-83809935DF8B}"/>
              </a:ext>
            </a:extLst>
          </p:cNvPr>
          <p:cNvSpPr txBox="1"/>
          <p:nvPr/>
        </p:nvSpPr>
        <p:spPr>
          <a:xfrm>
            <a:off x="9784445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Arrow: Up 40">
                <a:extLst>
                  <a:ext uri="{FF2B5EF4-FFF2-40B4-BE49-F238E27FC236}">
                    <a16:creationId xmlns:a16="http://schemas.microsoft.com/office/drawing/2014/main" id="{36784D43-96A5-F975-83FF-8E539F2CC7DD}"/>
                  </a:ext>
                </a:extLst>
              </p:cNvPr>
              <p:cNvSpPr/>
              <p:nvPr/>
            </p:nvSpPr>
            <p:spPr>
              <a:xfrm>
                <a:off x="4649218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Arrow: Up 40">
                <a:extLst>
                  <a:ext uri="{FF2B5EF4-FFF2-40B4-BE49-F238E27FC236}">
                    <a16:creationId xmlns:a16="http://schemas.microsoft.com/office/drawing/2014/main" id="{0BFC11B3-468B-45EE-D873-C18F01852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9218" y="3557948"/>
                <a:ext cx="417834" cy="1397783"/>
              </a:xfrm>
              <a:prstGeom prst="upArrow">
                <a:avLst/>
              </a:prstGeom>
              <a:blipFill>
                <a:blip r:embed="rId8"/>
                <a:stretch>
                  <a:fillRect l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Arrow: Up 41">
                <a:extLst>
                  <a:ext uri="{FF2B5EF4-FFF2-40B4-BE49-F238E27FC236}">
                    <a16:creationId xmlns:a16="http://schemas.microsoft.com/office/drawing/2014/main" id="{F7CF376E-2B58-367E-7C89-C37FE2C9F3F8}"/>
                  </a:ext>
                </a:extLst>
              </p:cNvPr>
              <p:cNvSpPr/>
              <p:nvPr/>
            </p:nvSpPr>
            <p:spPr>
              <a:xfrm>
                <a:off x="6699034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Arrow: Up 41">
                <a:extLst>
                  <a:ext uri="{FF2B5EF4-FFF2-40B4-BE49-F238E27FC236}">
                    <a16:creationId xmlns:a16="http://schemas.microsoft.com/office/drawing/2014/main" id="{8C199A86-0B26-CD85-B2A8-BD2A15EDE0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034" y="3557948"/>
                <a:ext cx="417834" cy="1397783"/>
              </a:xfrm>
              <a:prstGeom prst="upArrow">
                <a:avLst/>
              </a:prstGeom>
              <a:blipFill>
                <a:blip r:embed="rId9"/>
                <a:stretch>
                  <a:fillRect l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Arrow: Up 42">
                <a:extLst>
                  <a:ext uri="{FF2B5EF4-FFF2-40B4-BE49-F238E27FC236}">
                    <a16:creationId xmlns:a16="http://schemas.microsoft.com/office/drawing/2014/main" id="{BC2E268E-7399-9E05-D8A5-E23C4E204B95}"/>
                  </a:ext>
                </a:extLst>
              </p:cNvPr>
              <p:cNvSpPr/>
              <p:nvPr/>
            </p:nvSpPr>
            <p:spPr>
              <a:xfrm>
                <a:off x="8662177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Arrow: Up 42">
                <a:extLst>
                  <a:ext uri="{FF2B5EF4-FFF2-40B4-BE49-F238E27FC236}">
                    <a16:creationId xmlns:a16="http://schemas.microsoft.com/office/drawing/2014/main" id="{B735BB3E-308B-E18B-90CC-0ED1F1B195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2177" y="3557948"/>
                <a:ext cx="417834" cy="1397783"/>
              </a:xfrm>
              <a:prstGeom prst="upArrow">
                <a:avLst/>
              </a:prstGeom>
              <a:blipFill>
                <a:blip r:embed="rId10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Arrow: Up 43">
                <a:extLst>
                  <a:ext uri="{FF2B5EF4-FFF2-40B4-BE49-F238E27FC236}">
                    <a16:creationId xmlns:a16="http://schemas.microsoft.com/office/drawing/2014/main" id="{F56A55A1-721C-C4DB-EC00-9DA968095A74}"/>
                  </a:ext>
                </a:extLst>
              </p:cNvPr>
              <p:cNvSpPr/>
              <p:nvPr/>
            </p:nvSpPr>
            <p:spPr>
              <a:xfrm>
                <a:off x="10707268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Arrow: Up 43">
                <a:extLst>
                  <a:ext uri="{FF2B5EF4-FFF2-40B4-BE49-F238E27FC236}">
                    <a16:creationId xmlns:a16="http://schemas.microsoft.com/office/drawing/2014/main" id="{1D0148BC-2AD3-E916-BD4E-5606CCC4F9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7268" y="3557948"/>
                <a:ext cx="417834" cy="1397783"/>
              </a:xfrm>
              <a:prstGeom prst="upArrow">
                <a:avLst/>
              </a:prstGeom>
              <a:blipFill>
                <a:blip r:embed="rId11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Arrow: Right 55">
                <a:extLst>
                  <a:ext uri="{FF2B5EF4-FFF2-40B4-BE49-F238E27FC236}">
                    <a16:creationId xmlns:a16="http://schemas.microsoft.com/office/drawing/2014/main" id="{18EB0766-6CB5-6EC3-3225-056659F43758}"/>
                  </a:ext>
                </a:extLst>
              </p:cNvPr>
              <p:cNvSpPr/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ΔDB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Arrow: Right 55">
                <a:extLst>
                  <a:ext uri="{FF2B5EF4-FFF2-40B4-BE49-F238E27FC236}">
                    <a16:creationId xmlns:a16="http://schemas.microsoft.com/office/drawing/2014/main" id="{108236BC-03D9-ACD3-A8F3-E3C54E2EE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Arrow: Right 56">
                <a:extLst>
                  <a:ext uri="{FF2B5EF4-FFF2-40B4-BE49-F238E27FC236}">
                    <a16:creationId xmlns:a16="http://schemas.microsoft.com/office/drawing/2014/main" id="{C5C3E2A5-D19A-FDEC-AC86-C8B5AFC8D965}"/>
                  </a:ext>
                </a:extLst>
              </p:cNvPr>
              <p:cNvSpPr/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Arrow: Right 56">
                <a:extLst>
                  <a:ext uri="{FF2B5EF4-FFF2-40B4-BE49-F238E27FC236}">
                    <a16:creationId xmlns:a16="http://schemas.microsoft.com/office/drawing/2014/main" id="{0FF07629-D829-95EC-464A-0F9F49B290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3F1CBFAC-5A9F-40C0-2F1B-41B7D9E54D25}"/>
                  </a:ext>
                </a:extLst>
              </p:cNvPr>
              <p:cNvSpPr/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1B3CA671-B30F-E46C-7238-AC556FA6EF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Arrow: Right 58">
                <a:extLst>
                  <a:ext uri="{FF2B5EF4-FFF2-40B4-BE49-F238E27FC236}">
                    <a16:creationId xmlns:a16="http://schemas.microsoft.com/office/drawing/2014/main" id="{6D22E261-12D2-9CE9-5432-9485A246C92B}"/>
                  </a:ext>
                </a:extLst>
              </p:cNvPr>
              <p:cNvSpPr/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Arrow: Right 58">
                <a:extLst>
                  <a:ext uri="{FF2B5EF4-FFF2-40B4-BE49-F238E27FC236}">
                    <a16:creationId xmlns:a16="http://schemas.microsoft.com/office/drawing/2014/main" id="{0D1E85FE-0072-2CBA-E32E-D0DBDF0113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Arrow: Right 59">
                <a:extLst>
                  <a:ext uri="{FF2B5EF4-FFF2-40B4-BE49-F238E27FC236}">
                    <a16:creationId xmlns:a16="http://schemas.microsoft.com/office/drawing/2014/main" id="{90852D7A-6CF7-26D9-8277-BA786C5CA659}"/>
                  </a:ext>
                </a:extLst>
              </p:cNvPr>
              <p:cNvSpPr/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Arrow: Right 59">
                <a:extLst>
                  <a:ext uri="{FF2B5EF4-FFF2-40B4-BE49-F238E27FC236}">
                    <a16:creationId xmlns:a16="http://schemas.microsoft.com/office/drawing/2014/main" id="{15EA3F65-2D0E-E004-2C9B-BE8E4CA62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61234489-4400-C341-BC07-EAC969170F10}"/>
                  </a:ext>
                </a:extLst>
              </p:cNvPr>
              <p:cNvSpPr/>
              <p:nvPr/>
            </p:nvSpPr>
            <p:spPr>
              <a:xfrm>
                <a:off x="2276591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ΔV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1F5CCB83-7CEC-A67B-50D0-28405E992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591" y="2765879"/>
                <a:ext cx="1144756" cy="594256"/>
              </a:xfrm>
              <a:prstGeom prst="rightArrow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id="{8A95F4F6-9A4A-040F-369D-6812D5E52D80}"/>
                  </a:ext>
                </a:extLst>
              </p:cNvPr>
              <p:cNvSpPr/>
              <p:nvPr/>
            </p:nvSpPr>
            <p:spPr>
              <a:xfrm>
                <a:off x="4301765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id="{105F9001-8EF2-0B29-476A-9474A77272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765" y="2765879"/>
                <a:ext cx="1144756" cy="594256"/>
              </a:xfrm>
              <a:prstGeom prst="rightArrow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Arrow: Right 63">
                <a:extLst>
                  <a:ext uri="{FF2B5EF4-FFF2-40B4-BE49-F238E27FC236}">
                    <a16:creationId xmlns:a16="http://schemas.microsoft.com/office/drawing/2014/main" id="{0DEEA330-1CFD-8ECD-EFDB-F481365FD6E5}"/>
                  </a:ext>
                </a:extLst>
              </p:cNvPr>
              <p:cNvSpPr/>
              <p:nvPr/>
            </p:nvSpPr>
            <p:spPr>
              <a:xfrm>
                <a:off x="6375101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Arrow: Right 63">
                <a:extLst>
                  <a:ext uri="{FF2B5EF4-FFF2-40B4-BE49-F238E27FC236}">
                    <a16:creationId xmlns:a16="http://schemas.microsoft.com/office/drawing/2014/main" id="{BCC611CF-038C-7821-51CC-C75B803B8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101" y="2765879"/>
                <a:ext cx="1144756" cy="594256"/>
              </a:xfrm>
              <a:prstGeom prst="rightArrow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Arrow: Right 64">
                <a:extLst>
                  <a:ext uri="{FF2B5EF4-FFF2-40B4-BE49-F238E27FC236}">
                    <a16:creationId xmlns:a16="http://schemas.microsoft.com/office/drawing/2014/main" id="{DC0FA830-5D2E-E517-2C5C-A5268BD361A9}"/>
                  </a:ext>
                </a:extLst>
              </p:cNvPr>
              <p:cNvSpPr/>
              <p:nvPr/>
            </p:nvSpPr>
            <p:spPr>
              <a:xfrm>
                <a:off x="8398750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Arrow: Right 64">
                <a:extLst>
                  <a:ext uri="{FF2B5EF4-FFF2-40B4-BE49-F238E27FC236}">
                    <a16:creationId xmlns:a16="http://schemas.microsoft.com/office/drawing/2014/main" id="{8AD07E43-0950-557E-4592-0D624740B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8750" y="2765879"/>
                <a:ext cx="1144756" cy="594256"/>
              </a:xfrm>
              <a:prstGeom prst="rightArrow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Arrow: Right 65">
                <a:extLst>
                  <a:ext uri="{FF2B5EF4-FFF2-40B4-BE49-F238E27FC236}">
                    <a16:creationId xmlns:a16="http://schemas.microsoft.com/office/drawing/2014/main" id="{6B399D66-1759-1D35-3885-1FBEA1316778}"/>
                  </a:ext>
                </a:extLst>
              </p:cNvPr>
              <p:cNvSpPr/>
              <p:nvPr/>
            </p:nvSpPr>
            <p:spPr>
              <a:xfrm>
                <a:off x="10407322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V</a:t>
                </a:r>
              </a:p>
            </p:txBody>
          </p:sp>
        </mc:Choice>
        <mc:Fallback xmlns="">
          <p:sp>
            <p:nvSpPr>
              <p:cNvPr id="66" name="Arrow: Right 65">
                <a:extLst>
                  <a:ext uri="{FF2B5EF4-FFF2-40B4-BE49-F238E27FC236}">
                    <a16:creationId xmlns:a16="http://schemas.microsoft.com/office/drawing/2014/main" id="{BCC9EB70-8A57-ABA3-408A-6D0D4DCE0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7322" y="2765879"/>
                <a:ext cx="1144756" cy="594256"/>
              </a:xfrm>
              <a:prstGeom prst="rightArrow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0733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56BC3541-D195-4E16-D019-71FE3CD404E7}"/>
              </a:ext>
            </a:extLst>
          </p:cNvPr>
          <p:cNvSpPr/>
          <p:nvPr/>
        </p:nvSpPr>
        <p:spPr>
          <a:xfrm>
            <a:off x="-3339" y="4267704"/>
            <a:ext cx="12192000" cy="9795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C8D0CD6-F42D-818C-1750-EB8858609BF8}"/>
              </a:ext>
            </a:extLst>
          </p:cNvPr>
          <p:cNvSpPr/>
          <p:nvPr/>
        </p:nvSpPr>
        <p:spPr>
          <a:xfrm>
            <a:off x="0" y="1974426"/>
            <a:ext cx="12192000" cy="12578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1723679-72A6-8080-4C3C-8A1EA7CB8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Some interesting streams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4BCC3-4FE2-D046-80F4-AFA87E11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29</a:t>
            </a:fld>
            <a:endParaRPr lang="en-US"/>
          </a:p>
        </p:txBody>
      </p:sp>
      <p:pic>
        <p:nvPicPr>
          <p:cNvPr id="9" name="Picture 8" descr="A close up of a cylinder&#10;&#10;Description automatically generated">
            <a:extLst>
              <a:ext uri="{FF2B5EF4-FFF2-40B4-BE49-F238E27FC236}">
                <a16:creationId xmlns:a16="http://schemas.microsoft.com/office/drawing/2014/main" id="{2987EDFA-A4EC-87DC-2A4D-C1E08D279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39674" y="2131195"/>
            <a:ext cx="417834" cy="594253"/>
          </a:xfrm>
          <a:prstGeom prst="rect">
            <a:avLst/>
          </a:prstGeom>
        </p:spPr>
      </p:pic>
      <p:pic>
        <p:nvPicPr>
          <p:cNvPr id="10" name="Picture 9" descr="A close up of a cylinder&#10;&#10;Description automatically generated">
            <a:extLst>
              <a:ext uri="{FF2B5EF4-FFF2-40B4-BE49-F238E27FC236}">
                <a16:creationId xmlns:a16="http://schemas.microsoft.com/office/drawing/2014/main" id="{74639115-B5AE-C607-4D00-A0EA9A9E2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38363" y="2131195"/>
            <a:ext cx="417834" cy="594253"/>
          </a:xfrm>
          <a:prstGeom prst="rect">
            <a:avLst/>
          </a:prstGeom>
        </p:spPr>
      </p:pic>
      <p:pic>
        <p:nvPicPr>
          <p:cNvPr id="11" name="Picture 10" descr="A close up of a cylinder&#10;&#10;Description automatically generated">
            <a:extLst>
              <a:ext uri="{FF2B5EF4-FFF2-40B4-BE49-F238E27FC236}">
                <a16:creationId xmlns:a16="http://schemas.microsoft.com/office/drawing/2014/main" id="{4BC68764-6EFD-D529-5CB1-4C01A3DA4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82553" y="2131195"/>
            <a:ext cx="417834" cy="594253"/>
          </a:xfrm>
          <a:prstGeom prst="rect">
            <a:avLst/>
          </a:prstGeom>
        </p:spPr>
      </p:pic>
      <p:pic>
        <p:nvPicPr>
          <p:cNvPr id="12" name="Picture 11" descr="A close up of a cylinder&#10;&#10;Description automatically generated">
            <a:extLst>
              <a:ext uri="{FF2B5EF4-FFF2-40B4-BE49-F238E27FC236}">
                <a16:creationId xmlns:a16="http://schemas.microsoft.com/office/drawing/2014/main" id="{2A1307EF-2305-9724-AC6B-6F549B7BA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26743" y="2131195"/>
            <a:ext cx="417834" cy="594253"/>
          </a:xfrm>
          <a:prstGeom prst="rect">
            <a:avLst/>
          </a:prstGeom>
        </p:spPr>
      </p:pic>
      <p:pic>
        <p:nvPicPr>
          <p:cNvPr id="20" name="Graphic 19" descr="Table with solid fill">
            <a:extLst>
              <a:ext uri="{FF2B5EF4-FFF2-40B4-BE49-F238E27FC236}">
                <a16:creationId xmlns:a16="http://schemas.microsoft.com/office/drawing/2014/main" id="{13285FA4-37CF-EAD2-11FB-3F9155F15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1985" y="4374149"/>
            <a:ext cx="914400" cy="914400"/>
          </a:xfrm>
          <a:prstGeom prst="rect">
            <a:avLst/>
          </a:prstGeom>
        </p:spPr>
      </p:pic>
      <p:pic>
        <p:nvPicPr>
          <p:cNvPr id="21" name="Graphic 20" descr="Table with solid fill">
            <a:extLst>
              <a:ext uri="{FF2B5EF4-FFF2-40B4-BE49-F238E27FC236}">
                <a16:creationId xmlns:a16="http://schemas.microsoft.com/office/drawing/2014/main" id="{1A132752-03E3-5C98-46F3-823027FC0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70251" y="4374149"/>
            <a:ext cx="914400" cy="914400"/>
          </a:xfrm>
          <a:prstGeom prst="rect">
            <a:avLst/>
          </a:prstGeom>
        </p:spPr>
      </p:pic>
      <p:pic>
        <p:nvPicPr>
          <p:cNvPr id="22" name="Graphic 21" descr="Table with solid fill">
            <a:extLst>
              <a:ext uri="{FF2B5EF4-FFF2-40B4-BE49-F238E27FC236}">
                <a16:creationId xmlns:a16="http://schemas.microsoft.com/office/drawing/2014/main" id="{87C9B5BE-2745-C3A9-A441-CBE20AC88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74864" y="4374149"/>
            <a:ext cx="914400" cy="914400"/>
          </a:xfrm>
          <a:prstGeom prst="rect">
            <a:avLst/>
          </a:prstGeom>
        </p:spPr>
      </p:pic>
      <p:pic>
        <p:nvPicPr>
          <p:cNvPr id="23" name="Graphic 22" descr="Table with solid fill">
            <a:extLst>
              <a:ext uri="{FF2B5EF4-FFF2-40B4-BE49-F238E27FC236}">
                <a16:creationId xmlns:a16="http://schemas.microsoft.com/office/drawing/2014/main" id="{3DBCABDB-2B98-EE15-31C8-721749562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9054" y="4374149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049EB8-8B25-71EA-6487-E542166022C4}"/>
              </a:ext>
            </a:extLst>
          </p:cNvPr>
          <p:cNvSpPr txBox="1"/>
          <p:nvPr/>
        </p:nvSpPr>
        <p:spPr>
          <a:xfrm>
            <a:off x="1633750" y="419749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V[0]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A6E65-426A-5F12-4C23-80AC7746F969}"/>
              </a:ext>
            </a:extLst>
          </p:cNvPr>
          <p:cNvSpPr txBox="1"/>
          <p:nvPr/>
        </p:nvSpPr>
        <p:spPr>
          <a:xfrm>
            <a:off x="3677940" y="419749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V[1]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59ACD-AC54-CD05-2D2F-ED2A7873D397}"/>
              </a:ext>
            </a:extLst>
          </p:cNvPr>
          <p:cNvSpPr txBox="1"/>
          <p:nvPr/>
        </p:nvSpPr>
        <p:spPr>
          <a:xfrm>
            <a:off x="5782553" y="419749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V[2]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E3E65-87A1-A59B-3D03-4F9005364644}"/>
              </a:ext>
            </a:extLst>
          </p:cNvPr>
          <p:cNvSpPr txBox="1"/>
          <p:nvPr/>
        </p:nvSpPr>
        <p:spPr>
          <a:xfrm>
            <a:off x="7826743" y="419749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V[3]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Arrow: Right 55">
                <a:extLst>
                  <a:ext uri="{FF2B5EF4-FFF2-40B4-BE49-F238E27FC236}">
                    <a16:creationId xmlns:a16="http://schemas.microsoft.com/office/drawing/2014/main" id="{108236BC-03D9-ACD3-A8F3-E3C54E2EEF38}"/>
                  </a:ext>
                </a:extLst>
              </p:cNvPr>
              <p:cNvSpPr/>
              <p:nvPr/>
            </p:nvSpPr>
            <p:spPr>
              <a:xfrm>
                <a:off x="2246385" y="3392729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ΔDB</m:t>
                      </m:r>
                      <m: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[0]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Arrow: Right 55">
                <a:extLst>
                  <a:ext uri="{FF2B5EF4-FFF2-40B4-BE49-F238E27FC236}">
                    <a16:creationId xmlns:a16="http://schemas.microsoft.com/office/drawing/2014/main" id="{108236BC-03D9-ACD3-A8F3-E3C54E2EE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385" y="3392729"/>
                <a:ext cx="1362745" cy="594256"/>
              </a:xfrm>
              <a:prstGeom prst="rightArrow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Arrow: Right 56">
                <a:extLst>
                  <a:ext uri="{FF2B5EF4-FFF2-40B4-BE49-F238E27FC236}">
                    <a16:creationId xmlns:a16="http://schemas.microsoft.com/office/drawing/2014/main" id="{0FF07629-D829-95EC-464A-0F9F49B290AF}"/>
                  </a:ext>
                </a:extLst>
              </p:cNvPr>
              <p:cNvSpPr/>
              <p:nvPr/>
            </p:nvSpPr>
            <p:spPr>
              <a:xfrm>
                <a:off x="4271559" y="3392729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  <m: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[1]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Arrow: Right 56">
                <a:extLst>
                  <a:ext uri="{FF2B5EF4-FFF2-40B4-BE49-F238E27FC236}">
                    <a16:creationId xmlns:a16="http://schemas.microsoft.com/office/drawing/2014/main" id="{0FF07629-D829-95EC-464A-0F9F49B290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1559" y="3392729"/>
                <a:ext cx="1362745" cy="594256"/>
              </a:xfrm>
              <a:prstGeom prst="rightArrow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1B3CA671-B30F-E46C-7238-AC556FA6EFC1}"/>
                  </a:ext>
                </a:extLst>
              </p:cNvPr>
              <p:cNvSpPr/>
              <p:nvPr/>
            </p:nvSpPr>
            <p:spPr>
              <a:xfrm>
                <a:off x="6344895" y="3392729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  <m: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[2]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1B3CA671-B30F-E46C-7238-AC556FA6EF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895" y="3392729"/>
                <a:ext cx="1362745" cy="594256"/>
              </a:xfrm>
              <a:prstGeom prst="rightArrow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Arrow: Right 58">
                <a:extLst>
                  <a:ext uri="{FF2B5EF4-FFF2-40B4-BE49-F238E27FC236}">
                    <a16:creationId xmlns:a16="http://schemas.microsoft.com/office/drawing/2014/main" id="{0D1E85FE-0072-2CBA-E32E-D0DBDF0113F0}"/>
                  </a:ext>
                </a:extLst>
              </p:cNvPr>
              <p:cNvSpPr/>
              <p:nvPr/>
            </p:nvSpPr>
            <p:spPr>
              <a:xfrm>
                <a:off x="8330794" y="3392729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  <m: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[3]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Arrow: Right 58">
                <a:extLst>
                  <a:ext uri="{FF2B5EF4-FFF2-40B4-BE49-F238E27FC236}">
                    <a16:creationId xmlns:a16="http://schemas.microsoft.com/office/drawing/2014/main" id="{0D1E85FE-0072-2CBA-E32E-D0DBDF0113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0794" y="3392729"/>
                <a:ext cx="1362745" cy="594256"/>
              </a:xfrm>
              <a:prstGeom prst="rightArrow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1F5CCB83-7CEC-A67B-50D0-28405E992123}"/>
                  </a:ext>
                </a:extLst>
              </p:cNvPr>
              <p:cNvSpPr/>
              <p:nvPr/>
            </p:nvSpPr>
            <p:spPr>
              <a:xfrm>
                <a:off x="2345859" y="5398244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ΔV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[0]</a:t>
                </a:r>
              </a:p>
            </p:txBody>
          </p:sp>
        </mc:Choice>
        <mc:Fallback xmlns=""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1F5CCB83-7CEC-A67B-50D0-28405E992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59" y="5398244"/>
                <a:ext cx="1144756" cy="594256"/>
              </a:xfrm>
              <a:prstGeom prst="rightArrow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id="{105F9001-8EF2-0B29-476A-9474A772727F}"/>
                  </a:ext>
                </a:extLst>
              </p:cNvPr>
              <p:cNvSpPr/>
              <p:nvPr/>
            </p:nvSpPr>
            <p:spPr>
              <a:xfrm>
                <a:off x="4371033" y="5398244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[1]</a:t>
                </a:r>
              </a:p>
            </p:txBody>
          </p:sp>
        </mc:Choice>
        <mc:Fallback xmlns=""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id="{105F9001-8EF2-0B29-476A-9474A77272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33" y="5398244"/>
                <a:ext cx="1144756" cy="594256"/>
              </a:xfrm>
              <a:prstGeom prst="rightArrow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Arrow: Right 63">
                <a:extLst>
                  <a:ext uri="{FF2B5EF4-FFF2-40B4-BE49-F238E27FC236}">
                    <a16:creationId xmlns:a16="http://schemas.microsoft.com/office/drawing/2014/main" id="{BCC611CF-038C-7821-51CC-C75B803B8C9C}"/>
                  </a:ext>
                </a:extLst>
              </p:cNvPr>
              <p:cNvSpPr/>
              <p:nvPr/>
            </p:nvSpPr>
            <p:spPr>
              <a:xfrm>
                <a:off x="6444369" y="5398244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[2]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Arrow: Right 63">
                <a:extLst>
                  <a:ext uri="{FF2B5EF4-FFF2-40B4-BE49-F238E27FC236}">
                    <a16:creationId xmlns:a16="http://schemas.microsoft.com/office/drawing/2014/main" id="{BCC611CF-038C-7821-51CC-C75B803B8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369" y="5398244"/>
                <a:ext cx="1144756" cy="594256"/>
              </a:xfrm>
              <a:prstGeom prst="rightArrow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Arrow: Right 64">
                <a:extLst>
                  <a:ext uri="{FF2B5EF4-FFF2-40B4-BE49-F238E27FC236}">
                    <a16:creationId xmlns:a16="http://schemas.microsoft.com/office/drawing/2014/main" id="{8AD07E43-0950-557E-4592-0D624740BCFA}"/>
                  </a:ext>
                </a:extLst>
              </p:cNvPr>
              <p:cNvSpPr/>
              <p:nvPr/>
            </p:nvSpPr>
            <p:spPr>
              <a:xfrm>
                <a:off x="8430268" y="5398244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[3]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Arrow: Right 64">
                <a:extLst>
                  <a:ext uri="{FF2B5EF4-FFF2-40B4-BE49-F238E27FC236}">
                    <a16:creationId xmlns:a16="http://schemas.microsoft.com/office/drawing/2014/main" id="{8AD07E43-0950-557E-4592-0D624740B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0268" y="5398244"/>
                <a:ext cx="1144756" cy="594256"/>
              </a:xfrm>
              <a:prstGeom prst="rightArrow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01A43BC-DAF9-2721-03C0-9D6DC9682344}"/>
              </a:ext>
            </a:extLst>
          </p:cNvPr>
          <p:cNvSpPr txBox="1"/>
          <p:nvPr/>
        </p:nvSpPr>
        <p:spPr>
          <a:xfrm>
            <a:off x="10494455" y="1920687"/>
            <a:ext cx="1578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Stream of database</a:t>
            </a:r>
          </a:p>
          <a:p>
            <a:r>
              <a:rPr lang="en-US" sz="2400" dirty="0"/>
              <a:t>snapshots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1F61F5-44BF-76F9-226F-DFB6C8C6E2D7}"/>
              </a:ext>
            </a:extLst>
          </p:cNvPr>
          <p:cNvSpPr txBox="1"/>
          <p:nvPr/>
        </p:nvSpPr>
        <p:spPr>
          <a:xfrm>
            <a:off x="10035173" y="3459024"/>
            <a:ext cx="200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 transactions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745CE2-BD33-F71A-FCB1-4C8CAB9FA38C}"/>
              </a:ext>
            </a:extLst>
          </p:cNvPr>
          <p:cNvSpPr txBox="1"/>
          <p:nvPr/>
        </p:nvSpPr>
        <p:spPr>
          <a:xfrm>
            <a:off x="10432260" y="4341974"/>
            <a:ext cx="1578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 view</a:t>
            </a:r>
          </a:p>
          <a:p>
            <a:r>
              <a:rPr lang="en-US" sz="2400" dirty="0"/>
              <a:t>snapshots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5B5CF1-70E0-88CD-1069-A14D8C7B48E1}"/>
              </a:ext>
            </a:extLst>
          </p:cNvPr>
          <p:cNvSpPr txBox="1"/>
          <p:nvPr/>
        </p:nvSpPr>
        <p:spPr>
          <a:xfrm>
            <a:off x="10370778" y="5296468"/>
            <a:ext cx="1578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 view</a:t>
            </a:r>
          </a:p>
          <a:p>
            <a:r>
              <a:rPr lang="en-US" sz="2400" dirty="0"/>
              <a:t>changes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D659A7A-89B0-9711-A2E1-DFD5851F363D}"/>
              </a:ext>
            </a:extLst>
          </p:cNvPr>
          <p:cNvSpPr txBox="1"/>
          <p:nvPr/>
        </p:nvSpPr>
        <p:spPr>
          <a:xfrm>
            <a:off x="1506932" y="281578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DB[0]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8032A14-B074-57A7-BD1B-B46C45F84012}"/>
              </a:ext>
            </a:extLst>
          </p:cNvPr>
          <p:cNvSpPr txBox="1"/>
          <p:nvPr/>
        </p:nvSpPr>
        <p:spPr>
          <a:xfrm>
            <a:off x="3627923" y="281578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DB[1]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99D7107-7504-BBF1-E825-2F37C9F83598}"/>
              </a:ext>
            </a:extLst>
          </p:cNvPr>
          <p:cNvSpPr txBox="1"/>
          <p:nvPr/>
        </p:nvSpPr>
        <p:spPr>
          <a:xfrm>
            <a:off x="5678813" y="281578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DB[2]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2FF1388-A382-2043-A0AE-58E2FFC85720}"/>
              </a:ext>
            </a:extLst>
          </p:cNvPr>
          <p:cNvSpPr txBox="1"/>
          <p:nvPr/>
        </p:nvSpPr>
        <p:spPr>
          <a:xfrm>
            <a:off x="7758057" y="281578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DB[3]</a:t>
            </a:r>
          </a:p>
        </p:txBody>
      </p:sp>
    </p:spTree>
    <p:extLst>
      <p:ext uri="{BB962C8B-B14F-4D97-AF65-F5344CB8AC3E}">
        <p14:creationId xmlns:p14="http://schemas.microsoft.com/office/powerpoint/2010/main" val="205885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34" grpId="0" animBg="1"/>
      <p:bldP spid="3" grpId="0"/>
      <p:bldP spid="5" grpId="0"/>
      <p:bldP spid="8" grpId="0"/>
      <p:bldP spid="19" grpId="0"/>
      <p:bldP spid="56" grpId="0" animBg="1"/>
      <p:bldP spid="57" grpId="0" animBg="1"/>
      <p:bldP spid="58" grpId="0" animBg="1"/>
      <p:bldP spid="59" grpId="0" animBg="1"/>
      <p:bldP spid="62" grpId="0" animBg="1"/>
      <p:bldP spid="63" grpId="0" animBg="1"/>
      <p:bldP spid="64" grpId="0" animBg="1"/>
      <p:bldP spid="65" grpId="0" animBg="1"/>
      <p:bldP spid="16" grpId="0"/>
      <p:bldP spid="17" grpId="0"/>
      <p:bldP spid="26" grpId="0"/>
      <p:bldP spid="33" grpId="0"/>
      <p:bldP spid="49" grpId="0"/>
      <p:bldP spid="50" grpId="0"/>
      <p:bldP spid="51" grpId="0"/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9BF51-841C-7147-7FB9-D76B57B70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1166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A9F-F2A3-59EF-123C-80B72B21C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96" y="1958541"/>
            <a:ext cx="5257710" cy="4266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hlinkClick r:id="rId2"/>
              </a:rPr>
              <a:t>DBSP: Automatic Incremental View Maintenance for Rich Query Languages</a:t>
            </a:r>
            <a:r>
              <a:rPr lang="en-US" sz="2400" dirty="0">
                <a:hlinkClick r:id="rId2"/>
              </a:rPr>
              <a:t> </a:t>
            </a:r>
            <a:br>
              <a:rPr lang="en-US" sz="2400" dirty="0"/>
            </a:br>
            <a:r>
              <a:rPr lang="en-US" sz="2400" dirty="0"/>
              <a:t>Mihai Budiu, Tej </a:t>
            </a:r>
            <a:r>
              <a:rPr lang="en-US" sz="2400" dirty="0" err="1"/>
              <a:t>Chajed</a:t>
            </a:r>
            <a:r>
              <a:rPr lang="en-US" sz="2400" dirty="0"/>
              <a:t>, Frank McSherry, Leonid </a:t>
            </a:r>
            <a:r>
              <a:rPr lang="en-US" sz="2400" dirty="0" err="1"/>
              <a:t>Ryzhyk</a:t>
            </a:r>
            <a:r>
              <a:rPr lang="en-US" sz="2400" dirty="0"/>
              <a:t>, Val Tannen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>
                <a:hlinkClick r:id="rId3"/>
              </a:rPr>
              <a:t>DBSP: Incremental Computation on Streams and Its Applications to Databases</a:t>
            </a: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</a:rPr>
              <a:t>github.com/feldera/feldera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1093C-9FD4-A7C4-BA7F-0718F71D3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4031C079-B23A-E018-D134-D0DBFC65EB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622" b="19946"/>
          <a:stretch/>
        </p:blipFill>
        <p:spPr>
          <a:xfrm>
            <a:off x="5471170" y="2043968"/>
            <a:ext cx="2611780" cy="1473892"/>
          </a:xfrm>
          <a:prstGeom prst="rect">
            <a:avLst/>
          </a:prstGeom>
        </p:spPr>
      </p:pic>
      <p:sp>
        <p:nvSpPr>
          <p:cNvPr id="7" name="Star: 12 Points 6">
            <a:extLst>
              <a:ext uri="{FF2B5EF4-FFF2-40B4-BE49-F238E27FC236}">
                <a16:creationId xmlns:a16="http://schemas.microsoft.com/office/drawing/2014/main" id="{A7DAD6C7-4CCA-5D88-7F58-7A7E9782EA69}"/>
              </a:ext>
            </a:extLst>
          </p:cNvPr>
          <p:cNvSpPr/>
          <p:nvPr/>
        </p:nvSpPr>
        <p:spPr>
          <a:xfrm>
            <a:off x="8644170" y="1656005"/>
            <a:ext cx="1807731" cy="1473892"/>
          </a:xfrm>
          <a:prstGeom prst="star1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Best paper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award</a:t>
            </a:r>
          </a:p>
        </p:txBody>
      </p:sp>
      <p:sp>
        <p:nvSpPr>
          <p:cNvPr id="9" name="Star: 12 Points 8">
            <a:extLst>
              <a:ext uri="{FF2B5EF4-FFF2-40B4-BE49-F238E27FC236}">
                <a16:creationId xmlns:a16="http://schemas.microsoft.com/office/drawing/2014/main" id="{BC014720-4537-86EC-B967-10578C4EFDF7}"/>
              </a:ext>
            </a:extLst>
          </p:cNvPr>
          <p:cNvSpPr/>
          <p:nvPr/>
        </p:nvSpPr>
        <p:spPr>
          <a:xfrm>
            <a:off x="8427849" y="3129897"/>
            <a:ext cx="2240374" cy="1863914"/>
          </a:xfrm>
          <a:prstGeom prst="star1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ACM SIGMOD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2024 Research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Highlights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Award</a:t>
            </a:r>
          </a:p>
        </p:txBody>
      </p:sp>
      <p:pic>
        <p:nvPicPr>
          <p:cNvPr id="10" name="Picture 9" descr="A red and white sign with white letters&#10;&#10;Description automatically generated">
            <a:extLst>
              <a:ext uri="{FF2B5EF4-FFF2-40B4-BE49-F238E27FC236}">
                <a16:creationId xmlns:a16="http://schemas.microsoft.com/office/drawing/2014/main" id="{BA2A371F-BB0F-D2D2-FE32-E468F2B87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77" y="4993811"/>
            <a:ext cx="1516118" cy="113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73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1924140"/>
            <a:ext cx="5624945" cy="425282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View Maintenance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 computations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Databases as streaming systems</a:t>
            </a:r>
          </a:p>
          <a:p>
            <a:r>
              <a:rPr lang="en-US" b="1" dirty="0"/>
              <a:t>Incremental (DB) computations</a:t>
            </a:r>
          </a:p>
          <a:p>
            <a:r>
              <a:rPr lang="en-US" dirty="0"/>
              <a:t>SQL in DBSP</a:t>
            </a:r>
          </a:p>
          <a:p>
            <a:r>
              <a:rPr lang="en-US" dirty="0"/>
              <a:t>Implementation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07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3D863-75BB-8392-9097-252452925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029" y="638678"/>
            <a:ext cx="11317942" cy="914401"/>
          </a:xfrm>
        </p:spPr>
        <p:txBody>
          <a:bodyPr>
            <a:normAutofit/>
          </a:bodyPr>
          <a:lstStyle/>
          <a:p>
            <a:r>
              <a:rPr lang="en-US" sz="5400" dirty="0"/>
              <a:t>Views are lifted queries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DD3B1-8E10-B7B5-1D04-E520CDE3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31</a:t>
            </a:fld>
            <a:endParaRPr lang="en-US" dirty="0"/>
          </a:p>
        </p:txBody>
      </p:sp>
      <p:pic>
        <p:nvPicPr>
          <p:cNvPr id="6" name="Picture 5" descr="A close up of a cylinder&#10;&#10;Description automatically generated">
            <a:extLst>
              <a:ext uri="{FF2B5EF4-FFF2-40B4-BE49-F238E27FC236}">
                <a16:creationId xmlns:a16="http://schemas.microsoft.com/office/drawing/2014/main" id="{BC63D26E-115D-3CEA-FE37-A85753D44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62408" y="5804021"/>
            <a:ext cx="417834" cy="594253"/>
          </a:xfrm>
          <a:prstGeom prst="rect">
            <a:avLst/>
          </a:prstGeom>
        </p:spPr>
      </p:pic>
      <p:pic>
        <p:nvPicPr>
          <p:cNvPr id="7" name="Picture 6" descr="A close up of a cylinder&#10;&#10;Description automatically generated">
            <a:extLst>
              <a:ext uri="{FF2B5EF4-FFF2-40B4-BE49-F238E27FC236}">
                <a16:creationId xmlns:a16="http://schemas.microsoft.com/office/drawing/2014/main" id="{9298C1BD-3370-C43F-B434-DC4AF39BA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37414" y="5804021"/>
            <a:ext cx="417834" cy="594253"/>
          </a:xfrm>
          <a:prstGeom prst="rect">
            <a:avLst/>
          </a:prstGeom>
        </p:spPr>
      </p:pic>
      <p:pic>
        <p:nvPicPr>
          <p:cNvPr id="8" name="Picture 7" descr="A close up of a cylinder&#10;&#10;Description automatically generated">
            <a:extLst>
              <a:ext uri="{FF2B5EF4-FFF2-40B4-BE49-F238E27FC236}">
                <a16:creationId xmlns:a16="http://schemas.microsoft.com/office/drawing/2014/main" id="{7E1ACE97-FC53-8DAC-B7E0-B2EC61480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12420" y="5804021"/>
            <a:ext cx="417834" cy="594253"/>
          </a:xfrm>
          <a:prstGeom prst="rect">
            <a:avLst/>
          </a:prstGeom>
        </p:spPr>
      </p:pic>
      <p:pic>
        <p:nvPicPr>
          <p:cNvPr id="9" name="Picture 8" descr="A close up of a cylinder&#10;&#10;Description automatically generated">
            <a:extLst>
              <a:ext uri="{FF2B5EF4-FFF2-40B4-BE49-F238E27FC236}">
                <a16:creationId xmlns:a16="http://schemas.microsoft.com/office/drawing/2014/main" id="{54A44800-788F-10A3-A08E-0B91089EC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87426" y="5804021"/>
            <a:ext cx="417834" cy="594253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11491FE9-883F-8518-2FA3-2C314BE147E6}"/>
              </a:ext>
            </a:extLst>
          </p:cNvPr>
          <p:cNvGrpSpPr/>
          <p:nvPr/>
        </p:nvGrpSpPr>
        <p:grpSpPr>
          <a:xfrm>
            <a:off x="6939409" y="5447862"/>
            <a:ext cx="914400" cy="1091050"/>
            <a:chOff x="2918738" y="3243486"/>
            <a:chExt cx="914400" cy="1091050"/>
          </a:xfrm>
        </p:grpSpPr>
        <p:pic>
          <p:nvPicPr>
            <p:cNvPr id="16" name="Graphic 15" descr="Table with solid fill">
              <a:extLst>
                <a:ext uri="{FF2B5EF4-FFF2-40B4-BE49-F238E27FC236}">
                  <a16:creationId xmlns:a16="http://schemas.microsoft.com/office/drawing/2014/main" id="{D3CC3742-5D4B-172A-B104-1BD10A588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918738" y="3420136"/>
              <a:ext cx="914400" cy="9144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900325B-FC6D-7B0E-44F9-D13BECDED53C}"/>
                </a:ext>
              </a:extLst>
            </p:cNvPr>
            <p:cNvSpPr txBox="1"/>
            <p:nvPr/>
          </p:nvSpPr>
          <p:spPr>
            <a:xfrm>
              <a:off x="3220503" y="3243486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</p:grpSp>
      <p:pic>
        <p:nvPicPr>
          <p:cNvPr id="32" name="Picture 31" descr="A close up of a cylinder&#10;&#10;Description automatically generated">
            <a:extLst>
              <a:ext uri="{FF2B5EF4-FFF2-40B4-BE49-F238E27FC236}">
                <a16:creationId xmlns:a16="http://schemas.microsoft.com/office/drawing/2014/main" id="{ADB819A1-4308-96EC-82E5-C5494DE99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39228" y="4442586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Arrow: Up 32">
                <a:extLst>
                  <a:ext uri="{FF2B5EF4-FFF2-40B4-BE49-F238E27FC236}">
                    <a16:creationId xmlns:a16="http://schemas.microsoft.com/office/drawing/2014/main" id="{99173B44-B04A-F464-486E-6FF970D91052}"/>
                  </a:ext>
                </a:extLst>
              </p:cNvPr>
              <p:cNvSpPr/>
              <p:nvPr/>
            </p:nvSpPr>
            <p:spPr>
              <a:xfrm>
                <a:off x="2539228" y="2912926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Arrow: Up 32">
                <a:extLst>
                  <a:ext uri="{FF2B5EF4-FFF2-40B4-BE49-F238E27FC236}">
                    <a16:creationId xmlns:a16="http://schemas.microsoft.com/office/drawing/2014/main" id="{99173B44-B04A-F464-486E-6FF970D910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9228" y="2912926"/>
                <a:ext cx="417834" cy="1397783"/>
              </a:xfrm>
              <a:prstGeom prst="upArrow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Graphic 33" descr="Table with solid fill">
            <a:extLst>
              <a:ext uri="{FF2B5EF4-FFF2-40B4-BE49-F238E27FC236}">
                <a16:creationId xmlns:a16="http://schemas.microsoft.com/office/drawing/2014/main" id="{842A744E-9EDC-52BF-2CE6-8A7C9FE0F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0945" y="1964101"/>
            <a:ext cx="914400" cy="914400"/>
          </a:xfrm>
          <a:prstGeom prst="rect">
            <a:avLst/>
          </a:prstGeom>
        </p:spPr>
      </p:pic>
      <p:pic>
        <p:nvPicPr>
          <p:cNvPr id="35" name="Picture 34" descr="A close up of a cylinder&#10;&#10;Description automatically generated">
            <a:extLst>
              <a:ext uri="{FF2B5EF4-FFF2-40B4-BE49-F238E27FC236}">
                <a16:creationId xmlns:a16="http://schemas.microsoft.com/office/drawing/2014/main" id="{34DE23E0-3CBC-8322-29EB-9E318EFB3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95040" y="3679778"/>
            <a:ext cx="417834" cy="594253"/>
          </a:xfrm>
          <a:prstGeom prst="rect">
            <a:avLst/>
          </a:prstGeom>
        </p:spPr>
      </p:pic>
      <p:pic>
        <p:nvPicPr>
          <p:cNvPr id="36" name="Graphic 35" descr="Table with solid fill">
            <a:extLst>
              <a:ext uri="{FF2B5EF4-FFF2-40B4-BE49-F238E27FC236}">
                <a16:creationId xmlns:a16="http://schemas.microsoft.com/office/drawing/2014/main" id="{A6AD30E6-93EB-30DC-14D9-8DF58B4C9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5801" y="3502488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5B820FF-5F49-C19C-81B9-9D83B1384DE3}"/>
                  </a:ext>
                </a:extLst>
              </p:cNvPr>
              <p:cNvSpPr/>
              <p:nvPr/>
            </p:nvSpPr>
            <p:spPr>
              <a:xfrm>
                <a:off x="5241967" y="3707004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5B820FF-5F49-C19C-81B9-9D83B1384D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1967" y="3707004"/>
                <a:ext cx="732366" cy="5164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2878B2B9-5BFF-E83C-53C4-CBC809D3A980}"/>
              </a:ext>
            </a:extLst>
          </p:cNvPr>
          <p:cNvGrpSpPr/>
          <p:nvPr/>
        </p:nvGrpSpPr>
        <p:grpSpPr>
          <a:xfrm>
            <a:off x="7907312" y="5447862"/>
            <a:ext cx="914400" cy="1091050"/>
            <a:chOff x="2918738" y="3243486"/>
            <a:chExt cx="914400" cy="1091050"/>
          </a:xfrm>
        </p:grpSpPr>
        <p:pic>
          <p:nvPicPr>
            <p:cNvPr id="67" name="Graphic 66" descr="Table with solid fill">
              <a:extLst>
                <a:ext uri="{FF2B5EF4-FFF2-40B4-BE49-F238E27FC236}">
                  <a16:creationId xmlns:a16="http://schemas.microsoft.com/office/drawing/2014/main" id="{FCA7B914-B152-C293-6CB9-BF2C76562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918738" y="3420136"/>
              <a:ext cx="914400" cy="914400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D66ACAA-B16D-B0A2-51A2-E537B5229824}"/>
                </a:ext>
              </a:extLst>
            </p:cNvPr>
            <p:cNvSpPr txBox="1"/>
            <p:nvPr/>
          </p:nvSpPr>
          <p:spPr>
            <a:xfrm>
              <a:off x="3220503" y="3243486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C6061F3-1E6D-018D-6457-5E3668F817FA}"/>
              </a:ext>
            </a:extLst>
          </p:cNvPr>
          <p:cNvGrpSpPr/>
          <p:nvPr/>
        </p:nvGrpSpPr>
        <p:grpSpPr>
          <a:xfrm>
            <a:off x="8921814" y="5447862"/>
            <a:ext cx="914400" cy="1091050"/>
            <a:chOff x="2918738" y="3243486"/>
            <a:chExt cx="914400" cy="1091050"/>
          </a:xfrm>
        </p:grpSpPr>
        <p:pic>
          <p:nvPicPr>
            <p:cNvPr id="70" name="Graphic 69" descr="Table with solid fill">
              <a:extLst>
                <a:ext uri="{FF2B5EF4-FFF2-40B4-BE49-F238E27FC236}">
                  <a16:creationId xmlns:a16="http://schemas.microsoft.com/office/drawing/2014/main" id="{F275612B-F13B-F5E0-E613-71F5B0AC2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918738" y="3420136"/>
              <a:ext cx="914400" cy="914400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23FA690-67C4-2B85-B2F5-28AA64196D06}"/>
                </a:ext>
              </a:extLst>
            </p:cNvPr>
            <p:cNvSpPr txBox="1"/>
            <p:nvPr/>
          </p:nvSpPr>
          <p:spPr>
            <a:xfrm>
              <a:off x="3220503" y="3243486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AC3A5E5-3115-708F-2FE8-390AB51E4530}"/>
              </a:ext>
            </a:extLst>
          </p:cNvPr>
          <p:cNvGrpSpPr/>
          <p:nvPr/>
        </p:nvGrpSpPr>
        <p:grpSpPr>
          <a:xfrm>
            <a:off x="9883068" y="5447862"/>
            <a:ext cx="914400" cy="1091050"/>
            <a:chOff x="2918738" y="3243486"/>
            <a:chExt cx="914400" cy="1091050"/>
          </a:xfrm>
        </p:grpSpPr>
        <p:pic>
          <p:nvPicPr>
            <p:cNvPr id="73" name="Graphic 72" descr="Table with solid fill">
              <a:extLst>
                <a:ext uri="{FF2B5EF4-FFF2-40B4-BE49-F238E27FC236}">
                  <a16:creationId xmlns:a16="http://schemas.microsoft.com/office/drawing/2014/main" id="{2CDA8C59-5E9B-7F34-554D-67A80A9A3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918738" y="3420136"/>
              <a:ext cx="914400" cy="91440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50A00EA-79D1-6148-5EF5-07E8B77E49B7}"/>
                </a:ext>
              </a:extLst>
            </p:cNvPr>
            <p:cNvSpPr txBox="1"/>
            <p:nvPr/>
          </p:nvSpPr>
          <p:spPr>
            <a:xfrm>
              <a:off x="3220503" y="3243486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6CA8997-8F13-64AC-8D83-35357A4B9C31}"/>
                  </a:ext>
                </a:extLst>
              </p:cNvPr>
              <p:cNvSpPr/>
              <p:nvPr/>
            </p:nvSpPr>
            <p:spPr>
              <a:xfrm>
                <a:off x="5235314" y="5881807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6CA8997-8F13-64AC-8D83-35357A4B9C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314" y="5881807"/>
                <a:ext cx="732366" cy="5164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D0F37AC-F67A-9D29-BFA6-34D207E02CE5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4712874" y="3976904"/>
            <a:ext cx="528425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6C1D169C-D34E-441B-2257-DDB4CF40E46E}"/>
              </a:ext>
            </a:extLst>
          </p:cNvPr>
          <p:cNvCxnSpPr>
            <a:cxnSpLocks/>
            <a:stCxn id="61" idx="3"/>
            <a:endCxn id="36" idx="1"/>
          </p:cNvCxnSpPr>
          <p:nvPr/>
        </p:nvCxnSpPr>
        <p:spPr>
          <a:xfrm flipV="1">
            <a:off x="5974333" y="3959688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9CE14E7-FD83-7079-6770-AFD5C0521470}"/>
              </a:ext>
            </a:extLst>
          </p:cNvPr>
          <p:cNvCxnSpPr>
            <a:cxnSpLocks/>
            <a:endCxn id="76" idx="1"/>
          </p:cNvCxnSpPr>
          <p:nvPr/>
        </p:nvCxnSpPr>
        <p:spPr>
          <a:xfrm>
            <a:off x="4263585" y="6126217"/>
            <a:ext cx="971729" cy="138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0BC076A-12DC-EE8F-3FAB-E3B6D02FD5A0}"/>
              </a:ext>
            </a:extLst>
          </p:cNvPr>
          <p:cNvCxnSpPr>
            <a:cxnSpLocks/>
          </p:cNvCxnSpPr>
          <p:nvPr/>
        </p:nvCxnSpPr>
        <p:spPr>
          <a:xfrm>
            <a:off x="4287509" y="6126637"/>
            <a:ext cx="781949" cy="1340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890BE735-C58B-474B-353C-373A3DBDE769}"/>
              </a:ext>
            </a:extLst>
          </p:cNvPr>
          <p:cNvCxnSpPr>
            <a:cxnSpLocks/>
          </p:cNvCxnSpPr>
          <p:nvPr/>
        </p:nvCxnSpPr>
        <p:spPr>
          <a:xfrm>
            <a:off x="5943756" y="6139620"/>
            <a:ext cx="971729" cy="138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BAD8E3ED-37D0-7595-8263-BCC5D8FC6E9F}"/>
              </a:ext>
            </a:extLst>
          </p:cNvPr>
          <p:cNvCxnSpPr>
            <a:cxnSpLocks/>
            <a:stCxn id="76" idx="3"/>
          </p:cNvCxnSpPr>
          <p:nvPr/>
        </p:nvCxnSpPr>
        <p:spPr>
          <a:xfrm>
            <a:off x="5967680" y="6140041"/>
            <a:ext cx="781949" cy="1340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91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45CF96D-37AA-4E46-B60C-38E652EFCA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/>
                  <a:t>Incremental view maintenance of view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45CF96D-37AA-4E46-B60C-38E652EFCA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/>
              <p:nvPr/>
            </p:nvSpPr>
            <p:spPr>
              <a:xfrm>
                <a:off x="5696128" y="450498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6128" y="4504982"/>
                <a:ext cx="512233" cy="370932"/>
              </a:xfrm>
              <a:prstGeom prst="rect">
                <a:avLst/>
              </a:prstGeom>
              <a:blipFill>
                <a:blip r:embed="rId4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E75B18D-A975-4F19-A986-DCBD22B9D08C}"/>
              </a:ext>
            </a:extLst>
          </p:cNvPr>
          <p:cNvSpPr/>
          <p:nvPr/>
        </p:nvSpPr>
        <p:spPr>
          <a:xfrm>
            <a:off x="6669694" y="4489420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>
                <a:solidFill>
                  <a:schemeClr val="tx1"/>
                </a:solidFill>
              </a:rPr>
              <a:t>D</a:t>
            </a:r>
            <a:endParaRPr lang="en-US" i="1" baseline="30000">
              <a:solidFill>
                <a:schemeClr val="tx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9F5350-DFCB-479B-B08B-CD027B2AB1AC}"/>
              </a:ext>
            </a:extLst>
          </p:cNvPr>
          <p:cNvCxnSpPr>
            <a:cxnSpLocks/>
          </p:cNvCxnSpPr>
          <p:nvPr/>
        </p:nvCxnSpPr>
        <p:spPr>
          <a:xfrm>
            <a:off x="5506447" y="4759662"/>
            <a:ext cx="0" cy="1240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65CADD-E855-4FFC-BFC6-CE84866EFE94}"/>
              </a:ext>
            </a:extLst>
          </p:cNvPr>
          <p:cNvCxnSpPr>
            <a:cxnSpLocks/>
          </p:cNvCxnSpPr>
          <p:nvPr/>
        </p:nvCxnSpPr>
        <p:spPr>
          <a:xfrm flipH="1">
            <a:off x="6518519" y="4784342"/>
            <a:ext cx="5334" cy="6082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0A9F506-6602-4844-ADCA-66CC1F27DB54}"/>
              </a:ext>
            </a:extLst>
          </p:cNvPr>
          <p:cNvSpPr/>
          <p:nvPr/>
        </p:nvSpPr>
        <p:spPr>
          <a:xfrm>
            <a:off x="4586300" y="4264639"/>
            <a:ext cx="2906744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B591FD-CA5F-48C1-A6A3-43CADF4C2796}"/>
                  </a:ext>
                </a:extLst>
              </p:cNvPr>
              <p:cNvSpPr txBox="1"/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B591FD-CA5F-48C1-A6A3-43CADF4C2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blipFill>
                <a:blip r:embed="rId5"/>
                <a:stretch>
                  <a:fillRect l="-9677" r="-7957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/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Versions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blipFill>
                <a:blip r:embed="rId6"/>
                <a:stretch>
                  <a:fillRect l="-30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/>
              <p:nvPr/>
            </p:nvSpPr>
            <p:spPr>
              <a:xfrm>
                <a:off x="7334792" y="5370555"/>
                <a:ext cx="1422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Versions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792" y="5370555"/>
                <a:ext cx="1422056" cy="369332"/>
              </a:xfrm>
              <a:prstGeom prst="rect">
                <a:avLst/>
              </a:prstGeom>
              <a:blipFill>
                <a:blip r:embed="rId7"/>
                <a:stretch>
                  <a:fillRect l="-3433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5A7AF-B841-4B6D-9176-99A80B57A507}"/>
                  </a:ext>
                </a:extLst>
              </p:cNvPr>
              <p:cNvSpPr txBox="1"/>
              <p:nvPr/>
            </p:nvSpPr>
            <p:spPr>
              <a:xfrm>
                <a:off x="2312321" y="4903806"/>
                <a:ext cx="1595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Changes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5A7AF-B841-4B6D-9176-99A80B57A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321" y="4903806"/>
                <a:ext cx="1595758" cy="369332"/>
              </a:xfrm>
              <a:prstGeom prst="rect">
                <a:avLst/>
              </a:prstGeom>
              <a:blipFill>
                <a:blip r:embed="rId8"/>
                <a:stretch>
                  <a:fillRect l="-305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DC9760FD-36A4-4FAE-8EAE-D4F8EAE60B92}"/>
              </a:ext>
            </a:extLst>
          </p:cNvPr>
          <p:cNvGrpSpPr/>
          <p:nvPr/>
        </p:nvGrpSpPr>
        <p:grpSpPr>
          <a:xfrm>
            <a:off x="2333381" y="4489420"/>
            <a:ext cx="1854082" cy="369332"/>
            <a:chOff x="2558005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5E4289C-1377-5B2D-05B7-10C0D82861B7}"/>
              </a:ext>
            </a:extLst>
          </p:cNvPr>
          <p:cNvGrpSpPr/>
          <p:nvPr/>
        </p:nvGrpSpPr>
        <p:grpSpPr>
          <a:xfrm>
            <a:off x="5760636" y="5379974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00E8ECF-9580-6517-CD4C-49EEC08625B1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00E8ECF-9580-6517-CD4C-49EEC08625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59169C-E2B3-E9F9-3C2F-1D0510093124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59169C-E2B3-E9F9-3C2F-1D05100931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E0959ED-290E-C0C8-D9CF-9DEF6A17ECBE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E0959ED-290E-C0C8-D9CF-9DEF6A17EC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4B5ABC1-78B5-5102-99CD-696066C6DCA7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4B5ABC1-78B5-5102-99CD-696066C6DC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F613E6-5C51-42F9-5A14-B290346A127A}"/>
              </a:ext>
            </a:extLst>
          </p:cNvPr>
          <p:cNvGrpSpPr/>
          <p:nvPr/>
        </p:nvGrpSpPr>
        <p:grpSpPr>
          <a:xfrm>
            <a:off x="4694115" y="5962927"/>
            <a:ext cx="2380974" cy="369332"/>
            <a:chOff x="2951544" y="365125"/>
            <a:chExt cx="1574157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0E898BD-9C2D-D2C5-E386-D2547C6980FB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0E898BD-9C2D-D2C5-E386-D2547C6980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B6180AD-65A6-CCF6-CA25-CA1E88E9DD8B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B6180AD-65A6-CCF6-CA25-CA1E88E9DD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270CF73-5C58-5CCD-DF9F-0717ECC4512B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270CF73-5C58-5CCD-DF9F-0717ECC451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1DD61A5-CF98-1EE0-52F4-07B106AA5B32}"/>
                    </a:ext>
                  </a:extLst>
                </p:cNvPr>
                <p:cNvSpPr txBox="1"/>
                <p:nvPr/>
              </p:nvSpPr>
              <p:spPr>
                <a:xfrm>
                  <a:off x="413216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1DD61A5-CF98-1EE0-52F4-07B106AA5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2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900D0E6-1EB4-788A-F713-DAE0679A8ED0}"/>
              </a:ext>
            </a:extLst>
          </p:cNvPr>
          <p:cNvCxnSpPr>
            <a:cxnSpLocks/>
          </p:cNvCxnSpPr>
          <p:nvPr/>
        </p:nvCxnSpPr>
        <p:spPr>
          <a:xfrm flipV="1">
            <a:off x="4236844" y="4699786"/>
            <a:ext cx="457271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101B49-1090-E7D5-FA92-22115E62BAC2}"/>
              </a:ext>
            </a:extLst>
          </p:cNvPr>
          <p:cNvCxnSpPr>
            <a:cxnSpLocks/>
          </p:cNvCxnSpPr>
          <p:nvPr/>
        </p:nvCxnSpPr>
        <p:spPr>
          <a:xfrm>
            <a:off x="4309507" y="4702549"/>
            <a:ext cx="2041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10A5220-6ED0-BFF2-2375-0E5A405BB32C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7334792" y="4675686"/>
            <a:ext cx="566077" cy="213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973323C-5643-34CB-310B-CD51B383A73A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7334792" y="4675686"/>
            <a:ext cx="403482" cy="1931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3E02287-8A30-4460-3403-754C2C786248}"/>
              </a:ext>
            </a:extLst>
          </p:cNvPr>
          <p:cNvCxnSpPr>
            <a:cxnSpLocks/>
          </p:cNvCxnSpPr>
          <p:nvPr/>
        </p:nvCxnSpPr>
        <p:spPr>
          <a:xfrm flipV="1">
            <a:off x="6221279" y="4694259"/>
            <a:ext cx="457271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CB9127B-20DB-D205-0405-B2BC1D39B196}"/>
              </a:ext>
            </a:extLst>
          </p:cNvPr>
          <p:cNvCxnSpPr>
            <a:cxnSpLocks/>
          </p:cNvCxnSpPr>
          <p:nvPr/>
        </p:nvCxnSpPr>
        <p:spPr>
          <a:xfrm>
            <a:off x="6293942" y="4697022"/>
            <a:ext cx="2041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D3A454E-699D-F5C1-3068-A78D5317CA8B}"/>
              </a:ext>
            </a:extLst>
          </p:cNvPr>
          <p:cNvCxnSpPr>
            <a:cxnSpLocks/>
          </p:cNvCxnSpPr>
          <p:nvPr/>
        </p:nvCxnSpPr>
        <p:spPr>
          <a:xfrm flipV="1">
            <a:off x="5238857" y="4679958"/>
            <a:ext cx="457271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7EA2027-307E-4CAD-3939-6D6A24637D18}"/>
              </a:ext>
            </a:extLst>
          </p:cNvPr>
          <p:cNvCxnSpPr>
            <a:cxnSpLocks/>
            <a:stCxn id="69" idx="3"/>
          </p:cNvCxnSpPr>
          <p:nvPr/>
        </p:nvCxnSpPr>
        <p:spPr>
          <a:xfrm>
            <a:off x="5239170" y="4675952"/>
            <a:ext cx="286988" cy="676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453687C-B33E-DC5E-96AB-0B5FE3366773}"/>
                  </a:ext>
                </a:extLst>
              </p:cNvPr>
              <p:cNvSpPr/>
              <p:nvPr/>
            </p:nvSpPr>
            <p:spPr>
              <a:xfrm>
                <a:off x="4701962" y="4490486"/>
                <a:ext cx="537208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453687C-B33E-DC5E-96AB-0B5FE33667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962" y="4490486"/>
                <a:ext cx="537208" cy="3709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EC2E5C-77B1-2678-236E-521B99640F99}"/>
                  </a:ext>
                </a:extLst>
              </p:cNvPr>
              <p:cNvSpPr txBox="1"/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Changes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EC2E5C-77B1-2678-236E-521B99640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blipFill>
                <a:blip r:embed="rId22"/>
                <a:stretch>
                  <a:fillRect l="-341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51CD932B-8E30-CE1E-AFA0-E0CFC87704FD}"/>
              </a:ext>
            </a:extLst>
          </p:cNvPr>
          <p:cNvGrpSpPr/>
          <p:nvPr/>
        </p:nvGrpSpPr>
        <p:grpSpPr>
          <a:xfrm>
            <a:off x="7738274" y="4514548"/>
            <a:ext cx="1850721" cy="369332"/>
            <a:chOff x="2558005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1CE18FA-CA3B-8D0E-9B3B-918A8320B172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1CE18FA-CA3B-8D0E-9B3B-918A8320B1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5D2BD28-22D0-3614-77A9-EE0F105DE8BA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5D2BD28-22D0-3614-77A9-EE0F105DE8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24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74AB49B-C14E-1C6F-E479-17AC9B3B42FD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74AB49B-C14E-1C6F-E479-17AC9B3B42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5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6F55EFA-00F9-8AFF-4134-869E18C0E787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6F55EFA-00F9-8AFF-4134-869E18C0E7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6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0183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1" grpId="0" animBg="1"/>
      <p:bldP spid="34" grpId="0" animBg="1"/>
      <p:bldP spid="37" grpId="0"/>
      <p:bldP spid="69" grpId="0" animBg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155"/>
          </a:xfrm>
        </p:spPr>
        <p:txBody>
          <a:bodyPr/>
          <a:lstStyle/>
          <a:p>
            <a:r>
              <a:rPr lang="en-US"/>
              <a:t>Incremental view 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4021-1D30-45AF-80B7-5A764EF06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6774"/>
            <a:ext cx="10515600" cy="4754521"/>
          </a:xfrm>
        </p:spPr>
        <p:txBody>
          <a:bodyPr/>
          <a:lstStyle/>
          <a:p>
            <a:r>
              <a:rPr lang="en-US" dirty="0"/>
              <a:t>This is our </a:t>
            </a:r>
            <a:r>
              <a:rPr lang="en-US" dirty="0">
                <a:solidFill>
                  <a:srgbClr val="FF0000"/>
                </a:solidFill>
              </a:rPr>
              <a:t>definition</a:t>
            </a:r>
            <a:r>
              <a:rPr lang="en-US" dirty="0"/>
              <a:t> of IVM</a:t>
            </a:r>
          </a:p>
          <a:p>
            <a:r>
              <a:rPr lang="en-US" dirty="0"/>
              <a:t>This definition is much better:</a:t>
            </a:r>
          </a:p>
          <a:p>
            <a:pPr lvl="1"/>
            <a:r>
              <a:rPr lang="en-US" dirty="0"/>
              <a:t>Well-defined for any </a:t>
            </a:r>
            <a:r>
              <a:rPr lang="en-US" i="1" dirty="0"/>
              <a:t>Q</a:t>
            </a:r>
          </a:p>
          <a:p>
            <a:pPr lvl="2"/>
            <a:r>
              <a:rPr lang="en-US" dirty="0"/>
              <a:t>does not need to compute </a:t>
            </a:r>
            <a:r>
              <a:rPr lang="en-US" dirty="0" err="1"/>
              <a:t>d</a:t>
            </a:r>
            <a:r>
              <a:rPr lang="en-US" i="1" dirty="0" err="1"/>
              <a:t>Q</a:t>
            </a:r>
            <a:r>
              <a:rPr lang="en-US" dirty="0"/>
              <a:t>/d</a:t>
            </a:r>
            <a:r>
              <a:rPr lang="en-US" i="1" dirty="0"/>
              <a:t>i</a:t>
            </a:r>
          </a:p>
          <a:p>
            <a:pPr lvl="1"/>
            <a:r>
              <a:rPr lang="en-US" dirty="0"/>
              <a:t>It is compositional</a:t>
            </a:r>
          </a:p>
          <a:p>
            <a:pPr lvl="2"/>
            <a:r>
              <a:rPr lang="en-US" dirty="0"/>
              <a:t>Inputs and outputs are both </a:t>
            </a:r>
            <a:r>
              <a:rPr lang="en-US" b="1" dirty="0"/>
              <a:t>deltas</a:t>
            </a:r>
          </a:p>
          <a:p>
            <a:r>
              <a:rPr lang="en-US" dirty="0"/>
              <a:t>It works, but is </a:t>
            </a:r>
            <a:r>
              <a:rPr lang="en-US" b="1" dirty="0"/>
              <a:t>inefficient</a:t>
            </a:r>
          </a:p>
          <a:p>
            <a:pPr marL="0" indent="0" algn="ctr">
              <a:buNone/>
            </a:pP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53030097-4374-90ED-F2BC-928D68115215}"/>
                  </a:ext>
                </a:extLst>
              </p:cNvPr>
              <p:cNvSpPr/>
              <p:nvPr/>
            </p:nvSpPr>
            <p:spPr>
              <a:xfrm>
                <a:off x="5696128" y="450498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53030097-4374-90ED-F2BC-928D681152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6128" y="4504982"/>
                <a:ext cx="512233" cy="370932"/>
              </a:xfrm>
              <a:prstGeom prst="rect">
                <a:avLst/>
              </a:prstGeom>
              <a:blipFill>
                <a:blip r:embed="rId2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Rectangle 85">
            <a:extLst>
              <a:ext uri="{FF2B5EF4-FFF2-40B4-BE49-F238E27FC236}">
                <a16:creationId xmlns:a16="http://schemas.microsoft.com/office/drawing/2014/main" id="{F09A06AD-1E4A-3CCD-028A-B276CE02FBA9}"/>
              </a:ext>
            </a:extLst>
          </p:cNvPr>
          <p:cNvSpPr/>
          <p:nvPr/>
        </p:nvSpPr>
        <p:spPr>
          <a:xfrm>
            <a:off x="6669694" y="4489420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>
                <a:solidFill>
                  <a:schemeClr val="tx1"/>
                </a:solidFill>
              </a:rPr>
              <a:t>D</a:t>
            </a:r>
            <a:endParaRPr lang="en-US" i="1" baseline="30000">
              <a:solidFill>
                <a:schemeClr val="tx1"/>
              </a:solidFill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D781871-55E1-FF3A-3067-11E10F437D9E}"/>
              </a:ext>
            </a:extLst>
          </p:cNvPr>
          <p:cNvCxnSpPr>
            <a:cxnSpLocks/>
          </p:cNvCxnSpPr>
          <p:nvPr/>
        </p:nvCxnSpPr>
        <p:spPr>
          <a:xfrm>
            <a:off x="5506447" y="4759662"/>
            <a:ext cx="0" cy="1240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61B8AC9B-3902-6268-87CF-EBD746A33D4C}"/>
              </a:ext>
            </a:extLst>
          </p:cNvPr>
          <p:cNvCxnSpPr>
            <a:cxnSpLocks/>
          </p:cNvCxnSpPr>
          <p:nvPr/>
        </p:nvCxnSpPr>
        <p:spPr>
          <a:xfrm flipH="1">
            <a:off x="6518519" y="4784342"/>
            <a:ext cx="5334" cy="6082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8B4FB828-20F6-090F-E261-FF44E001E473}"/>
              </a:ext>
            </a:extLst>
          </p:cNvPr>
          <p:cNvSpPr/>
          <p:nvPr/>
        </p:nvSpPr>
        <p:spPr>
          <a:xfrm>
            <a:off x="4586300" y="4264639"/>
            <a:ext cx="2906744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ABC00D6-72A4-8882-4141-1FDF7E27D7D3}"/>
                  </a:ext>
                </a:extLst>
              </p:cNvPr>
              <p:cNvSpPr txBox="1"/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ABC00D6-72A4-8882-4141-1FDF7E27D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blipFill>
                <a:blip r:embed="rId3"/>
                <a:stretch>
                  <a:fillRect l="-9677" r="-7957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8DF38F9A-69C3-0B75-427E-4E7D9FECA03B}"/>
                  </a:ext>
                </a:extLst>
              </p:cNvPr>
              <p:cNvSpPr txBox="1"/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Versions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8DF38F9A-69C3-0B75-427E-4E7D9FECA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blipFill>
                <a:blip r:embed="rId4"/>
                <a:stretch>
                  <a:fillRect l="-30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20F9F22D-DC8A-A80C-8481-DDDB503C3F75}"/>
                  </a:ext>
                </a:extLst>
              </p:cNvPr>
              <p:cNvSpPr txBox="1"/>
              <p:nvPr/>
            </p:nvSpPr>
            <p:spPr>
              <a:xfrm>
                <a:off x="7566024" y="5383099"/>
                <a:ext cx="1422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Versions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20F9F22D-DC8A-A80C-8481-DDDB503C3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6024" y="5383099"/>
                <a:ext cx="1422056" cy="369332"/>
              </a:xfrm>
              <a:prstGeom prst="rect">
                <a:avLst/>
              </a:prstGeom>
              <a:blipFill>
                <a:blip r:embed="rId5"/>
                <a:stretch>
                  <a:fillRect l="-343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B056E1B5-D77E-97E5-753B-B6BA7E70EC16}"/>
                  </a:ext>
                </a:extLst>
              </p:cNvPr>
              <p:cNvSpPr txBox="1"/>
              <p:nvPr/>
            </p:nvSpPr>
            <p:spPr>
              <a:xfrm>
                <a:off x="2312321" y="4903806"/>
                <a:ext cx="1595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Changes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B056E1B5-D77E-97E5-753B-B6BA7E70E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321" y="4903806"/>
                <a:ext cx="1595758" cy="369332"/>
              </a:xfrm>
              <a:prstGeom prst="rect">
                <a:avLst/>
              </a:prstGeom>
              <a:blipFill>
                <a:blip r:embed="rId6"/>
                <a:stretch>
                  <a:fillRect l="-305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6BA2C4DE-BBB5-427E-8867-602F514B992F}"/>
                  </a:ext>
                </a:extLst>
              </p:cNvPr>
              <p:cNvSpPr txBox="1"/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Changes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6BA2C4DE-BBB5-427E-8867-602F514B9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blipFill>
                <a:blip r:embed="rId7"/>
                <a:stretch>
                  <a:fillRect l="-341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369E539F-6553-ACD2-89E4-232DC93BC50D}"/>
              </a:ext>
            </a:extLst>
          </p:cNvPr>
          <p:cNvGrpSpPr/>
          <p:nvPr/>
        </p:nvGrpSpPr>
        <p:grpSpPr>
          <a:xfrm>
            <a:off x="2333381" y="4502062"/>
            <a:ext cx="1854082" cy="369332"/>
            <a:chOff x="2558005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8D33AA8E-661A-AE23-069E-DD86A4AA081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8D33AA8E-661A-AE23-069E-DD86A4AA08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7E2F5910-1389-8CE9-462C-75BDB7677C91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7E2F5910-1389-8CE9-462C-75BDB7677C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709F4E2A-F2EF-F537-40A1-F278B67490F6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709F4E2A-F2EF-F537-40A1-F278B67490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FAE44CBF-27D5-444F-D48C-2FBB66F5EDC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FAE44CBF-27D5-444F-D48C-2FBB66F5ED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480D979-9BB4-9EDE-C758-7CB4B113BE78}"/>
              </a:ext>
            </a:extLst>
          </p:cNvPr>
          <p:cNvGrpSpPr/>
          <p:nvPr/>
        </p:nvGrpSpPr>
        <p:grpSpPr>
          <a:xfrm>
            <a:off x="7738274" y="4514548"/>
            <a:ext cx="1850721" cy="369332"/>
            <a:chOff x="2558005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E911B433-7BEB-7DF7-6E5B-ABEC8DA16D3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E911B433-7BEB-7DF7-6E5B-ABEC8DA16D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971DABBB-383B-C6CA-23B1-8C40FB92B2F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971DABBB-383B-C6CA-23B1-8C40FB92B2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787B8241-A51E-8860-1B53-C716A0D1E3CF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787B8241-A51E-8860-1B53-C716A0D1E3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DA67D15F-1E45-C597-4447-40C8D3727D0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DA67D15F-1E45-C597-4447-40C8D3727D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DA4E81C-5AB1-7E7F-4AFE-AD4639B87561}"/>
              </a:ext>
            </a:extLst>
          </p:cNvPr>
          <p:cNvGrpSpPr/>
          <p:nvPr/>
        </p:nvGrpSpPr>
        <p:grpSpPr>
          <a:xfrm>
            <a:off x="5835283" y="5388393"/>
            <a:ext cx="1574156" cy="369332"/>
            <a:chOff x="2951544" y="365125"/>
            <a:chExt cx="1574156" cy="369332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9155298-6BC9-F222-652C-22E8CAFC53E4}"/>
                </a:ext>
              </a:extLst>
            </p:cNvPr>
            <p:cNvSpPr txBox="1"/>
            <p:nvPr/>
          </p:nvSpPr>
          <p:spPr>
            <a:xfrm>
              <a:off x="2951544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B2FF04D1-150B-422D-3438-2090C79D7D14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B2FF04D1-150B-422D-3438-2090C79D7D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CB53AB9A-F90C-542E-8D41-7F41D311503C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CB53AB9A-F90C-542E-8D41-7F41D31150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83856940-794F-3B57-374C-764FB9BBC215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83856940-794F-3B57-374C-764FB9BBC2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B3E81DE-19AF-1810-FA5D-5152E636C56A}"/>
              </a:ext>
            </a:extLst>
          </p:cNvPr>
          <p:cNvGrpSpPr/>
          <p:nvPr/>
        </p:nvGrpSpPr>
        <p:grpSpPr>
          <a:xfrm>
            <a:off x="4621269" y="5984398"/>
            <a:ext cx="2380974" cy="369332"/>
            <a:chOff x="2951544" y="365125"/>
            <a:chExt cx="1574157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55188881-02FC-EF87-B36B-5C7F7AAF0986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55188881-02FC-EF87-B36B-5C7F7AAF09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44E72ACE-FE07-52B5-73BF-6C6BDFB75A95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44E72ACE-FE07-52B5-73BF-6C6BDFB75A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1B8B4527-D78F-FDB6-E1A7-6B70A11F04CF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1B8B4527-D78F-FDB6-E1A7-6B70A11F04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29E5B348-00AF-EE6C-3A58-FB0A28430BD5}"/>
                    </a:ext>
                  </a:extLst>
                </p:cNvPr>
                <p:cNvSpPr txBox="1"/>
                <p:nvPr/>
              </p:nvSpPr>
              <p:spPr>
                <a:xfrm>
                  <a:off x="413216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29E5B348-00AF-EE6C-3A58-FB0A28430B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2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2635DF7A-13C0-B663-6F79-335172301F2E}"/>
              </a:ext>
            </a:extLst>
          </p:cNvPr>
          <p:cNvCxnSpPr>
            <a:cxnSpLocks/>
            <a:stCxn id="99" idx="3"/>
            <a:endCxn id="125" idx="1"/>
          </p:cNvCxnSpPr>
          <p:nvPr/>
        </p:nvCxnSpPr>
        <p:spPr>
          <a:xfrm>
            <a:off x="4187464" y="4686728"/>
            <a:ext cx="514498" cy="1029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83A55B56-18FB-B5B6-0CE1-34CBCB55483B}"/>
              </a:ext>
            </a:extLst>
          </p:cNvPr>
          <p:cNvCxnSpPr>
            <a:cxnSpLocks/>
            <a:stCxn id="99" idx="3"/>
          </p:cNvCxnSpPr>
          <p:nvPr/>
        </p:nvCxnSpPr>
        <p:spPr>
          <a:xfrm>
            <a:off x="4187464" y="4686728"/>
            <a:ext cx="346612" cy="1590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84433D99-1D1E-5096-CA28-E5B1A7DB74E5}"/>
              </a:ext>
            </a:extLst>
          </p:cNvPr>
          <p:cNvCxnSpPr>
            <a:cxnSpLocks/>
            <a:stCxn id="86" idx="3"/>
          </p:cNvCxnSpPr>
          <p:nvPr/>
        </p:nvCxnSpPr>
        <p:spPr>
          <a:xfrm>
            <a:off x="7334792" y="4675686"/>
            <a:ext cx="566077" cy="213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1E63C1DF-2AAD-A455-6B28-7651A08A7AEB}"/>
              </a:ext>
            </a:extLst>
          </p:cNvPr>
          <p:cNvCxnSpPr>
            <a:cxnSpLocks/>
            <a:stCxn id="86" idx="3"/>
            <a:endCxn id="101" idx="1"/>
          </p:cNvCxnSpPr>
          <p:nvPr/>
        </p:nvCxnSpPr>
        <p:spPr>
          <a:xfrm>
            <a:off x="7334792" y="4675686"/>
            <a:ext cx="403482" cy="2352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92C2A7BA-3E39-D339-6BC6-5FC060FA36D5}"/>
              </a:ext>
            </a:extLst>
          </p:cNvPr>
          <p:cNvCxnSpPr>
            <a:cxnSpLocks/>
          </p:cNvCxnSpPr>
          <p:nvPr/>
        </p:nvCxnSpPr>
        <p:spPr>
          <a:xfrm flipV="1">
            <a:off x="6221279" y="4694259"/>
            <a:ext cx="457271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49446FE6-2C86-C0A7-A20B-008BACA224F5}"/>
              </a:ext>
            </a:extLst>
          </p:cNvPr>
          <p:cNvCxnSpPr>
            <a:cxnSpLocks/>
          </p:cNvCxnSpPr>
          <p:nvPr/>
        </p:nvCxnSpPr>
        <p:spPr>
          <a:xfrm>
            <a:off x="6293942" y="4697022"/>
            <a:ext cx="2041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1DB3925B-1BD8-572D-1162-6BCDE7B4D1B6}"/>
              </a:ext>
            </a:extLst>
          </p:cNvPr>
          <p:cNvCxnSpPr>
            <a:cxnSpLocks/>
          </p:cNvCxnSpPr>
          <p:nvPr/>
        </p:nvCxnSpPr>
        <p:spPr>
          <a:xfrm flipV="1">
            <a:off x="5229654" y="4699786"/>
            <a:ext cx="457271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E94F02FB-E077-4B85-0E80-299D61D51C2E}"/>
              </a:ext>
            </a:extLst>
          </p:cNvPr>
          <p:cNvCxnSpPr>
            <a:cxnSpLocks/>
          </p:cNvCxnSpPr>
          <p:nvPr/>
        </p:nvCxnSpPr>
        <p:spPr>
          <a:xfrm>
            <a:off x="5302317" y="4702549"/>
            <a:ext cx="2041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4F1AFF46-CD26-DC54-4698-2114241B7C3A}"/>
                  </a:ext>
                </a:extLst>
              </p:cNvPr>
              <p:cNvSpPr/>
              <p:nvPr/>
            </p:nvSpPr>
            <p:spPr>
              <a:xfrm>
                <a:off x="4701962" y="4511556"/>
                <a:ext cx="537208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4F1AFF46-CD26-DC54-4698-2114241B7C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962" y="4511556"/>
                <a:ext cx="537208" cy="3709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94688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17A3-D8C1-4849-8DB2-372E0D146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Incremental queries are streaming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27578-E2F4-4129-AE88-F60549CC1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2E4EA9-A558-41DF-A572-18A01C29D03E}"/>
              </a:ext>
            </a:extLst>
          </p:cNvPr>
          <p:cNvGrpSpPr/>
          <p:nvPr/>
        </p:nvGrpSpPr>
        <p:grpSpPr>
          <a:xfrm>
            <a:off x="2239320" y="1922566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745707E-78F6-4F1A-963E-F4E457A927C9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745707E-78F6-4F1A-963E-F4E457A927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2FA199C-E550-4A5E-BF24-AD9AF639BC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2FA199C-E550-4A5E-BF24-AD9AF639BC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BEF5D35-FAEA-42B8-80FC-6AAC316F862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BEF5D35-FAEA-42B8-80FC-6AAC316F86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D04387E-2A21-4681-BBCF-08F573F9C58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D04387E-2A21-4681-BBCF-08F573F9C5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C3B95C-635C-4DF5-89EC-7B25FF5F127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BA68B-98A0-4AAA-BE15-B2728C2006B3}"/>
              </a:ext>
            </a:extLst>
          </p:cNvPr>
          <p:cNvGrpSpPr/>
          <p:nvPr/>
        </p:nvGrpSpPr>
        <p:grpSpPr>
          <a:xfrm>
            <a:off x="6512145" y="1922566"/>
            <a:ext cx="2702193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733876-37C0-4FBA-8FB4-DB1558D7EF5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733876-37C0-4FBA-8FB4-DB1558D7EF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B46F2E6-05EC-4F34-8CA2-9984E379F62F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B46F2E6-05EC-4F34-8CA2-9984E379F6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C2FA9F-C071-499F-BA85-67319203009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C2FA9F-C071-499F-BA85-6731920300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DC08288-2997-48B5-A1DB-1317F5FF769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DC08288-2997-48B5-A1DB-1317F5FF76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DE44FE-8C88-41ED-9A9F-2B4946205D94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8C3C43-4CB0-4EEF-A9DD-B951E220551F}"/>
                  </a:ext>
                </a:extLst>
              </p:cNvPr>
              <p:cNvSpPr/>
              <p:nvPr/>
            </p:nvSpPr>
            <p:spPr>
              <a:xfrm>
                <a:off x="5393247" y="1923247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8C3C43-4CB0-4EEF-A9DD-B951E2205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247" y="1923247"/>
                <a:ext cx="512233" cy="370932"/>
              </a:xfrm>
              <a:prstGeom prst="rect">
                <a:avLst/>
              </a:prstGeom>
              <a:blipFill>
                <a:blip r:embed="rId10"/>
                <a:stretch>
                  <a:fillRect l="-1124" b="-7576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9C69BCD-B322-4F71-98F6-284E78393EE9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>
            <a:off x="4556922" y="2107232"/>
            <a:ext cx="83632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BF5981C-34EE-4737-AEAE-06B7BB34A90F}"/>
              </a:ext>
            </a:extLst>
          </p:cNvPr>
          <p:cNvCxnSpPr>
            <a:cxnSpLocks/>
            <a:stCxn id="17" idx="3"/>
            <a:endCxn id="12" idx="1"/>
          </p:cNvCxnSpPr>
          <p:nvPr/>
        </p:nvCxnSpPr>
        <p:spPr>
          <a:xfrm flipV="1">
            <a:off x="5905480" y="2107232"/>
            <a:ext cx="60666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8603CA54-F5BE-49E4-A229-A3ABFD8ED7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5388" y="3429000"/>
                <a:ext cx="10728411" cy="28909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/>
                  <a:t> is a </a:t>
                </a:r>
                <a:r>
                  <a:rPr lang="en-US" b="1"/>
                  <a:t>streaming system</a:t>
                </a:r>
                <a:r>
                  <a:rPr lang="en-US"/>
                  <a:t>:</a:t>
                </a:r>
              </a:p>
              <a:p>
                <a:r>
                  <a:rPr lang="en-US"/>
                  <a:t>it runs forever</a:t>
                </a:r>
              </a:p>
              <a:p>
                <a:r>
                  <a:rPr lang="en-US"/>
                  <a:t>it maintains internal state (even 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/>
                  <a:t> is stateless)</a:t>
                </a:r>
              </a:p>
              <a:p>
                <a:r>
                  <a:rPr lang="en-US"/>
                  <a:t>the state is stored in the delay operators (inside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/>
                  <a:t>)</a:t>
                </a:r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8603CA54-F5BE-49E4-A229-A3ABFD8ED7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5388" y="3429000"/>
                <a:ext cx="10728411" cy="2890945"/>
              </a:xfrm>
              <a:blipFill>
                <a:blip r:embed="rId11"/>
                <a:stretch>
                  <a:fillRect l="-1023" t="-3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DCFEC1B-EB23-4B5A-BD2F-7F846F964AB2}"/>
              </a:ext>
            </a:extLst>
          </p:cNvPr>
          <p:cNvSpPr/>
          <p:nvPr/>
        </p:nvSpPr>
        <p:spPr>
          <a:xfrm>
            <a:off x="5195517" y="2361002"/>
            <a:ext cx="893274" cy="4078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</a:rPr>
              <a:t>state</a:t>
            </a:r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5D1D259F-1351-5A8B-C44A-F2C673870E37}"/>
              </a:ext>
            </a:extLst>
          </p:cNvPr>
          <p:cNvCxnSpPr>
            <a:stCxn id="17" idx="3"/>
            <a:endCxn id="17" idx="1"/>
          </p:cNvCxnSpPr>
          <p:nvPr/>
        </p:nvCxnSpPr>
        <p:spPr>
          <a:xfrm flipH="1">
            <a:off x="5393247" y="2108713"/>
            <a:ext cx="512233" cy="12700"/>
          </a:xfrm>
          <a:prstGeom prst="curvedConnector5">
            <a:avLst>
              <a:gd name="adj1" fmla="val -76859"/>
              <a:gd name="adj2" fmla="val 5010362"/>
              <a:gd name="adj3" fmla="val 194215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741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A9C8C-9DA6-4D4A-8E71-C4EBE838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657E4-8E4C-41B4-8648-739DCC6B07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4062" y="1595470"/>
                <a:ext cx="10515600" cy="512600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is linear 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+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is linear: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No state required!</a:t>
                </a:r>
              </a:p>
              <a:p>
                <a:r>
                  <a:rPr lang="en-US" dirty="0"/>
                  <a:t>Most relational queries use linear operators!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657E4-8E4C-41B4-8648-739DCC6B07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4062" y="1595470"/>
                <a:ext cx="10515600" cy="5126005"/>
              </a:xfrm>
              <a:blipFill>
                <a:blip r:embed="rId2"/>
                <a:stretch>
                  <a:fillRect l="-1043" t="-2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35F44-9EBC-4870-AB86-9DEF650E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1A5F657-19D0-B7F9-9356-BB8D3E316FA0}"/>
              </a:ext>
            </a:extLst>
          </p:cNvPr>
          <p:cNvGrpSpPr/>
          <p:nvPr/>
        </p:nvGrpSpPr>
        <p:grpSpPr>
          <a:xfrm>
            <a:off x="2661836" y="2972264"/>
            <a:ext cx="1854082" cy="369332"/>
            <a:chOff x="2558005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C0A70CD-346B-A7AC-5476-F7FB737A7384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C0A70CD-346B-A7AC-5476-F7FB737A73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3EDE297-81CD-348A-EE7A-149F4F9350E4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3EDE297-81CD-348A-EE7A-149F4F9350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F1D68EF-30C0-4B5A-795C-9115BBB3A682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F1D68EF-30C0-4B5A-795C-9115BBB3A6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1204100-0CA3-3040-209D-9306E259BD03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1204100-0CA3-3040-209D-9306E259BD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1E4B2F4-5B73-99A0-80EE-0D2DD853A08C}"/>
                  </a:ext>
                </a:extLst>
              </p:cNvPr>
              <p:cNvSpPr/>
              <p:nvPr/>
            </p:nvSpPr>
            <p:spPr>
              <a:xfrm>
                <a:off x="6015649" y="2994399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1E4B2F4-5B73-99A0-80EE-0D2DD853A0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649" y="2994399"/>
                <a:ext cx="512233" cy="370932"/>
              </a:xfrm>
              <a:prstGeom prst="rect">
                <a:avLst/>
              </a:prstGeom>
              <a:blipFill>
                <a:blip r:embed="rId7"/>
                <a:stretch>
                  <a:fillRect l="-2247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>
            <a:extLst>
              <a:ext uri="{FF2B5EF4-FFF2-40B4-BE49-F238E27FC236}">
                <a16:creationId xmlns:a16="http://schemas.microsoft.com/office/drawing/2014/main" id="{A7AB2BF9-304F-EF9D-7BF2-E3624468DDD7}"/>
              </a:ext>
            </a:extLst>
          </p:cNvPr>
          <p:cNvSpPr/>
          <p:nvPr/>
        </p:nvSpPr>
        <p:spPr>
          <a:xfrm>
            <a:off x="6989215" y="2978837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>
                <a:solidFill>
                  <a:schemeClr val="tx1"/>
                </a:solidFill>
              </a:rPr>
              <a:t>D</a:t>
            </a:r>
            <a:endParaRPr lang="en-US" i="1" baseline="3000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6ACDB1F-5719-4FC5-CCA9-9CD2EE2E0724}"/>
              </a:ext>
            </a:extLst>
          </p:cNvPr>
          <p:cNvSpPr/>
          <p:nvPr/>
        </p:nvSpPr>
        <p:spPr>
          <a:xfrm>
            <a:off x="4905821" y="2754056"/>
            <a:ext cx="2906744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A4FC125-DDFC-F129-FD9F-2D54931858EB}"/>
                  </a:ext>
                </a:extLst>
              </p:cNvPr>
              <p:cNvSpPr txBox="1"/>
              <p:nvPr/>
            </p:nvSpPr>
            <p:spPr>
              <a:xfrm>
                <a:off x="6229956" y="2268725"/>
                <a:ext cx="572644" cy="471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A4FC125-DDFC-F129-FD9F-2D5493185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956" y="2268725"/>
                <a:ext cx="572644" cy="471219"/>
              </a:xfrm>
              <a:prstGeom prst="rect">
                <a:avLst/>
              </a:prstGeom>
              <a:blipFill>
                <a:blip r:embed="rId8"/>
                <a:stretch>
                  <a:fillRect l="-9574" r="-7766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8B1777A-4D85-5930-4A1D-69CA6D6F51CF}"/>
              </a:ext>
            </a:extLst>
          </p:cNvPr>
          <p:cNvCxnSpPr>
            <a:cxnSpLocks/>
            <a:endCxn id="80" idx="1"/>
          </p:cNvCxnSpPr>
          <p:nvPr/>
        </p:nvCxnSpPr>
        <p:spPr>
          <a:xfrm>
            <a:off x="4506985" y="3176145"/>
            <a:ext cx="514498" cy="1029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7A0B12FA-92FC-1B7D-B23B-EDA5A5382A04}"/>
              </a:ext>
            </a:extLst>
          </p:cNvPr>
          <p:cNvCxnSpPr>
            <a:cxnSpLocks/>
          </p:cNvCxnSpPr>
          <p:nvPr/>
        </p:nvCxnSpPr>
        <p:spPr>
          <a:xfrm>
            <a:off x="4506985" y="3176145"/>
            <a:ext cx="346612" cy="1590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97EBB4C-5742-1AE6-DB97-D460078F86EF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7654313" y="3165103"/>
            <a:ext cx="566077" cy="213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DD5AE1A-F4DC-46F6-6518-D70AAC224E3C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7654313" y="3165103"/>
            <a:ext cx="403482" cy="2352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818B686-272F-725C-2577-A2735E448F5B}"/>
              </a:ext>
            </a:extLst>
          </p:cNvPr>
          <p:cNvCxnSpPr>
            <a:cxnSpLocks/>
          </p:cNvCxnSpPr>
          <p:nvPr/>
        </p:nvCxnSpPr>
        <p:spPr>
          <a:xfrm flipV="1">
            <a:off x="6540800" y="3183676"/>
            <a:ext cx="457271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F9727C3-53C8-1BB5-E1C7-D663809397AA}"/>
              </a:ext>
            </a:extLst>
          </p:cNvPr>
          <p:cNvCxnSpPr>
            <a:cxnSpLocks/>
          </p:cNvCxnSpPr>
          <p:nvPr/>
        </p:nvCxnSpPr>
        <p:spPr>
          <a:xfrm>
            <a:off x="6613463" y="3186439"/>
            <a:ext cx="2041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C27F348-FF4D-C6C6-4789-FC0986E1CE95}"/>
              </a:ext>
            </a:extLst>
          </p:cNvPr>
          <p:cNvCxnSpPr>
            <a:cxnSpLocks/>
          </p:cNvCxnSpPr>
          <p:nvPr/>
        </p:nvCxnSpPr>
        <p:spPr>
          <a:xfrm flipV="1">
            <a:off x="5549175" y="3189203"/>
            <a:ext cx="457271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38695446-A307-3B00-3A59-5F890A581A53}"/>
              </a:ext>
            </a:extLst>
          </p:cNvPr>
          <p:cNvCxnSpPr>
            <a:cxnSpLocks/>
          </p:cNvCxnSpPr>
          <p:nvPr/>
        </p:nvCxnSpPr>
        <p:spPr>
          <a:xfrm>
            <a:off x="5621838" y="3191966"/>
            <a:ext cx="2041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7D0F1EFA-1167-1D5E-97CC-EF4C7CC9673A}"/>
                  </a:ext>
                </a:extLst>
              </p:cNvPr>
              <p:cNvSpPr/>
              <p:nvPr/>
            </p:nvSpPr>
            <p:spPr>
              <a:xfrm>
                <a:off x="5021483" y="3000973"/>
                <a:ext cx="537208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7D0F1EFA-1167-1D5E-97CC-EF4C7CC967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483" y="3000973"/>
                <a:ext cx="537208" cy="370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F174DBAE-0ACD-DBED-04D5-7151A26C1A79}"/>
              </a:ext>
            </a:extLst>
          </p:cNvPr>
          <p:cNvGrpSpPr/>
          <p:nvPr/>
        </p:nvGrpSpPr>
        <p:grpSpPr>
          <a:xfrm>
            <a:off x="8144156" y="3000973"/>
            <a:ext cx="1850721" cy="369332"/>
            <a:chOff x="2558005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046E8FC9-4ACD-70E6-51E3-96C0107DBA22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046E8FC9-4ACD-70E6-51E3-96C0107DBA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09AC897B-AC8A-6AA6-6876-DA1C9B04866E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09AC897B-AC8A-6AA6-6876-DA1C9B0486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38C92145-BACB-931B-1792-189F4FE724F0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38C92145-BACB-931B-1792-189F4FE724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512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A01AB73-0492-48DA-F32F-1C8CAAEE135A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A01AB73-0492-48DA-F32F-1C8CAAEE13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&quot;Not Allowed&quot; Symbol 14">
            <a:extLst>
              <a:ext uri="{FF2B5EF4-FFF2-40B4-BE49-F238E27FC236}">
                <a16:creationId xmlns:a16="http://schemas.microsoft.com/office/drawing/2014/main" id="{0A15E233-654B-EABC-5975-A1CFA29BEBE4}"/>
              </a:ext>
            </a:extLst>
          </p:cNvPr>
          <p:cNvSpPr/>
          <p:nvPr/>
        </p:nvSpPr>
        <p:spPr>
          <a:xfrm>
            <a:off x="4916744" y="2839455"/>
            <a:ext cx="759950" cy="688441"/>
          </a:xfrm>
          <a:prstGeom prst="noSmoking">
            <a:avLst>
              <a:gd name="adj" fmla="val 1017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&quot;Not Allowed&quot; Symbol 15">
            <a:extLst>
              <a:ext uri="{FF2B5EF4-FFF2-40B4-BE49-F238E27FC236}">
                <a16:creationId xmlns:a16="http://schemas.microsoft.com/office/drawing/2014/main" id="{2A68F1C4-DE8B-413C-B658-8604DD489D15}"/>
              </a:ext>
            </a:extLst>
          </p:cNvPr>
          <p:cNvSpPr/>
          <p:nvPr/>
        </p:nvSpPr>
        <p:spPr>
          <a:xfrm>
            <a:off x="6944587" y="2839455"/>
            <a:ext cx="759950" cy="688441"/>
          </a:xfrm>
          <a:prstGeom prst="noSmoking">
            <a:avLst>
              <a:gd name="adj" fmla="val 1017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62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CEEA-94B7-48DA-80EA-CAAEA514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4032E-A286-4ADA-B5E7-9037CF81E1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95888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∘</m:t>
                          </m:r>
                          <m:sSub>
                            <m:sSubPr>
                              <m:ctrlP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5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35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3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bSup>
                      <m:r>
                        <a:rPr lang="en-US" sz="3500" i="1">
                          <a:latin typeface="Cambria Math" panose="02040503050406030204" pitchFamily="18" charset="0"/>
                        </a:rPr>
                        <m:t>∘</m:t>
                      </m:r>
                      <m:sSubSup>
                        <m:sSubSup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35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bSup>
                    </m:oMath>
                  </m:oMathPara>
                </a14:m>
                <a:endParaRPr lang="en-US" sz="3500"/>
              </a:p>
              <a:p>
                <a:pPr marL="0" indent="0">
                  <a:buNone/>
                </a:pPr>
                <a:r>
                  <a:rPr lang="en-US"/>
                  <a:t>Proof by pictures:</a:t>
                </a:r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4032E-A286-4ADA-B5E7-9037CF81E1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958883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C5911-0737-4F1C-BB93-31D7C512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FBD0BE-069D-EBBD-AE64-3F5EAEEC3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673" y="3479800"/>
            <a:ext cx="8406750" cy="185233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59F1626-D566-77A7-9054-18D5973CB490}"/>
              </a:ext>
            </a:extLst>
          </p:cNvPr>
          <p:cNvSpPr/>
          <p:nvPr/>
        </p:nvSpPr>
        <p:spPr>
          <a:xfrm>
            <a:off x="2562006" y="4019989"/>
            <a:ext cx="2713703" cy="6615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80454E-BE77-1F2B-B865-9A4648EAA2E0}"/>
              </a:ext>
            </a:extLst>
          </p:cNvPr>
          <p:cNvSpPr/>
          <p:nvPr/>
        </p:nvSpPr>
        <p:spPr>
          <a:xfrm>
            <a:off x="5461117" y="4019989"/>
            <a:ext cx="2713703" cy="6615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8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ADA990-0784-7569-0E1F-2C0FCF4BA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74" y="2775651"/>
            <a:ext cx="9182572" cy="2273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523EDE-7D52-475A-B1BF-3384169A7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AF9EC3-8EE2-40CD-8B26-C02D0A03BE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11154"/>
                <a:ext cx="10840571" cy="5346845"/>
              </a:xfrm>
            </p:spPr>
            <p:txBody>
              <a:bodyPr>
                <a:normAutofit/>
              </a:bodyPr>
              <a:lstStyle/>
              <a:p>
                <a:endParaRPr lang="en-US"/>
              </a:p>
              <a:p>
                <a:r>
                  <a:rPr lang="en-US"/>
                  <a:t>(Lifted) join, intersection, Cartesian product</a:t>
                </a:r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endParaRPr lang="en-US"/>
              </a:p>
              <a:p>
                <a:pPr marL="0" indent="0">
                  <a:buNone/>
                </a:pPr>
                <a:r>
                  <a:rPr lang="en-US" b="0"/>
                  <a:t>	        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en-US" b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AF9EC3-8EE2-40CD-8B26-C02D0A03BE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11154"/>
                <a:ext cx="10840571" cy="5346845"/>
              </a:xfrm>
              <a:blipFill>
                <a:blip r:embed="rId3"/>
                <a:stretch>
                  <a:fillRect l="-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8B817-6315-49F6-9FAA-9BC1E5152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37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7FCC0C-DFF9-4D5A-9817-7F385CFAD8BC}"/>
              </a:ext>
            </a:extLst>
          </p:cNvPr>
          <p:cNvCxnSpPr>
            <a:cxnSpLocks/>
          </p:cNvCxnSpPr>
          <p:nvPr/>
        </p:nvCxnSpPr>
        <p:spPr>
          <a:xfrm flipH="1" flipV="1">
            <a:off x="6892047" y="4119664"/>
            <a:ext cx="3482699" cy="15627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06CD4A-B3CD-476B-8B72-66C8E0147BEA}"/>
              </a:ext>
            </a:extLst>
          </p:cNvPr>
          <p:cNvCxnSpPr>
            <a:cxnSpLocks/>
          </p:cNvCxnSpPr>
          <p:nvPr/>
        </p:nvCxnSpPr>
        <p:spPr>
          <a:xfrm flipH="1" flipV="1">
            <a:off x="7786991" y="5049068"/>
            <a:ext cx="1079771" cy="5526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99DF11A-484A-4BEA-ABDF-2942E8FFE6D1}"/>
              </a:ext>
            </a:extLst>
          </p:cNvPr>
          <p:cNvCxnSpPr>
            <a:cxnSpLocks/>
          </p:cNvCxnSpPr>
          <p:nvPr/>
        </p:nvCxnSpPr>
        <p:spPr>
          <a:xfrm flipV="1">
            <a:off x="8511309" y="5049068"/>
            <a:ext cx="233857" cy="5526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66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04AA6-878A-723C-1D13-4C3F1AC4B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61F7D57-C780-4AD2-1DFF-002F8CA0BC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107"/>
          <a:stretch/>
        </p:blipFill>
        <p:spPr>
          <a:xfrm>
            <a:off x="4077006" y="2635250"/>
            <a:ext cx="4673296" cy="2273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4579CB-D085-5D38-8D46-5D7D234C6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Incremental Cartesian </a:t>
            </a:r>
            <a:r>
              <a:rPr lang="en-US" dirty="0"/>
              <a:t>Product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7E8C1-B46C-B088-DC0B-3A4DF145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38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9EE0BB-1A30-9A84-BFBF-15D03A26DA5D}"/>
              </a:ext>
            </a:extLst>
          </p:cNvPr>
          <p:cNvSpPr/>
          <p:nvPr/>
        </p:nvSpPr>
        <p:spPr>
          <a:xfrm>
            <a:off x="9105899" y="283210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BE48D8-372E-D541-7178-9670389250C9}"/>
              </a:ext>
            </a:extLst>
          </p:cNvPr>
          <p:cNvSpPr/>
          <p:nvPr/>
        </p:nvSpPr>
        <p:spPr>
          <a:xfrm>
            <a:off x="9480549" y="283210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4645AF-E7A2-5A73-7B6D-2F1E96B1DF2A}"/>
              </a:ext>
            </a:extLst>
          </p:cNvPr>
          <p:cNvSpPr/>
          <p:nvPr/>
        </p:nvSpPr>
        <p:spPr>
          <a:xfrm>
            <a:off x="9855199" y="283210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5C6046-1C34-E4DA-2596-250CFCEF4E9F}"/>
              </a:ext>
            </a:extLst>
          </p:cNvPr>
          <p:cNvSpPr/>
          <p:nvPr/>
        </p:nvSpPr>
        <p:spPr>
          <a:xfrm>
            <a:off x="10229849" y="283210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44A573-0B58-FA4E-A109-BDC774A4500D}"/>
              </a:ext>
            </a:extLst>
          </p:cNvPr>
          <p:cNvSpPr/>
          <p:nvPr/>
        </p:nvSpPr>
        <p:spPr>
          <a:xfrm>
            <a:off x="10604499" y="283210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E9F445-45DD-276F-B789-F2CD967DEB88}"/>
              </a:ext>
            </a:extLst>
          </p:cNvPr>
          <p:cNvSpPr/>
          <p:nvPr/>
        </p:nvSpPr>
        <p:spPr>
          <a:xfrm>
            <a:off x="10979149" y="283210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991270-42AC-8A45-3B65-6FE63B7B06E4}"/>
              </a:ext>
            </a:extLst>
          </p:cNvPr>
          <p:cNvSpPr/>
          <p:nvPr/>
        </p:nvSpPr>
        <p:spPr>
          <a:xfrm>
            <a:off x="9105899" y="321945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7B2A87-ADD6-61C9-54B4-A01B24935009}"/>
              </a:ext>
            </a:extLst>
          </p:cNvPr>
          <p:cNvSpPr/>
          <p:nvPr/>
        </p:nvSpPr>
        <p:spPr>
          <a:xfrm>
            <a:off x="9480549" y="321945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706A76-7933-0DDA-26DB-12758C25B5AF}"/>
              </a:ext>
            </a:extLst>
          </p:cNvPr>
          <p:cNvSpPr/>
          <p:nvPr/>
        </p:nvSpPr>
        <p:spPr>
          <a:xfrm>
            <a:off x="9855199" y="321945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9736C5-5C94-09AE-3465-A342031E180E}"/>
              </a:ext>
            </a:extLst>
          </p:cNvPr>
          <p:cNvSpPr/>
          <p:nvPr/>
        </p:nvSpPr>
        <p:spPr>
          <a:xfrm>
            <a:off x="10229849" y="321945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DAD8C7-0EC5-C8A5-5118-53270829A670}"/>
              </a:ext>
            </a:extLst>
          </p:cNvPr>
          <p:cNvSpPr/>
          <p:nvPr/>
        </p:nvSpPr>
        <p:spPr>
          <a:xfrm>
            <a:off x="10604499" y="321945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466CC9-21F6-1AE6-F30E-1E0DB0A3E076}"/>
              </a:ext>
            </a:extLst>
          </p:cNvPr>
          <p:cNvSpPr/>
          <p:nvPr/>
        </p:nvSpPr>
        <p:spPr>
          <a:xfrm>
            <a:off x="10979149" y="321945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A66F96-DD04-5B27-67CE-E23F25DB5F61}"/>
              </a:ext>
            </a:extLst>
          </p:cNvPr>
          <p:cNvSpPr/>
          <p:nvPr/>
        </p:nvSpPr>
        <p:spPr>
          <a:xfrm>
            <a:off x="9105899" y="360680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D7A85EF-8C23-D70F-FA9C-A5DA0370B9BF}"/>
              </a:ext>
            </a:extLst>
          </p:cNvPr>
          <p:cNvSpPr/>
          <p:nvPr/>
        </p:nvSpPr>
        <p:spPr>
          <a:xfrm>
            <a:off x="9480549" y="360680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E059B8-9D89-F1A6-2DE7-7493A5EA964A}"/>
              </a:ext>
            </a:extLst>
          </p:cNvPr>
          <p:cNvSpPr/>
          <p:nvPr/>
        </p:nvSpPr>
        <p:spPr>
          <a:xfrm>
            <a:off x="9855199" y="360680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AC31C3-35CB-3897-E86D-F97552C75DFB}"/>
              </a:ext>
            </a:extLst>
          </p:cNvPr>
          <p:cNvSpPr/>
          <p:nvPr/>
        </p:nvSpPr>
        <p:spPr>
          <a:xfrm>
            <a:off x="10229849" y="360680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337D67-BF5F-6FE5-EBC6-23C7E3DDC9C8}"/>
              </a:ext>
            </a:extLst>
          </p:cNvPr>
          <p:cNvSpPr/>
          <p:nvPr/>
        </p:nvSpPr>
        <p:spPr>
          <a:xfrm>
            <a:off x="10604499" y="360680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5609A4-D473-BACB-C1DE-19191FE946FC}"/>
              </a:ext>
            </a:extLst>
          </p:cNvPr>
          <p:cNvSpPr/>
          <p:nvPr/>
        </p:nvSpPr>
        <p:spPr>
          <a:xfrm>
            <a:off x="10979149" y="360680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4F9F17-FD84-BE1E-4E54-705AC01180A3}"/>
              </a:ext>
            </a:extLst>
          </p:cNvPr>
          <p:cNvSpPr/>
          <p:nvPr/>
        </p:nvSpPr>
        <p:spPr>
          <a:xfrm>
            <a:off x="9105899" y="399415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DE7ED1-268A-4904-953C-D3F445C506C1}"/>
              </a:ext>
            </a:extLst>
          </p:cNvPr>
          <p:cNvSpPr/>
          <p:nvPr/>
        </p:nvSpPr>
        <p:spPr>
          <a:xfrm>
            <a:off x="9480549" y="399415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2C6E763-0E78-0390-5BB2-20D8855403B3}"/>
              </a:ext>
            </a:extLst>
          </p:cNvPr>
          <p:cNvSpPr/>
          <p:nvPr/>
        </p:nvSpPr>
        <p:spPr>
          <a:xfrm>
            <a:off x="9855199" y="399415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7331702-93F1-2533-E2D9-3EEC71AC2A8F}"/>
              </a:ext>
            </a:extLst>
          </p:cNvPr>
          <p:cNvSpPr/>
          <p:nvPr/>
        </p:nvSpPr>
        <p:spPr>
          <a:xfrm>
            <a:off x="10229849" y="399415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97089C3-BFAA-FC93-6670-ECC3E81068C8}"/>
              </a:ext>
            </a:extLst>
          </p:cNvPr>
          <p:cNvSpPr/>
          <p:nvPr/>
        </p:nvSpPr>
        <p:spPr>
          <a:xfrm>
            <a:off x="10604499" y="399415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AD4223E-A1BF-132B-62D4-F284D198B5E6}"/>
              </a:ext>
            </a:extLst>
          </p:cNvPr>
          <p:cNvSpPr/>
          <p:nvPr/>
        </p:nvSpPr>
        <p:spPr>
          <a:xfrm>
            <a:off x="10979149" y="399415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2FDA629-0121-428F-30BF-306946357197}"/>
              </a:ext>
            </a:extLst>
          </p:cNvPr>
          <p:cNvSpPr/>
          <p:nvPr/>
        </p:nvSpPr>
        <p:spPr>
          <a:xfrm>
            <a:off x="9105899" y="4381500"/>
            <a:ext cx="374650" cy="387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07CA82F-B9D0-5ADC-6EF1-499E30C25327}"/>
              </a:ext>
            </a:extLst>
          </p:cNvPr>
          <p:cNvSpPr/>
          <p:nvPr/>
        </p:nvSpPr>
        <p:spPr>
          <a:xfrm>
            <a:off x="9480549" y="4381500"/>
            <a:ext cx="374650" cy="387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CAAEE3-5BDE-4096-7901-1F67B35D9B45}"/>
              </a:ext>
            </a:extLst>
          </p:cNvPr>
          <p:cNvSpPr/>
          <p:nvPr/>
        </p:nvSpPr>
        <p:spPr>
          <a:xfrm>
            <a:off x="9855199" y="4381500"/>
            <a:ext cx="374650" cy="387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B91EA1A-50B3-64BE-2AF2-F9064CCE8C9C}"/>
              </a:ext>
            </a:extLst>
          </p:cNvPr>
          <p:cNvSpPr/>
          <p:nvPr/>
        </p:nvSpPr>
        <p:spPr>
          <a:xfrm>
            <a:off x="10229849" y="4381500"/>
            <a:ext cx="374650" cy="387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46B710B-F360-4213-DA21-36BBBAAB57D4}"/>
              </a:ext>
            </a:extLst>
          </p:cNvPr>
          <p:cNvSpPr/>
          <p:nvPr/>
        </p:nvSpPr>
        <p:spPr>
          <a:xfrm>
            <a:off x="10604499" y="4381500"/>
            <a:ext cx="374650" cy="387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E30C735-1391-259E-85CA-0D49279366CD}"/>
              </a:ext>
            </a:extLst>
          </p:cNvPr>
          <p:cNvSpPr/>
          <p:nvPr/>
        </p:nvSpPr>
        <p:spPr>
          <a:xfrm>
            <a:off x="10979149" y="4381500"/>
            <a:ext cx="374650" cy="387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790DFDE-2C5F-623E-D5D8-3AE060672FAD}"/>
              </a:ext>
            </a:extLst>
          </p:cNvPr>
          <p:cNvSpPr/>
          <p:nvPr/>
        </p:nvSpPr>
        <p:spPr>
          <a:xfrm>
            <a:off x="1098859" y="447040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7D8812F-FE36-87F5-33C4-4E0C8A3ACCC5}"/>
              </a:ext>
            </a:extLst>
          </p:cNvPr>
          <p:cNvSpPr/>
          <p:nvPr/>
        </p:nvSpPr>
        <p:spPr>
          <a:xfrm>
            <a:off x="1473509" y="447040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C4678BE-7AB4-4111-AC96-A9CCDCFE14B3}"/>
              </a:ext>
            </a:extLst>
          </p:cNvPr>
          <p:cNvSpPr/>
          <p:nvPr/>
        </p:nvSpPr>
        <p:spPr>
          <a:xfrm>
            <a:off x="1848159" y="447040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A40B77F-BB58-417E-6D8C-A675EA01FBAC}"/>
              </a:ext>
            </a:extLst>
          </p:cNvPr>
          <p:cNvSpPr/>
          <p:nvPr/>
        </p:nvSpPr>
        <p:spPr>
          <a:xfrm>
            <a:off x="2222809" y="447040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DE63226-8BDF-A23F-7F63-42891831EA9D}"/>
              </a:ext>
            </a:extLst>
          </p:cNvPr>
          <p:cNvSpPr/>
          <p:nvPr/>
        </p:nvSpPr>
        <p:spPr>
          <a:xfrm>
            <a:off x="2597459" y="447040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72D3A7B-B96F-E7B4-56DA-FC6BD24F8016}"/>
              </a:ext>
            </a:extLst>
          </p:cNvPr>
          <p:cNvSpPr/>
          <p:nvPr/>
        </p:nvSpPr>
        <p:spPr>
          <a:xfrm>
            <a:off x="2972109" y="4470400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29DC73F-92A3-B0DF-63A3-351C17E3BEB9}"/>
              </a:ext>
            </a:extLst>
          </p:cNvPr>
          <p:cNvSpPr/>
          <p:nvPr/>
        </p:nvSpPr>
        <p:spPr>
          <a:xfrm>
            <a:off x="1286184" y="2727325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1FC5B9A-04DC-D132-BA15-84220F00DC53}"/>
              </a:ext>
            </a:extLst>
          </p:cNvPr>
          <p:cNvSpPr/>
          <p:nvPr/>
        </p:nvSpPr>
        <p:spPr>
          <a:xfrm>
            <a:off x="1660834" y="2727325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0377265-C2E5-B04C-E246-0B1F6620D6E8}"/>
              </a:ext>
            </a:extLst>
          </p:cNvPr>
          <p:cNvSpPr/>
          <p:nvPr/>
        </p:nvSpPr>
        <p:spPr>
          <a:xfrm>
            <a:off x="2035484" y="2727325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FC8CD3D-9CFA-CBDB-243A-8C3C1ADC3C36}"/>
              </a:ext>
            </a:extLst>
          </p:cNvPr>
          <p:cNvSpPr/>
          <p:nvPr/>
        </p:nvSpPr>
        <p:spPr>
          <a:xfrm>
            <a:off x="2410134" y="2727325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722DB07-DE72-D795-0304-D09B9CDFE88A}"/>
              </a:ext>
            </a:extLst>
          </p:cNvPr>
          <p:cNvSpPr/>
          <p:nvPr/>
        </p:nvSpPr>
        <p:spPr>
          <a:xfrm>
            <a:off x="2784784" y="2727325"/>
            <a:ext cx="374650" cy="387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7991EA7-659D-ADF9-D0A9-90588A384912}"/>
              </a:ext>
            </a:extLst>
          </p:cNvPr>
          <p:cNvSpPr/>
          <p:nvPr/>
        </p:nvSpPr>
        <p:spPr>
          <a:xfrm>
            <a:off x="5902634" y="1680369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3A3274C-4A5B-47BB-D2B5-D68BD66E70F8}"/>
              </a:ext>
            </a:extLst>
          </p:cNvPr>
          <p:cNvSpPr/>
          <p:nvPr/>
        </p:nvSpPr>
        <p:spPr>
          <a:xfrm>
            <a:off x="6277284" y="1680369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F7FC30E-ABAA-4A5A-FDDC-DE9155233FAB}"/>
              </a:ext>
            </a:extLst>
          </p:cNvPr>
          <p:cNvSpPr/>
          <p:nvPr/>
        </p:nvSpPr>
        <p:spPr>
          <a:xfrm>
            <a:off x="6651934" y="1680369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9F0CADF-A6EC-661F-AE28-ECFDAA75284A}"/>
              </a:ext>
            </a:extLst>
          </p:cNvPr>
          <p:cNvSpPr/>
          <p:nvPr/>
        </p:nvSpPr>
        <p:spPr>
          <a:xfrm>
            <a:off x="7026584" y="1680369"/>
            <a:ext cx="374650" cy="3873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84040A6-2705-2BD3-D987-92A88FDBD4C8}"/>
              </a:ext>
            </a:extLst>
          </p:cNvPr>
          <p:cNvCxnSpPr>
            <a:endCxn id="60" idx="2"/>
          </p:cNvCxnSpPr>
          <p:nvPr/>
        </p:nvCxnSpPr>
        <p:spPr>
          <a:xfrm flipH="1" flipV="1">
            <a:off x="6839259" y="2067719"/>
            <a:ext cx="234641" cy="7747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D05C1BD-59B2-0661-A300-9DE7AAF35D83}"/>
                  </a:ext>
                </a:extLst>
              </p:cNvPr>
              <p:cNvSpPr txBox="1"/>
              <p:nvPr/>
            </p:nvSpPr>
            <p:spPr>
              <a:xfrm>
                <a:off x="9577229" y="2466737"/>
                <a:ext cx="15090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D05C1BD-59B2-0661-A300-9DE7AAF35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7229" y="2466737"/>
                <a:ext cx="1509067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58078A2-8EEF-8AB5-BF26-C2966B1A5828}"/>
                  </a:ext>
                </a:extLst>
              </p:cNvPr>
              <p:cNvSpPr txBox="1"/>
              <p:nvPr/>
            </p:nvSpPr>
            <p:spPr>
              <a:xfrm>
                <a:off x="2055488" y="4101068"/>
                <a:ext cx="3676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58078A2-8EEF-8AB5-BF26-C2966B1A5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488" y="4101068"/>
                <a:ext cx="36766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D571D870-A49C-FA52-CC1A-CADA1C2DC241}"/>
                  </a:ext>
                </a:extLst>
              </p:cNvPr>
              <p:cNvSpPr txBox="1"/>
              <p:nvPr/>
            </p:nvSpPr>
            <p:spPr>
              <a:xfrm>
                <a:off x="1940040" y="2339975"/>
                <a:ext cx="13100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D571D870-A49C-FA52-CC1A-CADA1C2DC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040" y="2339975"/>
                <a:ext cx="131003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10A299A-3471-2D5E-D0E4-075E3A228133}"/>
                  </a:ext>
                </a:extLst>
              </p:cNvPr>
              <p:cNvSpPr txBox="1"/>
              <p:nvPr/>
            </p:nvSpPr>
            <p:spPr>
              <a:xfrm>
                <a:off x="6470946" y="1297266"/>
                <a:ext cx="3714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10A299A-3471-2D5E-D0E4-075E3A228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0946" y="1297266"/>
                <a:ext cx="37144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67554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023814"/>
            <a:ext cx="5814228" cy="415314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View Maintenance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 computations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Databases as streaming systems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computation on streams</a:t>
            </a:r>
          </a:p>
          <a:p>
            <a:r>
              <a:rPr lang="en-US" b="1" dirty="0"/>
              <a:t>SQL in DBSP</a:t>
            </a:r>
          </a:p>
          <a:p>
            <a:r>
              <a:rPr lang="en-US" dirty="0"/>
              <a:t>Implementation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86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stream system&#10;&#10;Description automatically generated">
            <a:extLst>
              <a:ext uri="{FF2B5EF4-FFF2-40B4-BE49-F238E27FC236}">
                <a16:creationId xmlns:a16="http://schemas.microsoft.com/office/drawing/2014/main" id="{F5C9A6EA-A569-98A2-7120-D282E6AF6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47" y="2109062"/>
            <a:ext cx="4784750" cy="3050040"/>
          </a:xfrm>
          <a:prstGeom prst="rect">
            <a:avLst/>
          </a:prstGeom>
        </p:spPr>
      </p:pic>
      <p:pic>
        <p:nvPicPr>
          <p:cNvPr id="11" name="Picture 10" descr="A wooden fence with a black background&#10;&#10;Description automatically generated">
            <a:extLst>
              <a:ext uri="{FF2B5EF4-FFF2-40B4-BE49-F238E27FC236}">
                <a16:creationId xmlns:a16="http://schemas.microsoft.com/office/drawing/2014/main" id="{E3C9E22F-2864-9475-204A-528FDF64F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274" y="174073"/>
            <a:ext cx="3754596" cy="6367674"/>
          </a:xfrm>
          <a:prstGeom prst="rect">
            <a:avLst/>
          </a:prstGeom>
        </p:spPr>
      </p:pic>
      <p:pic>
        <p:nvPicPr>
          <p:cNvPr id="19" name="Content Placeholder 18" descr="A picture containing box, brick, wooden, building material&#10;&#10;Description automatically generated">
            <a:extLst>
              <a:ext uri="{FF2B5EF4-FFF2-40B4-BE49-F238E27FC236}">
                <a16:creationId xmlns:a16="http://schemas.microsoft.com/office/drawing/2014/main" id="{D462D430-E832-9070-1CB4-E26272AA8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5" r="22237" b="3454"/>
          <a:stretch/>
        </p:blipFill>
        <p:spPr>
          <a:xfrm>
            <a:off x="3115222" y="174073"/>
            <a:ext cx="5615708" cy="5879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9739E-CB7C-403C-3A50-315E18505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E09323-4A0C-CED6-AFC1-D9079E4333E4}"/>
              </a:ext>
            </a:extLst>
          </p:cNvPr>
          <p:cNvSpPr/>
          <p:nvPr/>
        </p:nvSpPr>
        <p:spPr>
          <a:xfrm>
            <a:off x="2780869" y="1760699"/>
            <a:ext cx="3142207" cy="3154710"/>
          </a:xfrm>
          <a:prstGeom prst="rect">
            <a:avLst/>
          </a:prstGeom>
          <a:noFill/>
          <a:scene3d>
            <a:camera prst="isometricLeftDown">
              <a:rot lat="1500001" lon="2700000" rev="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4592A7-4C23-6F36-2A17-0036AC91621C}"/>
              </a:ext>
            </a:extLst>
          </p:cNvPr>
          <p:cNvSpPr/>
          <p:nvPr/>
        </p:nvSpPr>
        <p:spPr>
          <a:xfrm>
            <a:off x="4880595" y="1885474"/>
            <a:ext cx="4456669" cy="3154710"/>
          </a:xfrm>
          <a:prstGeom prst="rect">
            <a:avLst/>
          </a:prstGeom>
          <a:noFill/>
          <a:scene3d>
            <a:camera prst="orthographicFront">
              <a:rot lat="21042452" lon="3886768" rev="52518"/>
            </a:camera>
            <a:lightRig rig="threePt" dir="t"/>
          </a:scene3d>
          <a:sp3d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IVM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CAA2E3-624E-E29B-90D9-06B986B66B5E}"/>
              </a:ext>
            </a:extLst>
          </p:cNvPr>
          <p:cNvSpPr/>
          <p:nvPr/>
        </p:nvSpPr>
        <p:spPr>
          <a:xfrm>
            <a:off x="4880595" y="1903947"/>
            <a:ext cx="4456669" cy="3154710"/>
          </a:xfrm>
          <a:prstGeom prst="rect">
            <a:avLst/>
          </a:prstGeom>
          <a:noFill/>
          <a:scene3d>
            <a:camera prst="orthographicFront">
              <a:rot lat="21042452" lon="3886768" rev="52518"/>
            </a:camera>
            <a:lightRig rig="threePt" dir="t"/>
          </a:scene3d>
          <a:sp3d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IVM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F25493-BB5F-C0FE-AED6-C9F015600BB4}"/>
              </a:ext>
            </a:extLst>
          </p:cNvPr>
          <p:cNvSpPr/>
          <p:nvPr/>
        </p:nvSpPr>
        <p:spPr>
          <a:xfrm>
            <a:off x="3115222" y="537737"/>
            <a:ext cx="5316966" cy="1446550"/>
          </a:xfrm>
          <a:prstGeom prst="rect">
            <a:avLst/>
          </a:prstGeom>
          <a:noFill/>
          <a:scene3d>
            <a:camera prst="isometricOffAxis1Top">
              <a:rot lat="18075715" lon="18392745" rev="3758552"/>
            </a:camera>
            <a:lightRig rig="threePt" dir="t"/>
          </a:scene3d>
          <a:sp3d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stream</a:t>
            </a:r>
          </a:p>
        </p:txBody>
      </p:sp>
      <p:pic>
        <p:nvPicPr>
          <p:cNvPr id="2" name="Picture 1" descr="Icon, funnel chart&#10;&#10;Description automatically generated">
            <a:extLst>
              <a:ext uri="{FF2B5EF4-FFF2-40B4-BE49-F238E27FC236}">
                <a16:creationId xmlns:a16="http://schemas.microsoft.com/office/drawing/2014/main" id="{28D632FD-AC76-DFBB-76B2-00F869D6A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690870" y="2031239"/>
            <a:ext cx="3040487" cy="30404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40FBA1-7330-10AC-DB0C-1E5D305736C0}"/>
              </a:ext>
            </a:extLst>
          </p:cNvPr>
          <p:cNvSpPr txBox="1"/>
          <p:nvPr/>
        </p:nvSpPr>
        <p:spPr>
          <a:xfrm>
            <a:off x="9560859" y="5265671"/>
            <a:ext cx="1738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Database</a:t>
            </a:r>
          </a:p>
        </p:txBody>
      </p:sp>
    </p:spTree>
    <p:extLst>
      <p:ext uri="{BB962C8B-B14F-4D97-AF65-F5344CB8AC3E}">
        <p14:creationId xmlns:p14="http://schemas.microsoft.com/office/powerpoint/2010/main" val="292681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5" grpId="0"/>
      <p:bldP spid="20" grpId="0"/>
      <p:bldP spid="2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04216-3B08-4616-A34F-20ADA68A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Hold on! This is not well-defined!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33BCC0-5590-40D6-B06C-3AB26487A1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The definitions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/>
                  <a:t> require streams over a commutative group</a:t>
                </a:r>
              </a:p>
              <a:p>
                <a:r>
                  <a:rPr lang="en-US"/>
                  <a:t>However, tables (sets, multisets) are not groups</a:t>
                </a:r>
              </a:p>
              <a:p>
                <a:pPr lvl="1"/>
                <a:r>
                  <a:rPr lang="en-US"/>
                  <a:t>E.g., there is no table negation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33BCC0-5590-40D6-B06C-3AB26487A1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E3245-4D04-4812-A3E0-9305BC5D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 descr="A close-up of a person holding a card&#10;&#10;Description automatically generated">
            <a:extLst>
              <a:ext uri="{FF2B5EF4-FFF2-40B4-BE49-F238E27FC236}">
                <a16:creationId xmlns:a16="http://schemas.microsoft.com/office/drawing/2014/main" id="{AF62B0D4-2688-FF28-3A14-DBA6AA8FEB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0"/>
          <a:stretch/>
        </p:blipFill>
        <p:spPr>
          <a:xfrm>
            <a:off x="6604488" y="3090496"/>
            <a:ext cx="3810000" cy="34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66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898CFE-5F54-4344-84A9-762F814420B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/>
                  <a:t>-sets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898CFE-5F54-4344-84A9-762F814420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DADB0-6ABC-44FC-A29D-A28D95D93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86753"/>
            <a:ext cx="10900893" cy="5134722"/>
          </a:xfrm>
        </p:spPr>
        <p:txBody>
          <a:bodyPr>
            <a:normAutofit/>
          </a:bodyPr>
          <a:lstStyle/>
          <a:p>
            <a:r>
              <a:rPr lang="en-US" sz="3200"/>
              <a:t>Each row has an integer weight</a:t>
            </a:r>
          </a:p>
          <a:p>
            <a:r>
              <a:rPr lang="en-US" sz="3200"/>
              <a:t>The weight can be positive, zero, or negative</a:t>
            </a:r>
          </a:p>
          <a:p>
            <a:pPr marL="0" indent="0">
              <a:buNone/>
            </a:pPr>
            <a:endParaRPr lang="en-US" sz="3200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0B8A3-ECDA-4D46-A693-4378C319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3357DDE-8AFB-4451-B36E-DB5D419E4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531472"/>
              </p:ext>
            </p:extLst>
          </p:nvPr>
        </p:nvGraphicFramePr>
        <p:xfrm>
          <a:off x="5095573" y="3221344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5" name="Left Brace 4">
            <a:extLst>
              <a:ext uri="{FF2B5EF4-FFF2-40B4-BE49-F238E27FC236}">
                <a16:creationId xmlns:a16="http://schemas.microsoft.com/office/drawing/2014/main" id="{6677D9DF-253F-414B-83CB-92B5A2E246E8}"/>
              </a:ext>
            </a:extLst>
          </p:cNvPr>
          <p:cNvSpPr/>
          <p:nvPr/>
        </p:nvSpPr>
        <p:spPr>
          <a:xfrm rot="16200000">
            <a:off x="5708224" y="4437492"/>
            <a:ext cx="219635" cy="1444937"/>
          </a:xfrm>
          <a:prstGeom prst="leftBrace">
            <a:avLst>
              <a:gd name="adj1" fmla="val 6649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713EB-85EE-4085-BD3B-9AC62AAF7D7B}"/>
              </a:ext>
            </a:extLst>
          </p:cNvPr>
          <p:cNvSpPr txBox="1"/>
          <p:nvPr/>
        </p:nvSpPr>
        <p:spPr>
          <a:xfrm>
            <a:off x="5388440" y="5159960"/>
            <a:ext cx="968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>
                <a:ea typeface="Cambria Math" panose="02040503050406030204" pitchFamily="18" charset="0"/>
              </a:rPr>
              <a:t>tuples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558606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6ED842-CA5D-495A-98CB-012D07F87C1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/>
                  <a:t>-sets are magic!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6ED842-CA5D-495A-98CB-012D07F87C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2EF090-BCB7-4D08-AAF8-499EEDB69A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1480" y="2000250"/>
                <a:ext cx="10942320" cy="4595532"/>
              </a:xfrm>
            </p:spPr>
            <p:txBody>
              <a:bodyPr>
                <a:normAutofit/>
              </a:bodyPr>
              <a:lstStyle/>
              <a:p>
                <a:r>
                  <a:rPr lang="en-US" sz="3200"/>
                  <a:t>Can represent </a:t>
                </a:r>
                <a:r>
                  <a:rPr lang="en-US" sz="3200" b="1"/>
                  <a:t>both</a:t>
                </a:r>
                <a:r>
                  <a:rPr lang="en-US" sz="3200"/>
                  <a:t> tables and </a:t>
                </a:r>
                <a:r>
                  <a:rPr lang="en-US" sz="3200" b="1"/>
                  <a:t>changes</a:t>
                </a:r>
                <a:r>
                  <a:rPr lang="en-US" sz="3200"/>
                  <a:t> to tables</a:t>
                </a:r>
              </a:p>
              <a:p>
                <a:pPr lvl="1"/>
                <a:r>
                  <a:rPr lang="en-US" sz="2800"/>
                  <a:t>Positive weights = elements added</a:t>
                </a:r>
              </a:p>
              <a:p>
                <a:pPr lvl="1"/>
                <a:r>
                  <a:rPr lang="en-US" sz="2800"/>
                  <a:t>Negative weights = elements removed</a:t>
                </a:r>
              </a:p>
              <a:p>
                <a:r>
                  <a:rPr lang="en-US" sz="3200"/>
                  <a:t>Generalize sets and multisets</a:t>
                </a:r>
              </a:p>
              <a:p>
                <a:pPr lvl="1"/>
                <a:r>
                  <a:rPr lang="en-US" sz="2800"/>
                  <a:t>Classic DB table =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2800"/>
                  <a:t>-set where all weights are 1</a:t>
                </a:r>
              </a:p>
              <a:p>
                <a:r>
                  <a:rPr lang="en-US" sz="3200"/>
                  <a:t>Form a commutative group (because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200"/>
                  <a:t> is a group)</a:t>
                </a:r>
              </a:p>
              <a:p>
                <a:pPr marL="0" indent="0">
                  <a:buNone/>
                </a:pPr>
                <a:endParaRPr lang="en-US" sz="32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2EF090-BCB7-4D08-AAF8-499EEDB69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2000250"/>
                <a:ext cx="10942320" cy="4595532"/>
              </a:xfrm>
              <a:blipFill>
                <a:blip r:embed="rId3"/>
                <a:stretch>
                  <a:fillRect l="-1281" t="-2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BA6E4-B552-4893-876C-019BB2375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42</a:t>
            </a:fld>
            <a:endParaRPr lang="en-US"/>
          </a:p>
        </p:txBody>
      </p:sp>
      <p:pic>
        <p:nvPicPr>
          <p:cNvPr id="9" name="Picture 8" descr="A black hat and a wand&#10;&#10;Description automatically generated">
            <a:extLst>
              <a:ext uri="{FF2B5EF4-FFF2-40B4-BE49-F238E27FC236}">
                <a16:creationId xmlns:a16="http://schemas.microsoft.com/office/drawing/2014/main" id="{9B70D15D-7C89-7767-271A-A73ACA6C2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635" y="2105074"/>
            <a:ext cx="3020524" cy="303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DAF261-37B8-40BB-B56E-F9FE0FF1220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456903" y="365125"/>
                <a:ext cx="6603064" cy="1325563"/>
              </a:xfrm>
            </p:spPr>
            <p:txBody>
              <a:bodyPr/>
              <a:lstStyle/>
              <a:p>
                <a:r>
                  <a:rPr lang="en-US"/>
                  <a:t>Relational algebra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/>
                  <a:t>-sets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DAF261-37B8-40BB-B56E-F9FE0FF122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456903" y="365125"/>
                <a:ext cx="6603064" cy="1325563"/>
              </a:xfrm>
              <a:blipFill>
                <a:blip r:embed="rId2"/>
                <a:stretch>
                  <a:fillRect l="-3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A46B36-3850-4986-B63C-CA5911ED91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65574" y="1825625"/>
                <a:ext cx="6053630" cy="4871388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Recursively defined on query structure</a:t>
                </a:r>
              </a:p>
              <a:p>
                <a:r>
                  <a:rPr lang="en-US"/>
                  <a:t>Many operations require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</m:oMath>
                </a14:m>
                <a:endParaRPr lang="en-US" i="1"/>
              </a:p>
              <a:p>
                <a:pPr lvl="1"/>
                <a:r>
                  <a:rPr lang="en-US"/>
                  <a:t>(But some can be removed)</a:t>
                </a:r>
              </a:p>
              <a:p>
                <a:r>
                  <a:rPr lang="en-US"/>
                  <a:t>The other operations are all</a:t>
                </a:r>
                <a:br>
                  <a:rPr lang="en-US"/>
                </a:br>
                <a:r>
                  <a:rPr lang="en-US"/>
                  <a:t>linear or bilinear</a:t>
                </a:r>
              </a:p>
              <a:p>
                <a:endParaRPr lang="en-US"/>
              </a:p>
              <a:p>
                <a:r>
                  <a:rPr lang="en-US"/>
                  <a:t>Can also model</a:t>
                </a:r>
              </a:p>
              <a:p>
                <a:pPr lvl="1"/>
                <a:r>
                  <a:rPr lang="en-US"/>
                  <a:t>Group-by</a:t>
                </a:r>
              </a:p>
              <a:p>
                <a:pPr lvl="1"/>
                <a:r>
                  <a:rPr lang="en-US"/>
                  <a:t>Unnest</a:t>
                </a:r>
              </a:p>
              <a:p>
                <a:pPr lvl="1"/>
                <a:r>
                  <a:rPr lang="en-US"/>
                  <a:t>Aggregation</a:t>
                </a:r>
              </a:p>
              <a:p>
                <a:pPr lvl="1"/>
                <a:r>
                  <a:rPr lang="en-US"/>
                  <a:t>Recursion</a:t>
                </a:r>
              </a:p>
              <a:p>
                <a:pPr lvl="1"/>
                <a:endParaRPr lang="en-US"/>
              </a:p>
              <a:p>
                <a:endParaRPr lang="en-US" i="1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A46B36-3850-4986-B63C-CA5911ED91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65574" y="1825625"/>
                <a:ext cx="6053630" cy="4871388"/>
              </a:xfrm>
              <a:blipFill>
                <a:blip r:embed="rId3"/>
                <a:stretch>
                  <a:fillRect l="-1813" t="-2000" r="-604" b="-2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6BA36-3777-443E-8425-F53F76A3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EFA34-E567-40CA-92B7-4C1498C24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8226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EBCFBC3-70EA-4476-BF40-F96B5D541257}"/>
              </a:ext>
            </a:extLst>
          </p:cNvPr>
          <p:cNvSpPr/>
          <p:nvPr/>
        </p:nvSpPr>
        <p:spPr>
          <a:xfrm>
            <a:off x="3378556" y="1154805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C3A319-8F50-4E32-B6F0-B7261CDEB82D}"/>
              </a:ext>
            </a:extLst>
          </p:cNvPr>
          <p:cNvSpPr/>
          <p:nvPr/>
        </p:nvSpPr>
        <p:spPr>
          <a:xfrm>
            <a:off x="3318454" y="1876022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461CBD3-D2B3-427C-A261-57D0889E9E6C}"/>
              </a:ext>
            </a:extLst>
          </p:cNvPr>
          <p:cNvSpPr/>
          <p:nvPr/>
        </p:nvSpPr>
        <p:spPr>
          <a:xfrm>
            <a:off x="3337201" y="2528552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4035D1E-00C0-432F-80C5-98A3686E0BC5}"/>
              </a:ext>
            </a:extLst>
          </p:cNvPr>
          <p:cNvSpPr/>
          <p:nvPr/>
        </p:nvSpPr>
        <p:spPr>
          <a:xfrm>
            <a:off x="3407464" y="3151031"/>
            <a:ext cx="778170" cy="3949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4FE33C-40DE-4A7A-A93A-03737C8B3AA0}"/>
              </a:ext>
            </a:extLst>
          </p:cNvPr>
          <p:cNvSpPr/>
          <p:nvPr/>
        </p:nvSpPr>
        <p:spPr>
          <a:xfrm>
            <a:off x="3371546" y="3825024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57F0166-CD0D-4127-8B59-CF3E6C09E686}"/>
              </a:ext>
            </a:extLst>
          </p:cNvPr>
          <p:cNvSpPr/>
          <p:nvPr/>
        </p:nvSpPr>
        <p:spPr>
          <a:xfrm>
            <a:off x="3370404" y="4547314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B363A2C-A18D-4912-8A1D-5B5495D0BB02}"/>
              </a:ext>
            </a:extLst>
          </p:cNvPr>
          <p:cNvSpPr/>
          <p:nvPr/>
        </p:nvSpPr>
        <p:spPr>
          <a:xfrm>
            <a:off x="3370403" y="5370490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592CEE3-5D92-4234-BE32-5A486FDC22C1}"/>
              </a:ext>
            </a:extLst>
          </p:cNvPr>
          <p:cNvSpPr/>
          <p:nvPr/>
        </p:nvSpPr>
        <p:spPr>
          <a:xfrm>
            <a:off x="3507778" y="6176963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F60A346-FDEB-4051-B7FC-C6F8F018ECD2}"/>
              </a:ext>
            </a:extLst>
          </p:cNvPr>
          <p:cNvSpPr/>
          <p:nvPr/>
        </p:nvSpPr>
        <p:spPr>
          <a:xfrm>
            <a:off x="3216996" y="6353576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2250A32-C3CD-4F63-A181-BF98900F8455}"/>
              </a:ext>
            </a:extLst>
          </p:cNvPr>
          <p:cNvSpPr/>
          <p:nvPr/>
        </p:nvSpPr>
        <p:spPr>
          <a:xfrm>
            <a:off x="6096000" y="3715003"/>
            <a:ext cx="2643053" cy="3423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348BE9E-D8D4-FA03-7606-F8BC31C823C0}"/>
              </a:ext>
            </a:extLst>
          </p:cNvPr>
          <p:cNvSpPr/>
          <p:nvPr/>
        </p:nvSpPr>
        <p:spPr>
          <a:xfrm>
            <a:off x="4004265" y="1157006"/>
            <a:ext cx="608246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2B631A9-4B08-99B9-2B41-4602910264A3}"/>
              </a:ext>
            </a:extLst>
          </p:cNvPr>
          <p:cNvSpPr/>
          <p:nvPr/>
        </p:nvSpPr>
        <p:spPr>
          <a:xfrm>
            <a:off x="10053965" y="2414788"/>
            <a:ext cx="1299833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BE586C-98F7-E1FA-6271-EAA3E2D94A43}"/>
              </a:ext>
            </a:extLst>
          </p:cNvPr>
          <p:cNvSpPr/>
          <p:nvPr/>
        </p:nvSpPr>
        <p:spPr>
          <a:xfrm>
            <a:off x="3984297" y="1876021"/>
            <a:ext cx="608246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E674BCC-ECED-0399-1336-B51B45327994}"/>
              </a:ext>
            </a:extLst>
          </p:cNvPr>
          <p:cNvSpPr/>
          <p:nvPr/>
        </p:nvSpPr>
        <p:spPr>
          <a:xfrm>
            <a:off x="3738604" y="2510775"/>
            <a:ext cx="595585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F1B9B10-E186-95C9-26D1-D3D77D331D5A}"/>
              </a:ext>
            </a:extLst>
          </p:cNvPr>
          <p:cNvSpPr/>
          <p:nvPr/>
        </p:nvSpPr>
        <p:spPr>
          <a:xfrm>
            <a:off x="4185634" y="3176787"/>
            <a:ext cx="608246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C2B0BFC-6F2A-5AA1-848C-E2252BBCA531}"/>
              </a:ext>
            </a:extLst>
          </p:cNvPr>
          <p:cNvSpPr/>
          <p:nvPr/>
        </p:nvSpPr>
        <p:spPr>
          <a:xfrm>
            <a:off x="4128015" y="6176962"/>
            <a:ext cx="608246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D88C34D-C16B-0C1C-AE58-F2B41D6987E2}"/>
              </a:ext>
            </a:extLst>
          </p:cNvPr>
          <p:cNvSpPr/>
          <p:nvPr/>
        </p:nvSpPr>
        <p:spPr>
          <a:xfrm>
            <a:off x="5865574" y="1877064"/>
            <a:ext cx="1996473" cy="342394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A000202-EF52-F27B-E082-0B4C5B473795}"/>
              </a:ext>
            </a:extLst>
          </p:cNvPr>
          <p:cNvSpPr/>
          <p:nvPr/>
        </p:nvSpPr>
        <p:spPr>
          <a:xfrm>
            <a:off x="2856838" y="442870"/>
            <a:ext cx="1996473" cy="342394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9" grpId="0" animBg="1"/>
      <p:bldP spid="14" grpId="0" animBg="1"/>
      <p:bldP spid="15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31" grpId="0" animBg="1"/>
      <p:bldP spid="16" grpId="0" animBg="1"/>
      <p:bldP spid="17" grpId="0" animBg="1"/>
      <p:bldP spid="18" grpId="0" animBg="1"/>
      <p:bldP spid="1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072D9-04EF-4734-8756-0E977888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066"/>
          </a:xfrm>
        </p:spPr>
        <p:txBody>
          <a:bodyPr/>
          <a:lstStyle/>
          <a:p>
            <a:r>
              <a:rPr lang="en-US" sz="4400"/>
              <a:t>Algorithm for incremental view maintenance	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79293-AC7A-4DE7-9035-DDEE944BE4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9147" y="1712259"/>
                <a:ext cx="10515600" cy="4644091"/>
              </a:xfrm>
            </p:spPr>
            <p:txBody>
              <a:bodyPr>
                <a:normAutofit lnSpcReduction="10000"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3200"/>
                  <a:t>Translate recursively a DB query into a circuit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3200"/>
                  <a:t> on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200"/>
                  <a:t>-sets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/>
                  <a:t>Lift circuit to compute on streams: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sz="320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/>
                  <a:t>Build incremental version of lifted circuit: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3200" b="0"/>
              </a:p>
              <a:p>
                <a:pPr marL="514350" indent="-514350">
                  <a:buFont typeface="+mj-lt"/>
                  <a:buAutoNum type="arabicPeriod"/>
                </a:pPr>
                <a:endParaRPr lang="en-US" sz="3200" b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 b="0"/>
                  <a:t>Optimize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3200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sz="3200" b="0"/>
                  <a:t> using chain rule: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∘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∘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800"/>
              </a:p>
              <a:p>
                <a:pPr marL="457200" lvl="1" indent="0">
                  <a:buNone/>
                </a:pPr>
                <a:endParaRPr lang="en-US" sz="2800"/>
              </a:p>
              <a:p>
                <a:pPr marL="457200" lvl="1" indent="0">
                  <a:buNone/>
                </a:pPr>
                <a:r>
                  <a:rPr lang="en-US" sz="2800"/>
                  <a:t>This algorithm is deterministic. There are no heuristics.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79293-AC7A-4DE7-9035-DDEE944BE4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9147" y="1712259"/>
                <a:ext cx="10515600" cy="4644091"/>
              </a:xfrm>
              <a:blipFill>
                <a:blip r:embed="rId2"/>
                <a:stretch>
                  <a:fillRect l="-1507" t="-3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FAC5D-8D90-4457-86C1-C8EE0ED6B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E78676-FD53-B524-A484-B2B7BDDAE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854" y="3204469"/>
            <a:ext cx="4867952" cy="91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156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EF7D8-3DC2-414D-A395-037477FE7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</a:t>
            </a:r>
            <a:r>
              <a:rPr lang="en-US">
                <a:sym typeface="Wingdings" panose="05000000000000000000" pitchFamily="2" charset="2"/>
              </a:rPr>
              <a:t>: (1) create circuit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1CD9E-C297-4817-972C-A7AEE739A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193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CREATE VIEW</a:t>
            </a:r>
            <a:r>
              <a:rPr lang="en-US">
                <a:effectLst/>
                <a:latin typeface="Courier New" panose="02070309020205020404" pitchFamily="49" charset="0"/>
              </a:rPr>
              <a:t> V AS</a:t>
            </a:r>
            <a:br>
              <a:rPr lang="en-US"/>
            </a:br>
            <a:r>
              <a:rPr lang="en-US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SELECT DISTINCT</a:t>
            </a:r>
            <a:r>
              <a:rPr lang="en-US">
                <a:effectLst/>
                <a:latin typeface="Courier New" panose="02070309020205020404" pitchFamily="49" charset="0"/>
              </a:rPr>
              <a:t> </a:t>
            </a:r>
            <a:r>
              <a:rPr lang="en-US" err="1">
                <a:effectLst/>
                <a:latin typeface="Courier New" panose="02070309020205020404" pitchFamily="49" charset="0"/>
              </a:rPr>
              <a:t>a.x</a:t>
            </a:r>
            <a:r>
              <a:rPr lang="en-US">
                <a:effectLst/>
                <a:latin typeface="Courier New" panose="02070309020205020404" pitchFamily="49" charset="0"/>
              </a:rPr>
              <a:t>, </a:t>
            </a:r>
            <a:r>
              <a:rPr lang="en-US" err="1">
                <a:latin typeface="Courier New" panose="02070309020205020404" pitchFamily="49" charset="0"/>
              </a:rPr>
              <a:t>b</a:t>
            </a:r>
            <a:r>
              <a:rPr lang="en-US" err="1">
                <a:effectLst/>
                <a:latin typeface="Courier New" panose="02070309020205020404" pitchFamily="49" charset="0"/>
              </a:rPr>
              <a:t>.y</a:t>
            </a:r>
            <a:r>
              <a:rPr lang="en-US">
                <a:effectLst/>
                <a:latin typeface="Courier New" panose="02070309020205020404" pitchFamily="49" charset="0"/>
              </a:rPr>
              <a:t> </a:t>
            </a:r>
            <a:r>
              <a:rPr lang="en-US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>
                <a:effectLst/>
                <a:latin typeface="Courier New" panose="02070309020205020404" pitchFamily="49" charset="0"/>
              </a:rPr>
              <a:t> (</a:t>
            </a:r>
            <a:br>
              <a:rPr lang="en-US"/>
            </a:br>
            <a:r>
              <a:rPr lang="en-US"/>
              <a:t>    </a:t>
            </a:r>
            <a:r>
              <a:rPr lang="en-US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>
                <a:effectLst/>
                <a:latin typeface="Courier New" panose="02070309020205020404" pitchFamily="49" charset="0"/>
              </a:rPr>
              <a:t> t1.x , t1.id</a:t>
            </a:r>
            <a:br>
              <a:rPr lang="en-US"/>
            </a:br>
            <a:r>
              <a:rPr lang="en-US"/>
              <a:t>    </a:t>
            </a:r>
            <a:r>
              <a:rPr lang="en-US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>
                <a:effectLst/>
                <a:latin typeface="Courier New" panose="02070309020205020404" pitchFamily="49" charset="0"/>
              </a:rPr>
              <a:t> t1</a:t>
            </a:r>
            <a:br>
              <a:rPr lang="en-US"/>
            </a:br>
            <a:r>
              <a:rPr lang="en-US"/>
              <a:t>    </a:t>
            </a:r>
            <a:r>
              <a:rPr lang="en-US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>
                <a:effectLst/>
                <a:latin typeface="Courier New" panose="02070309020205020404" pitchFamily="49" charset="0"/>
              </a:rPr>
              <a:t> t1.a &gt; 2</a:t>
            </a:r>
            <a:br>
              <a:rPr lang="en-US"/>
            </a:br>
            <a:r>
              <a:rPr lang="en-US">
                <a:effectLst/>
                <a:latin typeface="Courier New" panose="02070309020205020404" pitchFamily="49" charset="0"/>
              </a:rPr>
              <a:t>) a</a:t>
            </a:r>
            <a:br>
              <a:rPr lang="en-US"/>
            </a:br>
            <a:r>
              <a:rPr lang="en-US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JOIN</a:t>
            </a:r>
            <a:r>
              <a:rPr lang="en-US">
                <a:effectLst/>
                <a:latin typeface="Courier New" panose="02070309020205020404" pitchFamily="49" charset="0"/>
              </a:rPr>
              <a:t> (</a:t>
            </a:r>
            <a:br>
              <a:rPr lang="en-US"/>
            </a:br>
            <a:r>
              <a:rPr lang="en-US"/>
              <a:t>   </a:t>
            </a:r>
            <a:r>
              <a:rPr lang="en-US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>
                <a:effectLst/>
                <a:latin typeface="Courier New" panose="02070309020205020404" pitchFamily="49" charset="0"/>
              </a:rPr>
              <a:t> t2.id , t2.y</a:t>
            </a:r>
            <a:br>
              <a:rPr lang="en-US"/>
            </a:br>
            <a:r>
              <a:rPr lang="en-US"/>
              <a:t>   </a:t>
            </a:r>
            <a:r>
              <a:rPr lang="en-US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>
                <a:effectLst/>
                <a:latin typeface="Courier New" panose="02070309020205020404" pitchFamily="49" charset="0"/>
              </a:rPr>
              <a:t> t2</a:t>
            </a:r>
            <a:br>
              <a:rPr lang="en-US"/>
            </a:br>
            <a:r>
              <a:rPr lang="en-US"/>
              <a:t>   </a:t>
            </a:r>
            <a:r>
              <a:rPr lang="en-US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>
                <a:effectLst/>
                <a:latin typeface="Courier New" panose="02070309020205020404" pitchFamily="49" charset="0"/>
              </a:rPr>
              <a:t> t2.s &gt; 5</a:t>
            </a:r>
            <a:br>
              <a:rPr lang="en-US"/>
            </a:br>
            <a:r>
              <a:rPr lang="en-US">
                <a:effectLst/>
                <a:latin typeface="Courier New" panose="02070309020205020404" pitchFamily="49" charset="0"/>
              </a:rPr>
              <a:t>) b </a:t>
            </a:r>
            <a:r>
              <a:rPr lang="en-US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ON</a:t>
            </a:r>
            <a:r>
              <a:rPr lang="en-US">
                <a:effectLst/>
                <a:latin typeface="Courier New" panose="02070309020205020404" pitchFamily="49" charset="0"/>
              </a:rPr>
              <a:t> a.id = b.id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2F527-34B3-41ED-96F8-60363F40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42D86C-6C0B-4FC1-8BFC-BB1B3096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897" y="2935224"/>
            <a:ext cx="7512660" cy="1509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381E1C-53EC-4EF9-8F61-262236A47B87}"/>
              </a:ext>
            </a:extLst>
          </p:cNvPr>
          <p:cNvSpPr txBox="1"/>
          <p:nvPr/>
        </p:nvSpPr>
        <p:spPr>
          <a:xfrm>
            <a:off x="5790481" y="4474975"/>
            <a:ext cx="6242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Inputs and outputs are collections, not streams</a:t>
            </a:r>
          </a:p>
        </p:txBody>
      </p:sp>
    </p:spTree>
    <p:extLst>
      <p:ext uri="{BB962C8B-B14F-4D97-AF65-F5344CB8AC3E}">
        <p14:creationId xmlns:p14="http://schemas.microsoft.com/office/powerpoint/2010/main" val="256290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70E08-487D-4E27-A10C-E8FE0133A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6766"/>
            <a:ext cx="10515600" cy="707537"/>
          </a:xfrm>
        </p:spPr>
        <p:txBody>
          <a:bodyPr/>
          <a:lstStyle/>
          <a:p>
            <a:r>
              <a:rPr lang="en-US"/>
              <a:t>Remove </a:t>
            </a:r>
            <a:r>
              <a:rPr lang="en-US">
                <a:latin typeface="Consolas" panose="020B0609020204030204" pitchFamily="49" charset="0"/>
              </a:rPr>
              <a:t>distinct</a:t>
            </a:r>
            <a:r>
              <a:rPr lang="en-US"/>
              <a:t> calls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34312-40BD-4995-A5CC-E7A1264D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3C08B-5659-4714-ACB4-1D678BD1C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947" y="1937700"/>
            <a:ext cx="7512660" cy="1509393"/>
          </a:xfrm>
          <a:prstGeom prst="rect">
            <a:avLst/>
          </a:prstGeom>
        </p:spPr>
      </p:pic>
      <p:sp>
        <p:nvSpPr>
          <p:cNvPr id="16" name="Arrow: Down 15">
            <a:extLst>
              <a:ext uri="{FF2B5EF4-FFF2-40B4-BE49-F238E27FC236}">
                <a16:creationId xmlns:a16="http://schemas.microsoft.com/office/drawing/2014/main" id="{63C73705-6291-4CBA-83A3-93EBC98A5AFA}"/>
              </a:ext>
            </a:extLst>
          </p:cNvPr>
          <p:cNvSpPr/>
          <p:nvPr/>
        </p:nvSpPr>
        <p:spPr>
          <a:xfrm>
            <a:off x="5444309" y="3411925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ym typeface="Wingdings" panose="05000000000000000000" pitchFamily="2" charset="2"/>
              </a:rPr>
              <a:t></a:t>
            </a:r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B1F4F0-0D7B-45FD-B696-AE315AB48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674" y="3980490"/>
            <a:ext cx="4937246" cy="107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6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99770-798B-4F6A-830A-40B148510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(2) Lift and (3) </a:t>
            </a:r>
            <a:r>
              <a:rPr lang="en-US" err="1"/>
              <a:t>Incrementalize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B7D6C-8AD7-4334-A163-4ED1FF9B3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BA90C4-4A50-4A61-8DAE-1D994EF72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724" y="1577572"/>
            <a:ext cx="4937246" cy="1077217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87DFF79A-357C-4331-8842-7ED09E22FE60}"/>
              </a:ext>
            </a:extLst>
          </p:cNvPr>
          <p:cNvSpPr/>
          <p:nvPr/>
        </p:nvSpPr>
        <p:spPr>
          <a:xfrm>
            <a:off x="6179528" y="2705253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(2)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71EBBA1B-3BF2-48A7-AE5C-0A41780638B5}"/>
              </a:ext>
            </a:extLst>
          </p:cNvPr>
          <p:cNvSpPr/>
          <p:nvPr/>
        </p:nvSpPr>
        <p:spPr>
          <a:xfrm>
            <a:off x="6179528" y="4449597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(3)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A47AA9-D5CE-440E-80A2-F8CE2E30392D}"/>
              </a:ext>
            </a:extLst>
          </p:cNvPr>
          <p:cNvSpPr txBox="1"/>
          <p:nvPr/>
        </p:nvSpPr>
        <p:spPr>
          <a:xfrm>
            <a:off x="46567" y="3364094"/>
            <a:ext cx="2621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Inputs and outputs </a:t>
            </a:r>
            <a:br>
              <a:rPr lang="en-US" sz="2400"/>
            </a:br>
            <a:r>
              <a:rPr lang="en-US" sz="2400"/>
              <a:t>are </a:t>
            </a:r>
            <a:r>
              <a:rPr lang="en-US" sz="2400">
                <a:solidFill>
                  <a:srgbClr val="FF0000"/>
                </a:solidFill>
              </a:rPr>
              <a:t>streams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AC36B0-B59E-4E11-A7D0-CE5D22C614B3}"/>
              </a:ext>
            </a:extLst>
          </p:cNvPr>
          <p:cNvSpPr txBox="1"/>
          <p:nvPr/>
        </p:nvSpPr>
        <p:spPr>
          <a:xfrm>
            <a:off x="-38911" y="4782820"/>
            <a:ext cx="30591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err="1"/>
              <a:t>Incrementalize</a:t>
            </a:r>
            <a:r>
              <a:rPr lang="en-US" sz="2400"/>
              <a:t>:</a:t>
            </a:r>
          </a:p>
          <a:p>
            <a:r>
              <a:rPr lang="en-US" sz="2400"/>
              <a:t>Inputs and outputs </a:t>
            </a:r>
            <a:br>
              <a:rPr lang="en-US" sz="2400"/>
            </a:br>
            <a:r>
              <a:rPr lang="en-US" sz="2400"/>
              <a:t>are streams of </a:t>
            </a:r>
            <a:r>
              <a:rPr lang="en-US" sz="2400">
                <a:solidFill>
                  <a:srgbClr val="FF0000"/>
                </a:solidFill>
              </a:rPr>
              <a:t>changes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22F5A2-3A0C-578F-8CD7-1EA8F53C3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3197954"/>
            <a:ext cx="4542692" cy="11632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BE58B5-69FC-6BB6-22A6-5C2043F67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433" y="5097266"/>
            <a:ext cx="6047262" cy="128377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C32D7D5A-B7E4-5086-2C92-A955D5C410C6}"/>
              </a:ext>
            </a:extLst>
          </p:cNvPr>
          <p:cNvSpPr/>
          <p:nvPr/>
        </p:nvSpPr>
        <p:spPr>
          <a:xfrm>
            <a:off x="5122333" y="3180837"/>
            <a:ext cx="203200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1B3614C-6F59-78F6-77D6-0F02F21CD92C}"/>
              </a:ext>
            </a:extLst>
          </p:cNvPr>
          <p:cNvSpPr/>
          <p:nvPr/>
        </p:nvSpPr>
        <p:spPr>
          <a:xfrm>
            <a:off x="4694892" y="5040821"/>
            <a:ext cx="469773" cy="4792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657582E-C74F-37FC-B11B-1BB54D884C10}"/>
              </a:ext>
            </a:extLst>
          </p:cNvPr>
          <p:cNvSpPr/>
          <p:nvPr/>
        </p:nvSpPr>
        <p:spPr>
          <a:xfrm>
            <a:off x="6411160" y="3285776"/>
            <a:ext cx="203200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D9A4512-BAFF-8D9B-C1AB-F09424C541CA}"/>
              </a:ext>
            </a:extLst>
          </p:cNvPr>
          <p:cNvSpPr/>
          <p:nvPr/>
        </p:nvSpPr>
        <p:spPr>
          <a:xfrm>
            <a:off x="4694892" y="5889293"/>
            <a:ext cx="469773" cy="4792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7E2DEC9-8B13-D66C-7770-4AB9B653EB80}"/>
              </a:ext>
            </a:extLst>
          </p:cNvPr>
          <p:cNvSpPr/>
          <p:nvPr/>
        </p:nvSpPr>
        <p:spPr>
          <a:xfrm>
            <a:off x="9211859" y="5499547"/>
            <a:ext cx="469773" cy="4792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2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  <p:bldP spid="13" grpId="0"/>
      <p:bldP spid="17" grpId="0" animBg="1"/>
      <p:bldP spid="29" grpId="0" animBg="1"/>
      <p:bldP spid="33" grpId="0" animBg="1"/>
      <p:bldP spid="38" grpId="0" animBg="1"/>
      <p:bldP spid="3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CA64C80-7974-7422-929E-2A64E5CE4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2"/>
          <a:stretch/>
        </p:blipFill>
        <p:spPr>
          <a:xfrm>
            <a:off x="3394950" y="4058077"/>
            <a:ext cx="5531134" cy="1238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5415F2-1E31-FBCB-17DA-0AA6BEC3D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102" y="2482491"/>
            <a:ext cx="5460460" cy="1273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6814CE-7CCD-6C48-1C63-FBF409548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813" y="994142"/>
            <a:ext cx="5864388" cy="1244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3ED7EE-D278-403E-BF69-E5963D802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121"/>
          </a:xfrm>
        </p:spPr>
        <p:txBody>
          <a:bodyPr/>
          <a:lstStyle/>
          <a:p>
            <a:r>
              <a:rPr lang="en-US"/>
              <a:t>(4) optimize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8C91A-08D6-4E45-AC1D-BF6FB982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48</a:t>
            </a:fld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36C6E774-8833-4D97-AA59-7BCCB1E99C28}"/>
              </a:ext>
            </a:extLst>
          </p:cNvPr>
          <p:cNvSpPr/>
          <p:nvPr/>
        </p:nvSpPr>
        <p:spPr>
          <a:xfrm>
            <a:off x="5432181" y="2144815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5B0B76-F59A-45DB-81F0-E33FB2493350}"/>
              </a:ext>
            </a:extLst>
          </p:cNvPr>
          <p:cNvSpPr txBox="1"/>
          <p:nvPr/>
        </p:nvSpPr>
        <p:spPr>
          <a:xfrm>
            <a:off x="6884377" y="2113159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Chain rule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40B3FDBB-6E7C-4E75-B358-A30FC1BC6F8D}"/>
              </a:ext>
            </a:extLst>
          </p:cNvPr>
          <p:cNvSpPr/>
          <p:nvPr/>
        </p:nvSpPr>
        <p:spPr>
          <a:xfrm>
            <a:off x="5408086" y="5337820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B80DCC-C5C9-4CFA-B198-42A11315B862}"/>
              </a:ext>
            </a:extLst>
          </p:cNvPr>
          <p:cNvSpPr txBox="1"/>
          <p:nvPr/>
        </p:nvSpPr>
        <p:spPr>
          <a:xfrm>
            <a:off x="6860282" y="5270602"/>
            <a:ext cx="242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Expand join and distinct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70D17A-8E6F-41C2-D7D5-A68BEAED45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1" b="-1"/>
          <a:stretch/>
        </p:blipFill>
        <p:spPr>
          <a:xfrm>
            <a:off x="3394950" y="5816601"/>
            <a:ext cx="5988358" cy="950173"/>
          </a:xfrm>
          <a:prstGeom prst="rect">
            <a:avLst/>
          </a:prstGeom>
        </p:spPr>
      </p:pic>
      <p:sp>
        <p:nvSpPr>
          <p:cNvPr id="20" name="Arrow: Down 19">
            <a:extLst>
              <a:ext uri="{FF2B5EF4-FFF2-40B4-BE49-F238E27FC236}">
                <a16:creationId xmlns:a16="http://schemas.microsoft.com/office/drawing/2014/main" id="{0700B9F4-A734-03D3-6399-6B2C2F62A412}"/>
              </a:ext>
            </a:extLst>
          </p:cNvPr>
          <p:cNvSpPr/>
          <p:nvPr/>
        </p:nvSpPr>
        <p:spPr>
          <a:xfrm>
            <a:off x="5432181" y="3662315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7EA945-FCD0-1267-D5EF-984D645718B4}"/>
              </a:ext>
            </a:extLst>
          </p:cNvPr>
          <p:cNvSpPr txBox="1"/>
          <p:nvPr/>
        </p:nvSpPr>
        <p:spPr>
          <a:xfrm>
            <a:off x="6884377" y="3630659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Linearity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6504441-C433-E5B5-A384-A08375C14991}"/>
              </a:ext>
            </a:extLst>
          </p:cNvPr>
          <p:cNvSpPr/>
          <p:nvPr/>
        </p:nvSpPr>
        <p:spPr>
          <a:xfrm>
            <a:off x="4373033" y="2542716"/>
            <a:ext cx="203200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AF53E03-C765-04D2-1026-1FACA90D27F7}"/>
              </a:ext>
            </a:extLst>
          </p:cNvPr>
          <p:cNvSpPr/>
          <p:nvPr/>
        </p:nvSpPr>
        <p:spPr>
          <a:xfrm>
            <a:off x="5228981" y="2542716"/>
            <a:ext cx="203200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8E8051E-2100-5DA7-2571-1ED3DFE48262}"/>
              </a:ext>
            </a:extLst>
          </p:cNvPr>
          <p:cNvSpPr/>
          <p:nvPr/>
        </p:nvSpPr>
        <p:spPr>
          <a:xfrm>
            <a:off x="5652315" y="2950370"/>
            <a:ext cx="203200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6DDD27-CC99-543D-C913-E16387810631}"/>
              </a:ext>
            </a:extLst>
          </p:cNvPr>
          <p:cNvSpPr/>
          <p:nvPr/>
        </p:nvSpPr>
        <p:spPr>
          <a:xfrm>
            <a:off x="6532524" y="2950370"/>
            <a:ext cx="203200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09F7AAB-5ECC-0BCD-1A73-0AFB9EA3B17B}"/>
              </a:ext>
            </a:extLst>
          </p:cNvPr>
          <p:cNvSpPr/>
          <p:nvPr/>
        </p:nvSpPr>
        <p:spPr>
          <a:xfrm>
            <a:off x="7869433" y="2950370"/>
            <a:ext cx="203200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347E310-D218-34A3-42DB-DA276B31BAA0}"/>
              </a:ext>
            </a:extLst>
          </p:cNvPr>
          <p:cNvSpPr/>
          <p:nvPr/>
        </p:nvSpPr>
        <p:spPr>
          <a:xfrm>
            <a:off x="4102100" y="4058076"/>
            <a:ext cx="474133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04E5233-B1CE-9647-CBDE-4A63D7DA1C37}"/>
              </a:ext>
            </a:extLst>
          </p:cNvPr>
          <p:cNvSpPr/>
          <p:nvPr/>
        </p:nvSpPr>
        <p:spPr>
          <a:xfrm>
            <a:off x="4833490" y="4058076"/>
            <a:ext cx="474133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3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 animBg="1"/>
      <p:bldP spid="13" grpId="0"/>
      <p:bldP spid="20" grpId="0" animBg="1"/>
      <p:bldP spid="21" grpId="0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1976144"/>
            <a:ext cx="6088167" cy="420081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View Maintenance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 computations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Databases as streaming systems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computation on streams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SQL in DBSP</a:t>
            </a:r>
          </a:p>
          <a:p>
            <a:r>
              <a:rPr lang="en-US" b="1" dirty="0"/>
              <a:t>Implementation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0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37E264B-F67C-166D-FF03-13FAABEB0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Setup: A database and a query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FD5C6-6001-B72C-9A96-4991E937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A close up of a cylinder&#10;&#10;Description automatically generated">
            <a:extLst>
              <a:ext uri="{FF2B5EF4-FFF2-40B4-BE49-F238E27FC236}">
                <a16:creationId xmlns:a16="http://schemas.microsoft.com/office/drawing/2014/main" id="{175FA488-B9B6-4F4C-5F90-224C9602B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0268" y="5087608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Arrow: Up 5">
                <a:extLst>
                  <a:ext uri="{FF2B5EF4-FFF2-40B4-BE49-F238E27FC236}">
                    <a16:creationId xmlns:a16="http://schemas.microsoft.com/office/drawing/2014/main" id="{1C5BA556-A387-447E-4AAF-F1F2DC863444}"/>
                  </a:ext>
                </a:extLst>
              </p:cNvPr>
              <p:cNvSpPr/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Arrow: Up 5">
                <a:extLst>
                  <a:ext uri="{FF2B5EF4-FFF2-40B4-BE49-F238E27FC236}">
                    <a16:creationId xmlns:a16="http://schemas.microsoft.com/office/drawing/2014/main" id="{1C5BA556-A387-447E-4AAF-F1F2DC863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phic 6" descr="Table with solid fill">
            <a:extLst>
              <a:ext uri="{FF2B5EF4-FFF2-40B4-BE49-F238E27FC236}">
                <a16:creationId xmlns:a16="http://schemas.microsoft.com/office/drawing/2014/main" id="{EC4A0666-317E-AA89-FBAD-1C7108D5D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1985" y="26091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239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44AA3-5277-48CC-390B-BC34F58E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verification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EEA20-CE7B-98D9-92AA-4CFDEF086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Theory was verified using the Lean theorem prover</a:t>
            </a:r>
          </a:p>
          <a:p>
            <a:r>
              <a:rPr lang="en-US" sz="2800" dirty="0">
                <a:hlinkClick r:id="rId2"/>
              </a:rPr>
              <a:t>https://github.com/tchajed/database-stream-processing-theory</a:t>
            </a:r>
            <a:r>
              <a:rPr lang="en-US" sz="2800" dirty="0"/>
              <a:t> </a:t>
            </a:r>
          </a:p>
          <a:p>
            <a:r>
              <a:rPr lang="en-US" dirty="0"/>
              <a:t>First formally-specified and formally-verified theory </a:t>
            </a:r>
            <a:br>
              <a:rPr lang="en-US" dirty="0"/>
            </a:br>
            <a:r>
              <a:rPr lang="en-US" dirty="0"/>
              <a:t>of incremental view maintenance</a:t>
            </a:r>
          </a:p>
          <a:p>
            <a:r>
              <a:rPr lang="en-US" b="1" dirty="0"/>
              <a:t>We know exactly what we need to build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93F8C-CC05-1BFE-11AB-EDC70DE2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26AD3A7-DD71-5AAF-A5FF-714BD7BF5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73" y="4495627"/>
            <a:ext cx="4345229" cy="135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182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FD48D-8B69-1D9F-4190-DC4D9EA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9573"/>
          </a:xfrm>
        </p:spPr>
        <p:txBody>
          <a:bodyPr/>
          <a:lstStyle/>
          <a:p>
            <a:r>
              <a:rPr lang="en-US" dirty="0"/>
              <a:t>The start-up</a:t>
            </a:r>
          </a:p>
        </p:txBody>
      </p:sp>
      <p:pic>
        <p:nvPicPr>
          <p:cNvPr id="6" name="Content Placeholder 5">
            <a:hlinkClick r:id="rId2"/>
            <a:extLst>
              <a:ext uri="{FF2B5EF4-FFF2-40B4-BE49-F238E27FC236}">
                <a16:creationId xmlns:a16="http://schemas.microsoft.com/office/drawing/2014/main" id="{FFD330F7-BF6F-39D3-511D-756557CD5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7403" y="1460535"/>
            <a:ext cx="7377194" cy="50815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1D3F8-8BA0-1877-8DD4-FE905B107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209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eetah running quickly with motion blur">
            <a:extLst>
              <a:ext uri="{FF2B5EF4-FFF2-40B4-BE49-F238E27FC236}">
                <a16:creationId xmlns:a16="http://schemas.microsoft.com/office/drawing/2014/main" id="{16C347B1-D83F-8EAE-A2E8-10CCAB684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6" r="43563" b="26797"/>
          <a:stretch/>
        </p:blipFill>
        <p:spPr>
          <a:xfrm>
            <a:off x="6105743" y="4398153"/>
            <a:ext cx="5719434" cy="23233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DBD767-4627-EF26-7428-B46BD5D8E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DBSP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639EA-3D3F-90DC-3781-1E28C689D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4251"/>
            <a:ext cx="10515600" cy="4997302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https://crates.io/crates/dbsp</a:t>
            </a:r>
            <a:r>
              <a:rPr lang="en-US" dirty="0"/>
              <a:t> </a:t>
            </a:r>
          </a:p>
          <a:p>
            <a:r>
              <a:rPr lang="en-US" dirty="0"/>
              <a:t>MIT license</a:t>
            </a:r>
          </a:p>
          <a:p>
            <a:r>
              <a:rPr lang="en-US" dirty="0"/>
              <a:t>Rust framework to describe DBSP circuits</a:t>
            </a:r>
          </a:p>
          <a:p>
            <a:r>
              <a:rPr lang="en-US" dirty="0"/>
              <a:t>Support for relational algebra, nested relations, aggregates, etc.</a:t>
            </a:r>
          </a:p>
          <a:p>
            <a:r>
              <a:rPr lang="en-US" dirty="0"/>
              <a:t>Basic incremental and non-incremental operators (~80)</a:t>
            </a:r>
          </a:p>
          <a:p>
            <a:r>
              <a:rPr lang="en-US" dirty="0"/>
              <a:t>Multi-core execution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7D0A8-20DB-1751-E94C-8082FEFC8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D1AF21-92A2-7FD9-F984-666D13BCEE13}"/>
              </a:ext>
            </a:extLst>
          </p:cNvPr>
          <p:cNvSpPr/>
          <p:nvPr/>
        </p:nvSpPr>
        <p:spPr>
          <a:xfrm>
            <a:off x="4998015" y="3958255"/>
            <a:ext cx="2057701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DBSP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query engine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904765-F7F6-BDF8-8856-5CA174407186}"/>
              </a:ext>
            </a:extLst>
          </p:cNvPr>
          <p:cNvSpPr txBox="1"/>
          <p:nvPr/>
        </p:nvSpPr>
        <p:spPr>
          <a:xfrm rot="17195010">
            <a:off x="4435838" y="3579959"/>
            <a:ext cx="728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Z-sets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C1AE74-1E0F-D986-1534-6F56E1243463}"/>
              </a:ext>
            </a:extLst>
          </p:cNvPr>
          <p:cNvSpPr txBox="1"/>
          <p:nvPr/>
        </p:nvSpPr>
        <p:spPr>
          <a:xfrm rot="17195010">
            <a:off x="6929557" y="3579959"/>
            <a:ext cx="728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Z-sets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35E030-21D5-1AC9-77A0-32D2F801EE9B}"/>
              </a:ext>
            </a:extLst>
          </p:cNvPr>
          <p:cNvSpPr/>
          <p:nvPr/>
        </p:nvSpPr>
        <p:spPr>
          <a:xfrm>
            <a:off x="7497533" y="3966547"/>
            <a:ext cx="1392821" cy="8735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91031FF-1E6D-97B2-4121-3C8254CE1888}"/>
              </a:ext>
            </a:extLst>
          </p:cNvPr>
          <p:cNvSpPr/>
          <p:nvPr/>
        </p:nvSpPr>
        <p:spPr>
          <a:xfrm>
            <a:off x="3185720" y="3966547"/>
            <a:ext cx="1392821" cy="8735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97BA66-8BB7-C457-072C-99DCF10411B0}"/>
              </a:ext>
            </a:extLst>
          </p:cNvPr>
          <p:cNvSpPr txBox="1"/>
          <p:nvPr/>
        </p:nvSpPr>
        <p:spPr>
          <a:xfrm>
            <a:off x="3251324" y="4071565"/>
            <a:ext cx="1180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input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adapter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D0AD9DCC-7E2B-D4CE-D335-7E7B3B42A954}"/>
              </a:ext>
            </a:extLst>
          </p:cNvPr>
          <p:cNvSpPr/>
          <p:nvPr/>
        </p:nvSpPr>
        <p:spPr>
          <a:xfrm>
            <a:off x="4578222" y="4152871"/>
            <a:ext cx="405920" cy="5008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6478E2C4-AF48-9988-B78D-7A96C96F7F83}"/>
              </a:ext>
            </a:extLst>
          </p:cNvPr>
          <p:cNvSpPr/>
          <p:nvPr/>
        </p:nvSpPr>
        <p:spPr>
          <a:xfrm>
            <a:off x="7067371" y="4152871"/>
            <a:ext cx="405920" cy="5008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56B73B55-38FC-CA96-5F95-25F4EE390E14}"/>
              </a:ext>
            </a:extLst>
          </p:cNvPr>
          <p:cNvSpPr/>
          <p:nvPr/>
        </p:nvSpPr>
        <p:spPr>
          <a:xfrm>
            <a:off x="2592148" y="4160940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37720057-387C-A1EA-B520-DB4C1A390291}"/>
              </a:ext>
            </a:extLst>
          </p:cNvPr>
          <p:cNvSpPr/>
          <p:nvPr/>
        </p:nvSpPr>
        <p:spPr>
          <a:xfrm>
            <a:off x="8903590" y="4140510"/>
            <a:ext cx="550612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01D91B0-FE8B-F36C-5FB3-B734FF3C6A0F}"/>
              </a:ext>
            </a:extLst>
          </p:cNvPr>
          <p:cNvSpPr txBox="1"/>
          <p:nvPr/>
        </p:nvSpPr>
        <p:spPr>
          <a:xfrm>
            <a:off x="8514276" y="3384554"/>
            <a:ext cx="643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Rust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D24321C-7E2B-1567-9144-1F561D06068D}"/>
              </a:ext>
            </a:extLst>
          </p:cNvPr>
          <p:cNvSpPr/>
          <p:nvPr/>
        </p:nvSpPr>
        <p:spPr>
          <a:xfrm>
            <a:off x="1732518" y="4067780"/>
            <a:ext cx="870924" cy="65011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source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F1B5A42-0E2F-600C-0926-C43FDAAA245D}"/>
              </a:ext>
            </a:extLst>
          </p:cNvPr>
          <p:cNvSpPr/>
          <p:nvPr/>
        </p:nvSpPr>
        <p:spPr>
          <a:xfrm>
            <a:off x="9473116" y="4067780"/>
            <a:ext cx="799534" cy="64633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sink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ECB28502-B2DD-93C5-7915-781CC593AD0B}"/>
              </a:ext>
            </a:extLst>
          </p:cNvPr>
          <p:cNvCxnSpPr>
            <a:cxnSpLocks/>
            <a:endCxn id="55" idx="2"/>
          </p:cNvCxnSpPr>
          <p:nvPr/>
        </p:nvCxnSpPr>
        <p:spPr>
          <a:xfrm rot="5400000" flipH="1">
            <a:off x="2789353" y="4096524"/>
            <a:ext cx="113563" cy="1356309"/>
          </a:xfrm>
          <a:prstGeom prst="bentConnector3">
            <a:avLst>
              <a:gd name="adj1" fmla="val -201298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99474072-8CF1-5562-B863-174B07FFC03E}"/>
              </a:ext>
            </a:extLst>
          </p:cNvPr>
          <p:cNvCxnSpPr>
            <a:cxnSpLocks/>
            <a:endCxn id="56" idx="2"/>
          </p:cNvCxnSpPr>
          <p:nvPr/>
        </p:nvCxnSpPr>
        <p:spPr>
          <a:xfrm rot="5400000" flipH="1" flipV="1">
            <a:off x="9151678" y="4108341"/>
            <a:ext cx="115433" cy="1326976"/>
          </a:xfrm>
          <a:prstGeom prst="bentConnector3">
            <a:avLst>
              <a:gd name="adj1" fmla="val -198037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3D8B385E-8BE3-67FF-AD67-69E8A80D7410}"/>
              </a:ext>
            </a:extLst>
          </p:cNvPr>
          <p:cNvSpPr/>
          <p:nvPr/>
        </p:nvSpPr>
        <p:spPr>
          <a:xfrm>
            <a:off x="2766193" y="3429000"/>
            <a:ext cx="6353421" cy="2089656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D12ADE-4D1F-BB8E-BAE1-1D7034D60E25}"/>
              </a:ext>
            </a:extLst>
          </p:cNvPr>
          <p:cNvSpPr txBox="1"/>
          <p:nvPr/>
        </p:nvSpPr>
        <p:spPr>
          <a:xfrm>
            <a:off x="7571535" y="4076943"/>
            <a:ext cx="1180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output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adapter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A39ED00-F250-A42C-47D7-45B58BEEBCC0}"/>
              </a:ext>
            </a:extLst>
          </p:cNvPr>
          <p:cNvSpPr txBox="1"/>
          <p:nvPr/>
        </p:nvSpPr>
        <p:spPr>
          <a:xfrm rot="17195010">
            <a:off x="2658376" y="3669207"/>
            <a:ext cx="61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data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44026B7-4FFF-17E1-8A10-243FC9F0E2A9}"/>
              </a:ext>
            </a:extLst>
          </p:cNvPr>
          <p:cNvSpPr txBox="1"/>
          <p:nvPr/>
        </p:nvSpPr>
        <p:spPr>
          <a:xfrm rot="17195010">
            <a:off x="9016262" y="3669207"/>
            <a:ext cx="61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data</a:t>
            </a:r>
          </a:p>
        </p:txBody>
      </p:sp>
      <p:pic>
        <p:nvPicPr>
          <p:cNvPr id="78" name="Picture 77" descr="A close up of a cylinder&#10;&#10;Description automatically generated">
            <a:extLst>
              <a:ext uri="{FF2B5EF4-FFF2-40B4-BE49-F238E27FC236}">
                <a16:creationId xmlns:a16="http://schemas.microsoft.com/office/drawing/2014/main" id="{0329CA5E-CD79-23F4-1A53-5C11676E2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33986" y="5856440"/>
            <a:ext cx="557303" cy="609432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F12C1D39-5DDE-6013-3F5D-33C39282A4C3}"/>
              </a:ext>
            </a:extLst>
          </p:cNvPr>
          <p:cNvSpPr txBox="1"/>
          <p:nvPr/>
        </p:nvSpPr>
        <p:spPr>
          <a:xfrm>
            <a:off x="6097011" y="5931401"/>
            <a:ext cx="915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state</a:t>
            </a:r>
          </a:p>
        </p:txBody>
      </p:sp>
      <p:sp>
        <p:nvSpPr>
          <p:cNvPr id="80" name="Arrow: Up-Down 79">
            <a:extLst>
              <a:ext uri="{FF2B5EF4-FFF2-40B4-BE49-F238E27FC236}">
                <a16:creationId xmlns:a16="http://schemas.microsoft.com/office/drawing/2014/main" id="{60C11649-68A9-93F6-B62B-0A9921EEC680}"/>
              </a:ext>
            </a:extLst>
          </p:cNvPr>
          <p:cNvSpPr/>
          <p:nvPr/>
        </p:nvSpPr>
        <p:spPr>
          <a:xfrm>
            <a:off x="5842558" y="4840067"/>
            <a:ext cx="372719" cy="1016373"/>
          </a:xfrm>
          <a:prstGeom prst="upDownArrow">
            <a:avLst>
              <a:gd name="adj1" fmla="val 54454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DDF38-BE00-17A2-D978-8D7760A91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Interacting with the outside world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07ED0-CDAA-9674-90B2-5F9B37C6BA7B}"/>
              </a:ext>
            </a:extLst>
          </p:cNvPr>
          <p:cNvSpPr txBox="1"/>
          <p:nvPr/>
        </p:nvSpPr>
        <p:spPr>
          <a:xfrm>
            <a:off x="467433" y="1863712"/>
            <a:ext cx="11090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Kafka, DB (</a:t>
            </a:r>
            <a:r>
              <a:rPr lang="en-US" sz="2400" dirty="0" err="1"/>
              <a:t>Debezium</a:t>
            </a:r>
            <a:r>
              <a:rPr lang="en-US" sz="2400" dirty="0"/>
              <a:t>), http, csv, Delta lake, Google pub/sub, S3, JDBC, Snowflake, etc.</a:t>
            </a:r>
          </a:p>
        </p:txBody>
      </p:sp>
    </p:spTree>
    <p:extLst>
      <p:ext uri="{BB962C8B-B14F-4D97-AF65-F5344CB8AC3E}">
        <p14:creationId xmlns:p14="http://schemas.microsoft.com/office/powerpoint/2010/main" val="31049677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AFEF94A-403C-CE3E-F39C-FC7A19B0C322}"/>
              </a:ext>
            </a:extLst>
          </p:cNvPr>
          <p:cNvSpPr/>
          <p:nvPr/>
        </p:nvSpPr>
        <p:spPr>
          <a:xfrm>
            <a:off x="2942819" y="1498584"/>
            <a:ext cx="2558457" cy="34662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583646-8B78-F627-4AFD-EB14AC573D5C}"/>
              </a:ext>
            </a:extLst>
          </p:cNvPr>
          <p:cNvSpPr/>
          <p:nvPr/>
        </p:nvSpPr>
        <p:spPr>
          <a:xfrm>
            <a:off x="6172693" y="5898224"/>
            <a:ext cx="796359" cy="8630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DBSP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library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19287BD4-B3ED-45D9-0099-C3154B91C4DD}"/>
              </a:ext>
            </a:extLst>
          </p:cNvPr>
          <p:cNvSpPr/>
          <p:nvPr/>
        </p:nvSpPr>
        <p:spPr>
          <a:xfrm>
            <a:off x="3765107" y="4819957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A85A54-91C4-B7D8-ABA9-845C191E8B0C}"/>
              </a:ext>
            </a:extLst>
          </p:cNvPr>
          <p:cNvSpPr txBox="1"/>
          <p:nvPr/>
        </p:nvSpPr>
        <p:spPr>
          <a:xfrm>
            <a:off x="3276478" y="949382"/>
            <a:ext cx="1529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SQL program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E82E44BF-15A1-AE1F-17E1-21EA53F381E4}"/>
              </a:ext>
            </a:extLst>
          </p:cNvPr>
          <p:cNvSpPr/>
          <p:nvPr/>
        </p:nvSpPr>
        <p:spPr>
          <a:xfrm>
            <a:off x="3802955" y="1364823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06C19B-188E-DE9B-EA7F-CE6F8B804AA1}"/>
              </a:ext>
            </a:extLst>
          </p:cNvPr>
          <p:cNvSpPr/>
          <p:nvPr/>
        </p:nvSpPr>
        <p:spPr>
          <a:xfrm>
            <a:off x="7165798" y="3828516"/>
            <a:ext cx="956930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SQL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runtime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library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D830A1-49FD-474D-3C75-D8CC596AC540}"/>
              </a:ext>
            </a:extLst>
          </p:cNvPr>
          <p:cNvSpPr/>
          <p:nvPr/>
        </p:nvSpPr>
        <p:spPr>
          <a:xfrm>
            <a:off x="3025641" y="1719650"/>
            <a:ext cx="197885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Calcite parser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D0EC79-CD64-FF5C-8D1B-E295324DA617}"/>
              </a:ext>
            </a:extLst>
          </p:cNvPr>
          <p:cNvSpPr/>
          <p:nvPr/>
        </p:nvSpPr>
        <p:spPr>
          <a:xfrm>
            <a:off x="3025641" y="2129217"/>
            <a:ext cx="197885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Calcite planner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1C82D3-294D-F977-AD18-89DDA09B5232}"/>
              </a:ext>
            </a:extLst>
          </p:cNvPr>
          <p:cNvSpPr/>
          <p:nvPr/>
        </p:nvSpPr>
        <p:spPr>
          <a:xfrm>
            <a:off x="3025641" y="3611668"/>
            <a:ext cx="197885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DBSP IR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CE1DF8-6B07-24B2-F7F3-7D0F980DA7B9}"/>
              </a:ext>
            </a:extLst>
          </p:cNvPr>
          <p:cNvSpPr/>
          <p:nvPr/>
        </p:nvSpPr>
        <p:spPr>
          <a:xfrm>
            <a:off x="3025641" y="4014421"/>
            <a:ext cx="197885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DBSP optimizer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7A8427-BF08-800A-C840-8127886EEC7A}"/>
              </a:ext>
            </a:extLst>
          </p:cNvPr>
          <p:cNvSpPr/>
          <p:nvPr/>
        </p:nvSpPr>
        <p:spPr>
          <a:xfrm>
            <a:off x="3025641" y="4419847"/>
            <a:ext cx="197885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Rust </a:t>
            </a:r>
            <a:r>
              <a:rPr lang="en-US" dirty="0" err="1">
                <a:solidFill>
                  <a:schemeClr val="tx1"/>
                </a:solidFill>
              </a:rPr>
              <a:t>codegen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9E798A6F-03ED-2AE1-6A97-AC4631980337}"/>
              </a:ext>
            </a:extLst>
          </p:cNvPr>
          <p:cNvSpPr/>
          <p:nvPr/>
        </p:nvSpPr>
        <p:spPr>
          <a:xfrm>
            <a:off x="3788490" y="2537286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3F79EB-7DBA-3393-0705-A47B7D51016D}"/>
              </a:ext>
            </a:extLst>
          </p:cNvPr>
          <p:cNvSpPr txBox="1"/>
          <p:nvPr/>
        </p:nvSpPr>
        <p:spPr>
          <a:xfrm>
            <a:off x="3386180" y="2857475"/>
            <a:ext cx="1246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Calcite IR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018F032D-841C-EA3A-65CA-A7331628C9C3}"/>
              </a:ext>
            </a:extLst>
          </p:cNvPr>
          <p:cNvSpPr/>
          <p:nvPr/>
        </p:nvSpPr>
        <p:spPr>
          <a:xfrm>
            <a:off x="3788490" y="3238017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7D8931-B14A-65F7-3D7A-2BF0A939C515}"/>
              </a:ext>
            </a:extLst>
          </p:cNvPr>
          <p:cNvSpPr txBox="1"/>
          <p:nvPr/>
        </p:nvSpPr>
        <p:spPr>
          <a:xfrm>
            <a:off x="3386180" y="5155779"/>
            <a:ext cx="1246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Rust code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85244C-686E-D108-4B2B-0DE2DDCC2707}"/>
              </a:ext>
            </a:extLst>
          </p:cNvPr>
          <p:cNvSpPr/>
          <p:nvPr/>
        </p:nvSpPr>
        <p:spPr>
          <a:xfrm>
            <a:off x="6255516" y="5115844"/>
            <a:ext cx="1867212" cy="3832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Rust compiler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97E5718B-9E9E-7555-CC1B-B0924522AEE3}"/>
              </a:ext>
            </a:extLst>
          </p:cNvPr>
          <p:cNvSpPr/>
          <p:nvPr/>
        </p:nvSpPr>
        <p:spPr>
          <a:xfrm rot="10800000">
            <a:off x="6335013" y="5532810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860D0835-B0D4-633F-76A8-8D29D99C04F1}"/>
              </a:ext>
            </a:extLst>
          </p:cNvPr>
          <p:cNvSpPr/>
          <p:nvPr/>
        </p:nvSpPr>
        <p:spPr>
          <a:xfrm rot="16200000">
            <a:off x="5222896" y="4541818"/>
            <a:ext cx="462006" cy="155871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0AFCE8F0-2EC5-8459-D7CF-879EFF086811}"/>
              </a:ext>
            </a:extLst>
          </p:cNvPr>
          <p:cNvSpPr/>
          <p:nvPr/>
        </p:nvSpPr>
        <p:spPr>
          <a:xfrm>
            <a:off x="6467750" y="4702036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E665479D-A1F5-FD77-4963-52E8D4F86F71}"/>
              </a:ext>
            </a:extLst>
          </p:cNvPr>
          <p:cNvSpPr/>
          <p:nvPr/>
        </p:nvSpPr>
        <p:spPr>
          <a:xfrm rot="16200000">
            <a:off x="8073605" y="5134981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091C6AD-8836-577C-0C83-8D085FBACAD4}"/>
              </a:ext>
            </a:extLst>
          </p:cNvPr>
          <p:cNvSpPr/>
          <p:nvPr/>
        </p:nvSpPr>
        <p:spPr>
          <a:xfrm>
            <a:off x="6969053" y="5898223"/>
            <a:ext cx="947284" cy="8630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I/O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Adapters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library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B6DD88EB-4F73-351B-B89E-671FA0C7BB00}"/>
              </a:ext>
            </a:extLst>
          </p:cNvPr>
          <p:cNvSpPr/>
          <p:nvPr/>
        </p:nvSpPr>
        <p:spPr>
          <a:xfrm rot="10800000">
            <a:off x="7186200" y="5532811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BB1706-BBC8-5BB2-733B-62E56BA1D994}"/>
              </a:ext>
            </a:extLst>
          </p:cNvPr>
          <p:cNvSpPr txBox="1"/>
          <p:nvPr/>
        </p:nvSpPr>
        <p:spPr>
          <a:xfrm rot="16200000">
            <a:off x="4257647" y="3888367"/>
            <a:ext cx="2025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SQL compiler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1A6015-F266-FA8B-BACB-B2AE25A16FF0}"/>
              </a:ext>
            </a:extLst>
          </p:cNvPr>
          <p:cNvSpPr/>
          <p:nvPr/>
        </p:nvSpPr>
        <p:spPr>
          <a:xfrm>
            <a:off x="6190551" y="3832576"/>
            <a:ext cx="956930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user-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defined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functions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420C22E0-DCD6-140B-1662-A2A2432AFD24}"/>
              </a:ext>
            </a:extLst>
          </p:cNvPr>
          <p:cNvSpPr/>
          <p:nvPr/>
        </p:nvSpPr>
        <p:spPr>
          <a:xfrm>
            <a:off x="7371548" y="4708116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3D5438DB-8140-5034-06C6-A59DF6B7EF12}"/>
              </a:ext>
            </a:extLst>
          </p:cNvPr>
          <p:cNvSpPr/>
          <p:nvPr/>
        </p:nvSpPr>
        <p:spPr>
          <a:xfrm>
            <a:off x="8465163" y="5081999"/>
            <a:ext cx="894442" cy="452874"/>
          </a:xfrm>
          <a:prstGeom prst="parallelogram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exe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ACD75953-AB3E-B77D-2F7A-8A84860BC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250122"/>
            <a:ext cx="10501083" cy="782611"/>
          </a:xfrm>
        </p:spPr>
        <p:txBody>
          <a:bodyPr>
            <a:normAutofit/>
          </a:bodyPr>
          <a:lstStyle/>
          <a:p>
            <a:r>
              <a:rPr lang="en-US" dirty="0"/>
              <a:t>SQL compiler (MIT license)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0BAC0138-F480-A716-94BD-60413C3BF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878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2F29B-184B-374E-AE55-4FA08E573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F3C218-4698-B70B-CAF9-D3D2D0A85985}"/>
              </a:ext>
            </a:extLst>
          </p:cNvPr>
          <p:cNvSpPr txBox="1"/>
          <p:nvPr/>
        </p:nvSpPr>
        <p:spPr>
          <a:xfrm>
            <a:off x="4422773" y="2451629"/>
            <a:ext cx="407576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ourier New"/>
                <a:ea typeface="Calibri"/>
                <a:cs typeface="Calibri"/>
              </a:rPr>
              <a:t>try.feldera.com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ourier New"/>
              <a:cs typeface="Courier New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757A0-C796-20BA-848B-B41658932CDA}"/>
              </a:ext>
            </a:extLst>
          </p:cNvPr>
          <p:cNvSpPr txBox="1"/>
          <p:nvPr/>
        </p:nvSpPr>
        <p:spPr>
          <a:xfrm>
            <a:off x="4422773" y="3113616"/>
            <a:ext cx="611972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ourier New"/>
                <a:ea typeface="Calibri"/>
                <a:cs typeface="Calibri"/>
              </a:rPr>
              <a:t>github.com/feldera/feldera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58060-F420-6913-3778-3AB0670E8E1B}"/>
              </a:ext>
            </a:extLst>
          </p:cNvPr>
          <p:cNvSpPr txBox="1"/>
          <p:nvPr/>
        </p:nvSpPr>
        <p:spPr>
          <a:xfrm>
            <a:off x="4432300" y="3785128"/>
            <a:ext cx="611019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ourier New"/>
                <a:ea typeface="+mn-lt"/>
                <a:cs typeface="+mn-lt"/>
              </a:rPr>
              <a:t>www.feldera.com/community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ourier New"/>
              <a:ea typeface="Calibri"/>
              <a:cs typeface="Calibri"/>
            </a:endParaRPr>
          </a:p>
        </p:txBody>
      </p:sp>
      <p:pic>
        <p:nvPicPr>
          <p:cNvPr id="10" name="Picture 9" descr="New Slack Logo 2019 PNG Transparent &amp; SVG Vector - Freebie Supply">
            <a:extLst>
              <a:ext uri="{FF2B5EF4-FFF2-40B4-BE49-F238E27FC236}">
                <a16:creationId xmlns:a16="http://schemas.microsoft.com/office/drawing/2014/main" id="{91D0E32F-BCB4-3AE6-C4B3-CB60DAF6E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012" y="3719513"/>
            <a:ext cx="709613" cy="533400"/>
          </a:xfrm>
          <a:prstGeom prst="rect">
            <a:avLst/>
          </a:prstGeom>
        </p:spPr>
      </p:pic>
      <p:pic>
        <p:nvPicPr>
          <p:cNvPr id="11" name="Picture 10" descr="Discord's Branding Guidelines">
            <a:extLst>
              <a:ext uri="{FF2B5EF4-FFF2-40B4-BE49-F238E27FC236}">
                <a16:creationId xmlns:a16="http://schemas.microsoft.com/office/drawing/2014/main" id="{FCE152EA-6002-8906-E6B2-57B0403C6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878" y="3767522"/>
            <a:ext cx="602832" cy="437381"/>
          </a:xfrm>
          <a:prstGeom prst="rect">
            <a:avLst/>
          </a:prstGeom>
        </p:spPr>
      </p:pic>
      <p:pic>
        <p:nvPicPr>
          <p:cNvPr id="12" name="Picture 11" descr="Github Logo - Free social media icons">
            <a:extLst>
              <a:ext uri="{FF2B5EF4-FFF2-40B4-BE49-F238E27FC236}">
                <a16:creationId xmlns:a16="http://schemas.microsoft.com/office/drawing/2014/main" id="{82E8C3FE-C5CB-CB20-31F3-099FD540B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975" y="3043238"/>
            <a:ext cx="542925" cy="542925"/>
          </a:xfrm>
          <a:prstGeom prst="rect">
            <a:avLst/>
          </a:prstGeom>
        </p:spPr>
      </p:pic>
      <p:pic>
        <p:nvPicPr>
          <p:cNvPr id="13" name="Picture 12" descr="Sandbox&quot; Icon - Download for free – Iconduck">
            <a:extLst>
              <a:ext uri="{FF2B5EF4-FFF2-40B4-BE49-F238E27FC236}">
                <a16:creationId xmlns:a16="http://schemas.microsoft.com/office/drawing/2014/main" id="{46B9B045-9851-8741-717F-AAB05528B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450" y="2308621"/>
            <a:ext cx="561975" cy="54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970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4C61C-3E57-2413-B99D-8F0EB9FB4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 main ideas</a:t>
            </a:r>
          </a:p>
        </p:txBody>
      </p:sp>
      <p:pic>
        <p:nvPicPr>
          <p:cNvPr id="6" name="Content Placeholder 5" descr="A close up of playing cards&#10;&#10;Description automatically generated">
            <a:extLst>
              <a:ext uri="{FF2B5EF4-FFF2-40B4-BE49-F238E27FC236}">
                <a16:creationId xmlns:a16="http://schemas.microsoft.com/office/drawing/2014/main" id="{FA4816F0-4474-870E-B62B-41B56CCEE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01" y="365125"/>
            <a:ext cx="2886441" cy="192429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BCF96-1DDC-D371-B8A3-CA49DB9F6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7C0D73-4820-EB1F-1CA4-6D1EE9291315}"/>
                  </a:ext>
                </a:extLst>
              </p:cNvPr>
              <p:cNvSpPr txBox="1"/>
              <p:nvPr/>
            </p:nvSpPr>
            <p:spPr>
              <a:xfrm>
                <a:off x="699144" y="2473798"/>
                <a:ext cx="9370194" cy="2600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4000" dirty="0"/>
                  <a:t>System evolution as streams (</a:t>
                </a:r>
                <a:r>
                  <a:rPr lang="en-US" sz="4000" b="1" dirty="0"/>
                  <a:t>snapshots</a:t>
                </a:r>
                <a:r>
                  <a:rPr lang="en-US" sz="4000" dirty="0"/>
                  <a:t>)</a:t>
                </a:r>
                <a:endParaRPr lang="en-US" sz="40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4000" dirty="0"/>
                  <a:t>IVM: from </a:t>
                </a:r>
                <a:r>
                  <a:rPr lang="en-US" sz="4000" b="1" dirty="0"/>
                  <a:t>changes</a:t>
                </a:r>
                <a:r>
                  <a:rPr lang="en-US" sz="4000" dirty="0"/>
                  <a:t> to changes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4000" dirty="0"/>
                  <a:t>-sets: model negative &amp; positive changes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7C0D73-4820-EB1F-1CA4-6D1EE9291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144" y="2473798"/>
                <a:ext cx="9370194" cy="2600520"/>
              </a:xfrm>
              <a:prstGeom prst="rect">
                <a:avLst/>
              </a:prstGeom>
              <a:blipFill>
                <a:blip r:embed="rId3"/>
                <a:stretch>
                  <a:fillRect l="-2082" t="-4225" r="-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7615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3DEF-4A68-48E1-8310-7143BA42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Extra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8CC54B-E395-42D5-86D1-E4F8E39F14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57D38-F0B8-4B27-928E-592F054E3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819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46077-7F52-6A39-C66E-5F704A319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77F5B0-ED8E-BFE5-CA1F-704F7D9C98FB}"/>
              </a:ext>
            </a:extLst>
          </p:cNvPr>
          <p:cNvSpPr/>
          <p:nvPr/>
        </p:nvSpPr>
        <p:spPr>
          <a:xfrm>
            <a:off x="5544076" y="2555480"/>
            <a:ext cx="2057701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DBSP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query engine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668C92-7C88-D87E-909C-84B127E2BF8A}"/>
              </a:ext>
            </a:extLst>
          </p:cNvPr>
          <p:cNvSpPr/>
          <p:nvPr/>
        </p:nvSpPr>
        <p:spPr>
          <a:xfrm>
            <a:off x="8043594" y="2406281"/>
            <a:ext cx="865085" cy="118850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1BF105-3095-D14C-3E64-2362D52AFD2B}"/>
              </a:ext>
            </a:extLst>
          </p:cNvPr>
          <p:cNvSpPr/>
          <p:nvPr/>
        </p:nvSpPr>
        <p:spPr>
          <a:xfrm>
            <a:off x="4253362" y="2406281"/>
            <a:ext cx="871240" cy="118850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917AFB-624A-BD7A-631F-243B9C49A762}"/>
              </a:ext>
            </a:extLst>
          </p:cNvPr>
          <p:cNvSpPr txBox="1"/>
          <p:nvPr/>
        </p:nvSpPr>
        <p:spPr>
          <a:xfrm>
            <a:off x="4116954" y="2406280"/>
            <a:ext cx="1180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input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adapter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2769AC7B-81F0-AF09-8FA3-572C8BDA41DD}"/>
              </a:ext>
            </a:extLst>
          </p:cNvPr>
          <p:cNvSpPr/>
          <p:nvPr/>
        </p:nvSpPr>
        <p:spPr>
          <a:xfrm>
            <a:off x="5124283" y="2750096"/>
            <a:ext cx="405920" cy="5008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38F8271D-157C-D047-DC21-DD8A87882B53}"/>
              </a:ext>
            </a:extLst>
          </p:cNvPr>
          <p:cNvSpPr/>
          <p:nvPr/>
        </p:nvSpPr>
        <p:spPr>
          <a:xfrm>
            <a:off x="7613432" y="2750096"/>
            <a:ext cx="405920" cy="5008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E20A53AF-F3A5-CB6F-C122-0EA973DB2861}"/>
              </a:ext>
            </a:extLst>
          </p:cNvPr>
          <p:cNvSpPr/>
          <p:nvPr/>
        </p:nvSpPr>
        <p:spPr>
          <a:xfrm>
            <a:off x="3689524" y="2737735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97CE858E-98DD-6A62-C39A-C6462D17BFAE}"/>
              </a:ext>
            </a:extLst>
          </p:cNvPr>
          <p:cNvSpPr/>
          <p:nvPr/>
        </p:nvSpPr>
        <p:spPr>
          <a:xfrm>
            <a:off x="8919740" y="2737735"/>
            <a:ext cx="550612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86C4195-7A83-1957-9095-6DC7B1983ECA}"/>
              </a:ext>
            </a:extLst>
          </p:cNvPr>
          <p:cNvSpPr/>
          <p:nvPr/>
        </p:nvSpPr>
        <p:spPr>
          <a:xfrm>
            <a:off x="1103210" y="2646958"/>
            <a:ext cx="870924" cy="65011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source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FD51487-AE43-F286-C03B-46B03B44551A}"/>
              </a:ext>
            </a:extLst>
          </p:cNvPr>
          <p:cNvSpPr/>
          <p:nvPr/>
        </p:nvSpPr>
        <p:spPr>
          <a:xfrm>
            <a:off x="10890602" y="2649100"/>
            <a:ext cx="799534" cy="64633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sink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07EB45CD-6C60-936B-027D-5C5146B08C13}"/>
              </a:ext>
            </a:extLst>
          </p:cNvPr>
          <p:cNvCxnSpPr>
            <a:cxnSpLocks/>
            <a:stCxn id="35" idx="0"/>
            <a:endCxn id="37" idx="0"/>
          </p:cNvCxnSpPr>
          <p:nvPr/>
        </p:nvCxnSpPr>
        <p:spPr>
          <a:xfrm rot="16200000" flipH="1" flipV="1">
            <a:off x="3484327" y="1629765"/>
            <a:ext cx="446147" cy="1999176"/>
          </a:xfrm>
          <a:prstGeom prst="bentConnector3">
            <a:avLst>
              <a:gd name="adj1" fmla="val -51239"/>
            </a:avLst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E74BF00E-103D-1F07-EE56-D2D33B70DE6D}"/>
              </a:ext>
            </a:extLst>
          </p:cNvPr>
          <p:cNvSpPr/>
          <p:nvPr/>
        </p:nvSpPr>
        <p:spPr>
          <a:xfrm>
            <a:off x="3834628" y="2296408"/>
            <a:ext cx="5431324" cy="2582630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9D12D4-7B08-EBA5-1904-415E8D5B99D9}"/>
              </a:ext>
            </a:extLst>
          </p:cNvPr>
          <p:cNvSpPr txBox="1"/>
          <p:nvPr/>
        </p:nvSpPr>
        <p:spPr>
          <a:xfrm>
            <a:off x="7897926" y="2690621"/>
            <a:ext cx="1180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output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adapter</a:t>
            </a:r>
          </a:p>
        </p:txBody>
      </p:sp>
      <p:pic>
        <p:nvPicPr>
          <p:cNvPr id="78" name="Picture 77" descr="A close up of a cylinder&#10;&#10;Description automatically generated">
            <a:extLst>
              <a:ext uri="{FF2B5EF4-FFF2-40B4-BE49-F238E27FC236}">
                <a16:creationId xmlns:a16="http://schemas.microsoft.com/office/drawing/2014/main" id="{2B53EF2C-14B1-B471-506C-14F3F5DB8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80047" y="4081488"/>
            <a:ext cx="557303" cy="609432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B4A8D635-6DD2-DDA3-D1BD-D2A74CA7A54B}"/>
              </a:ext>
            </a:extLst>
          </p:cNvPr>
          <p:cNvSpPr txBox="1"/>
          <p:nvPr/>
        </p:nvSpPr>
        <p:spPr>
          <a:xfrm>
            <a:off x="5627558" y="5907939"/>
            <a:ext cx="2108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Checkpoints (</a:t>
            </a:r>
            <a:r>
              <a:rPr lang="en-US" i="1" dirty="0" err="1">
                <a:solidFill>
                  <a:schemeClr val="tx1"/>
                </a:solidFill>
              </a:rPr>
              <a:t>CoW</a:t>
            </a:r>
            <a:r>
              <a:rPr lang="en-US" i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0" name="Arrow: Up-Down 79">
            <a:extLst>
              <a:ext uri="{FF2B5EF4-FFF2-40B4-BE49-F238E27FC236}">
                <a16:creationId xmlns:a16="http://schemas.microsoft.com/office/drawing/2014/main" id="{6C78F349-1D91-195E-D17F-CB984FCFD155}"/>
              </a:ext>
            </a:extLst>
          </p:cNvPr>
          <p:cNvSpPr/>
          <p:nvPr/>
        </p:nvSpPr>
        <p:spPr>
          <a:xfrm>
            <a:off x="6388619" y="3437293"/>
            <a:ext cx="372719" cy="695418"/>
          </a:xfrm>
          <a:prstGeom prst="upDownArrow">
            <a:avLst>
              <a:gd name="adj1" fmla="val 54454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 up of a cylinder&#10;&#10;Description automatically generated">
            <a:extLst>
              <a:ext uri="{FF2B5EF4-FFF2-40B4-BE49-F238E27FC236}">
                <a16:creationId xmlns:a16="http://schemas.microsoft.com/office/drawing/2014/main" id="{123FDB45-E94D-2827-8A8B-639B93875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572448" y="5057182"/>
            <a:ext cx="557303" cy="609432"/>
          </a:xfrm>
          <a:prstGeom prst="rect">
            <a:avLst/>
          </a:prstGeom>
        </p:spPr>
      </p:pic>
      <p:pic>
        <p:nvPicPr>
          <p:cNvPr id="3" name="Picture 2" descr="A close up of a cylinder&#10;&#10;Description automatically generated">
            <a:extLst>
              <a:ext uri="{FF2B5EF4-FFF2-40B4-BE49-F238E27FC236}">
                <a16:creationId xmlns:a16="http://schemas.microsoft.com/office/drawing/2014/main" id="{90DDDC49-F7C5-998D-8CBD-D0F4BBA22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32017" y="5057182"/>
            <a:ext cx="557303" cy="609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A0A6D0-EA57-92C1-A949-73DCF5B0D349}"/>
              </a:ext>
            </a:extLst>
          </p:cNvPr>
          <p:cNvSpPr txBox="1"/>
          <p:nvPr/>
        </p:nvSpPr>
        <p:spPr>
          <a:xfrm>
            <a:off x="5145403" y="5586984"/>
            <a:ext cx="14275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previous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DB95F5-5406-A5AC-C9B9-F627A3066B29}"/>
              </a:ext>
            </a:extLst>
          </p:cNvPr>
          <p:cNvSpPr txBox="1"/>
          <p:nvPr/>
        </p:nvSpPr>
        <p:spPr>
          <a:xfrm>
            <a:off x="6684842" y="5586984"/>
            <a:ext cx="1051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current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2D0D1BC6-9541-0448-96A6-B934DAD9F379}"/>
              </a:ext>
            </a:extLst>
          </p:cNvPr>
          <p:cNvCxnSpPr>
            <a:stCxn id="78" idx="3"/>
            <a:endCxn id="3" idx="0"/>
          </p:cNvCxnSpPr>
          <p:nvPr/>
        </p:nvCxnSpPr>
        <p:spPr>
          <a:xfrm>
            <a:off x="6837350" y="4386204"/>
            <a:ext cx="373319" cy="670978"/>
          </a:xfrm>
          <a:prstGeom prst="bentConnector2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4AD0D05-907C-0EDD-1337-158A5CDEBD60}"/>
              </a:ext>
            </a:extLst>
          </p:cNvPr>
          <p:cNvSpPr txBox="1"/>
          <p:nvPr/>
        </p:nvSpPr>
        <p:spPr>
          <a:xfrm>
            <a:off x="7319706" y="4412386"/>
            <a:ext cx="598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save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AF448177-6E4C-EE38-0C0B-9A148C853702}"/>
              </a:ext>
            </a:extLst>
          </p:cNvPr>
          <p:cNvCxnSpPr>
            <a:cxnSpLocks/>
            <a:stCxn id="2" idx="0"/>
            <a:endCxn id="78" idx="1"/>
          </p:cNvCxnSpPr>
          <p:nvPr/>
        </p:nvCxnSpPr>
        <p:spPr>
          <a:xfrm rot="5400000" flipH="1" flipV="1">
            <a:off x="5730084" y="4507220"/>
            <a:ext cx="670978" cy="428947"/>
          </a:xfrm>
          <a:prstGeom prst="bentConnector2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5055C4F-7276-FA07-E0D1-BA236557B868}"/>
              </a:ext>
            </a:extLst>
          </p:cNvPr>
          <p:cNvSpPr txBox="1"/>
          <p:nvPr/>
        </p:nvSpPr>
        <p:spPr>
          <a:xfrm>
            <a:off x="4900491" y="4426625"/>
            <a:ext cx="853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restore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60C80534-BDF4-3979-9366-15D336225FF1}"/>
              </a:ext>
            </a:extLst>
          </p:cNvPr>
          <p:cNvSpPr/>
          <p:nvPr/>
        </p:nvSpPr>
        <p:spPr>
          <a:xfrm>
            <a:off x="10334873" y="2741137"/>
            <a:ext cx="550612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3279D528-7291-233F-96F0-468854AACC1B}"/>
              </a:ext>
            </a:extLst>
          </p:cNvPr>
          <p:cNvSpPr/>
          <p:nvPr/>
        </p:nvSpPr>
        <p:spPr>
          <a:xfrm>
            <a:off x="1982453" y="2758165"/>
            <a:ext cx="53365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782DE0B-30F5-5B0F-2C54-88A00B9F7502}"/>
              </a:ext>
            </a:extLst>
          </p:cNvPr>
          <p:cNvSpPr/>
          <p:nvPr/>
        </p:nvSpPr>
        <p:spPr>
          <a:xfrm>
            <a:off x="2521221" y="2852427"/>
            <a:ext cx="373184" cy="2669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69F2550-EF1D-C046-3414-DBD6CB31477A}"/>
              </a:ext>
            </a:extLst>
          </p:cNvPr>
          <p:cNvSpPr/>
          <p:nvPr/>
        </p:nvSpPr>
        <p:spPr>
          <a:xfrm>
            <a:off x="2894404" y="2852427"/>
            <a:ext cx="535206" cy="2669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C6F3477-25A7-4328-1CA2-39A22EF1C987}"/>
              </a:ext>
            </a:extLst>
          </p:cNvPr>
          <p:cNvSpPr/>
          <p:nvPr/>
        </p:nvSpPr>
        <p:spPr>
          <a:xfrm>
            <a:off x="3429610" y="2852427"/>
            <a:ext cx="246648" cy="2669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9CED8C-85DD-49A8-0437-F100766C97AB}"/>
              </a:ext>
            </a:extLst>
          </p:cNvPr>
          <p:cNvSpPr txBox="1"/>
          <p:nvPr/>
        </p:nvSpPr>
        <p:spPr>
          <a:xfrm>
            <a:off x="2509521" y="3430707"/>
            <a:ext cx="1325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Data stream</a:t>
            </a:r>
          </a:p>
          <a:p>
            <a:pPr algn="ctr"/>
            <a:r>
              <a:rPr lang="en-US" dirty="0"/>
              <a:t>(batches)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6918F52-F0BB-E456-6734-168AC7291520}"/>
              </a:ext>
            </a:extLst>
          </p:cNvPr>
          <p:cNvSpPr/>
          <p:nvPr/>
        </p:nvSpPr>
        <p:spPr>
          <a:xfrm>
            <a:off x="9492218" y="2856667"/>
            <a:ext cx="373184" cy="2627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C0D89D3-932A-FB1B-A04A-A30E76019AC5}"/>
              </a:ext>
            </a:extLst>
          </p:cNvPr>
          <p:cNvSpPr/>
          <p:nvPr/>
        </p:nvSpPr>
        <p:spPr>
          <a:xfrm>
            <a:off x="9871847" y="2856667"/>
            <a:ext cx="212069" cy="2627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86F45C0-AAA7-B5A8-25DE-6F9604091695}"/>
              </a:ext>
            </a:extLst>
          </p:cNvPr>
          <p:cNvSpPr/>
          <p:nvPr/>
        </p:nvSpPr>
        <p:spPr>
          <a:xfrm>
            <a:off x="10097182" y="2856667"/>
            <a:ext cx="246648" cy="2627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7045970-972F-8CAE-3396-C600CAC784EB}"/>
              </a:ext>
            </a:extLst>
          </p:cNvPr>
          <p:cNvSpPr txBox="1"/>
          <p:nvPr/>
        </p:nvSpPr>
        <p:spPr>
          <a:xfrm>
            <a:off x="9668766" y="2158918"/>
            <a:ext cx="1325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Data stream</a:t>
            </a:r>
          </a:p>
          <a:p>
            <a:pPr algn="ctr"/>
            <a:r>
              <a:rPr lang="en-US" dirty="0"/>
              <a:t>(batches)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5DC982-F1DF-1F3F-0CCA-32877BC99AEF}"/>
              </a:ext>
            </a:extLst>
          </p:cNvPr>
          <p:cNvSpPr txBox="1"/>
          <p:nvPr/>
        </p:nvSpPr>
        <p:spPr>
          <a:xfrm>
            <a:off x="2292276" y="1557403"/>
            <a:ext cx="15025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Pointer: last </a:t>
            </a:r>
          </a:p>
          <a:p>
            <a:pPr algn="ctr"/>
            <a:r>
              <a:rPr lang="en-US" i="1" dirty="0"/>
              <a:t>checkpointed </a:t>
            </a:r>
          </a:p>
          <a:p>
            <a:pPr algn="ctr"/>
            <a:r>
              <a:rPr lang="en-US" i="1" dirty="0"/>
              <a:t>value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7914EB0-42A7-24C6-114C-80C9AD15E72B}"/>
              </a:ext>
            </a:extLst>
          </p:cNvPr>
          <p:cNvSpPr/>
          <p:nvPr/>
        </p:nvSpPr>
        <p:spPr>
          <a:xfrm>
            <a:off x="4270319" y="3334606"/>
            <a:ext cx="848558" cy="263018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</a:t>
            </a:r>
          </a:p>
        </p:txBody>
      </p: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80CEEF7C-1005-59C2-85CB-084A69C2E3A6}"/>
              </a:ext>
            </a:extLst>
          </p:cNvPr>
          <p:cNvCxnSpPr>
            <a:cxnSpLocks/>
            <a:stCxn id="74" idx="1"/>
            <a:endCxn id="39" idx="2"/>
          </p:cNvCxnSpPr>
          <p:nvPr/>
        </p:nvCxnSpPr>
        <p:spPr>
          <a:xfrm rot="10800000">
            <a:off x="3162007" y="3119395"/>
            <a:ext cx="1108312" cy="346720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E354A852-7C49-5B0B-DC0D-CE0ED47DB4FF}"/>
              </a:ext>
            </a:extLst>
          </p:cNvPr>
          <p:cNvCxnSpPr>
            <a:cxnSpLocks/>
            <a:stCxn id="74" idx="1"/>
            <a:endCxn id="49" idx="2"/>
          </p:cNvCxnSpPr>
          <p:nvPr/>
        </p:nvCxnSpPr>
        <p:spPr>
          <a:xfrm rot="10800000">
            <a:off x="3552935" y="3119395"/>
            <a:ext cx="717385" cy="346720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or: Elbow 102">
            <a:extLst>
              <a:ext uri="{FF2B5EF4-FFF2-40B4-BE49-F238E27FC236}">
                <a16:creationId xmlns:a16="http://schemas.microsoft.com/office/drawing/2014/main" id="{602923B5-C9EC-354C-CB67-86EC3956E030}"/>
              </a:ext>
            </a:extLst>
          </p:cNvPr>
          <p:cNvCxnSpPr>
            <a:cxnSpLocks/>
            <a:stCxn id="56" idx="2"/>
          </p:cNvCxnSpPr>
          <p:nvPr/>
        </p:nvCxnSpPr>
        <p:spPr>
          <a:xfrm rot="5400000">
            <a:off x="10019714" y="2195459"/>
            <a:ext cx="170683" cy="2370629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EDB0DB2B-1EC1-DF0C-9792-F53F67726583}"/>
              </a:ext>
            </a:extLst>
          </p:cNvPr>
          <p:cNvSpPr txBox="1"/>
          <p:nvPr/>
        </p:nvSpPr>
        <p:spPr>
          <a:xfrm>
            <a:off x="6734421" y="3618288"/>
            <a:ext cx="939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pipeline</a:t>
            </a:r>
          </a:p>
          <a:p>
            <a:pPr algn="ctr"/>
            <a:r>
              <a:rPr lang="en-US" i="1" dirty="0"/>
              <a:t>state</a:t>
            </a:r>
          </a:p>
        </p:txBody>
      </p:sp>
      <p:pic>
        <p:nvPicPr>
          <p:cNvPr id="110" name="Picture 109" descr="A close up of a cylinder&#10;&#10;Description automatically generated">
            <a:extLst>
              <a:ext uri="{FF2B5EF4-FFF2-40B4-BE49-F238E27FC236}">
                <a16:creationId xmlns:a16="http://schemas.microsoft.com/office/drawing/2014/main" id="{6465E36F-BF7B-4171-2C5B-26783B50E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53362" y="5058716"/>
            <a:ext cx="557303" cy="609432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8DC7C873-9B4C-0777-8A18-4F85AD18551E}"/>
              </a:ext>
            </a:extLst>
          </p:cNvPr>
          <p:cNvSpPr txBox="1"/>
          <p:nvPr/>
        </p:nvSpPr>
        <p:spPr>
          <a:xfrm>
            <a:off x="3834627" y="5613499"/>
            <a:ext cx="1427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Older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(deleted)</a:t>
            </a:r>
          </a:p>
        </p:txBody>
      </p:sp>
      <p:sp>
        <p:nvSpPr>
          <p:cNvPr id="112" name="&quot;Not Allowed&quot; Symbol 111">
            <a:extLst>
              <a:ext uri="{FF2B5EF4-FFF2-40B4-BE49-F238E27FC236}">
                <a16:creationId xmlns:a16="http://schemas.microsoft.com/office/drawing/2014/main" id="{DB18FEBE-FFE7-D8CB-A7D4-9C2051E439E2}"/>
              </a:ext>
            </a:extLst>
          </p:cNvPr>
          <p:cNvSpPr/>
          <p:nvPr/>
        </p:nvSpPr>
        <p:spPr>
          <a:xfrm>
            <a:off x="4321969" y="5199993"/>
            <a:ext cx="458026" cy="413505"/>
          </a:xfrm>
          <a:prstGeom prst="noSmoking">
            <a:avLst>
              <a:gd name="adj" fmla="val 13051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8E794-E3AE-FCB4-9C76-D14AAA56E4EA}"/>
              </a:ext>
            </a:extLst>
          </p:cNvPr>
          <p:cNvSpPr txBox="1"/>
          <p:nvPr/>
        </p:nvSpPr>
        <p:spPr>
          <a:xfrm>
            <a:off x="9338870" y="3522940"/>
            <a:ext cx="1984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Last received batch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4F088BB-01B0-BFA2-7F8B-6050AE2A7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 Tolerance</a:t>
            </a:r>
          </a:p>
        </p:txBody>
      </p:sp>
    </p:spTree>
    <p:extLst>
      <p:ext uri="{BB962C8B-B14F-4D97-AF65-F5344CB8AC3E}">
        <p14:creationId xmlns:p14="http://schemas.microsoft.com/office/powerpoint/2010/main" val="19185767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7CDDD-A5C2-0530-3DCB-AEFBF3540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5030" y="1"/>
            <a:ext cx="8198770" cy="1066800"/>
          </a:xfrm>
        </p:spPr>
        <p:txBody>
          <a:bodyPr>
            <a:normAutofit/>
          </a:bodyPr>
          <a:lstStyle/>
          <a:p>
            <a:r>
              <a:rPr lang="en-US" sz="6600" dirty="0"/>
              <a:t>No compromises!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F3C08-69AF-3088-9AA2-9335818A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578" y="1066800"/>
            <a:ext cx="11425434" cy="5654675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Any</a:t>
            </a:r>
            <a:r>
              <a:rPr lang="en-US" dirty="0"/>
              <a:t> SQL </a:t>
            </a:r>
            <a:r>
              <a:rPr lang="en-US" dirty="0">
                <a:solidFill>
                  <a:srgbClr val="FF0000"/>
                </a:solidFill>
              </a:rPr>
              <a:t>queries</a:t>
            </a:r>
          </a:p>
          <a:p>
            <a:pPr lvl="1"/>
            <a:r>
              <a:rPr lang="en-US" dirty="0"/>
              <a:t>Any number of queries, including recursive queries</a:t>
            </a:r>
          </a:p>
          <a:p>
            <a:r>
              <a:rPr lang="en-US" dirty="0">
                <a:solidFill>
                  <a:srgbClr val="FF0000"/>
                </a:solidFill>
              </a:rPr>
              <a:t>Any</a:t>
            </a:r>
            <a:r>
              <a:rPr lang="en-US" dirty="0"/>
              <a:t> mix of </a:t>
            </a:r>
            <a:r>
              <a:rPr lang="en-US" dirty="0">
                <a:solidFill>
                  <a:srgbClr val="FF0000"/>
                </a:solidFill>
              </a:rPr>
              <a:t>data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sources</a:t>
            </a:r>
          </a:p>
          <a:p>
            <a:pPr lvl="1"/>
            <a:r>
              <a:rPr lang="en-US" dirty="0"/>
              <a:t>tables and “streams,” any number of them </a:t>
            </a:r>
          </a:p>
          <a:p>
            <a:r>
              <a:rPr lang="en-US" dirty="0">
                <a:solidFill>
                  <a:srgbClr val="FF0000"/>
                </a:solidFill>
              </a:rPr>
              <a:t>Any</a:t>
            </a:r>
            <a:r>
              <a:rPr lang="en-US" dirty="0"/>
              <a:t> data </a:t>
            </a:r>
            <a:r>
              <a:rPr lang="en-US" dirty="0">
                <a:solidFill>
                  <a:srgbClr val="FF0000"/>
                </a:solidFill>
              </a:rPr>
              <a:t>changes</a:t>
            </a:r>
            <a:r>
              <a:rPr lang="en-US" dirty="0"/>
              <a:t> to the tables and streams, inputs and outputs </a:t>
            </a:r>
          </a:p>
          <a:p>
            <a:pPr lvl="1"/>
            <a:r>
              <a:rPr lang="en-US" dirty="0"/>
              <a:t>insertions, deletions, updates</a:t>
            </a:r>
          </a:p>
          <a:p>
            <a:r>
              <a:rPr lang="en-US" dirty="0">
                <a:solidFill>
                  <a:srgbClr val="FF0000"/>
                </a:solidFill>
              </a:rPr>
              <a:t>Incremental</a:t>
            </a:r>
            <a:r>
              <a:rPr lang="en-US" dirty="0"/>
              <a:t>ly evaluated (work proportional to the size of the changes)</a:t>
            </a:r>
          </a:p>
          <a:p>
            <a:pPr lvl="1"/>
            <a:r>
              <a:rPr lang="en-US" dirty="0"/>
              <a:t>Incremental view maintenance</a:t>
            </a:r>
          </a:p>
          <a:p>
            <a:r>
              <a:rPr lang="en-US" dirty="0">
                <a:solidFill>
                  <a:srgbClr val="FF0000"/>
                </a:solidFill>
              </a:rPr>
              <a:t>Exact</a:t>
            </a:r>
            <a:r>
              <a:rPr lang="en-US" dirty="0"/>
              <a:t> SQL </a:t>
            </a:r>
            <a:r>
              <a:rPr lang="en-US" dirty="0">
                <a:solidFill>
                  <a:srgbClr val="FF0000"/>
                </a:solidFill>
              </a:rPr>
              <a:t>semantics</a:t>
            </a:r>
          </a:p>
          <a:p>
            <a:pPr lvl="1"/>
            <a:r>
              <a:rPr lang="en-US" dirty="0"/>
              <a:t>Fully deterministic execution, transactional semantics, “strong consistency”</a:t>
            </a:r>
          </a:p>
          <a:p>
            <a:r>
              <a:rPr lang="en-US" dirty="0">
                <a:solidFill>
                  <a:srgbClr val="FF0000"/>
                </a:solidFill>
              </a:rPr>
              <a:t>Simple</a:t>
            </a:r>
            <a:r>
              <a:rPr lang="en-US" dirty="0"/>
              <a:t> data representation and algorithms</a:t>
            </a:r>
          </a:p>
          <a:p>
            <a:pPr lvl="1"/>
            <a:r>
              <a:rPr lang="en-US" dirty="0"/>
              <a:t>Uniform data and change representation and computation</a:t>
            </a:r>
          </a:p>
          <a:p>
            <a:r>
              <a:rPr lang="en-US" dirty="0"/>
              <a:t>Computations on </a:t>
            </a:r>
            <a:r>
              <a:rPr lang="en-US" dirty="0">
                <a:solidFill>
                  <a:srgbClr val="FF0000"/>
                </a:solidFill>
              </a:rPr>
              <a:t>unbounded</a:t>
            </a:r>
            <a:r>
              <a:rPr lang="en-US" dirty="0"/>
              <a:t> streams </a:t>
            </a:r>
          </a:p>
          <a:p>
            <a:pPr lvl="1"/>
            <a:r>
              <a:rPr lang="en-US" dirty="0"/>
              <a:t>using finite memory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C390B-8D6A-BA79-083B-5E76EA53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59</a:t>
            </a:fld>
            <a:endParaRPr lang="en-US"/>
          </a:p>
        </p:txBody>
      </p:sp>
      <p:pic>
        <p:nvPicPr>
          <p:cNvPr id="7" name="Picture 6" descr="A close up of a diamond&#10;&#10;Description automatically generated">
            <a:extLst>
              <a:ext uri="{FF2B5EF4-FFF2-40B4-BE49-F238E27FC236}">
                <a16:creationId xmlns:a16="http://schemas.microsoft.com/office/drawing/2014/main" id="{66E83EED-C4B4-B3EB-EEEB-BA66CEC77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69" y="800100"/>
            <a:ext cx="4883652" cy="275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2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5D9ED-585C-1B5C-A7F8-310483188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Periodic query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4BCC3-4FE2-D046-80F4-AFA87E11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D6E3C61-3E23-EB3E-12AF-1943AE9E0757}"/>
              </a:ext>
            </a:extLst>
          </p:cNvPr>
          <p:cNvSpPr/>
          <p:nvPr/>
        </p:nvSpPr>
        <p:spPr>
          <a:xfrm>
            <a:off x="1494460" y="5945614"/>
            <a:ext cx="9293043" cy="2054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A02DC-7BCA-9AA4-2A79-9AE462BE9F1F}"/>
              </a:ext>
            </a:extLst>
          </p:cNvPr>
          <p:cNvSpPr txBox="1"/>
          <p:nvPr/>
        </p:nvSpPr>
        <p:spPr>
          <a:xfrm>
            <a:off x="6096000" y="6119457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Time</a:t>
            </a:r>
          </a:p>
        </p:txBody>
      </p:sp>
      <p:pic>
        <p:nvPicPr>
          <p:cNvPr id="9" name="Picture 8" descr="A close up of a cylinder&#10;&#10;Description automatically generated">
            <a:extLst>
              <a:ext uri="{FF2B5EF4-FFF2-40B4-BE49-F238E27FC236}">
                <a16:creationId xmlns:a16="http://schemas.microsoft.com/office/drawing/2014/main" id="{2987EDFA-A4EC-87DC-2A4D-C1E08D279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0268" y="5087608"/>
            <a:ext cx="417834" cy="594253"/>
          </a:xfrm>
          <a:prstGeom prst="rect">
            <a:avLst/>
          </a:prstGeom>
        </p:spPr>
      </p:pic>
      <p:pic>
        <p:nvPicPr>
          <p:cNvPr id="10" name="Picture 9" descr="A close up of a cylinder&#10;&#10;Description automatically generated">
            <a:extLst>
              <a:ext uri="{FF2B5EF4-FFF2-40B4-BE49-F238E27FC236}">
                <a16:creationId xmlns:a16="http://schemas.microsoft.com/office/drawing/2014/main" id="{74639115-B5AE-C607-4D00-A0EA9A9E2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78957" y="5087608"/>
            <a:ext cx="417834" cy="594253"/>
          </a:xfrm>
          <a:prstGeom prst="rect">
            <a:avLst/>
          </a:prstGeom>
        </p:spPr>
      </p:pic>
      <p:pic>
        <p:nvPicPr>
          <p:cNvPr id="11" name="Picture 10" descr="A close up of a cylinder&#10;&#10;Description automatically generated">
            <a:extLst>
              <a:ext uri="{FF2B5EF4-FFF2-40B4-BE49-F238E27FC236}">
                <a16:creationId xmlns:a16="http://schemas.microsoft.com/office/drawing/2014/main" id="{4BC68764-6EFD-D529-5CB1-4C01A3DA4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23147" y="5087608"/>
            <a:ext cx="417834" cy="594253"/>
          </a:xfrm>
          <a:prstGeom prst="rect">
            <a:avLst/>
          </a:prstGeom>
        </p:spPr>
      </p:pic>
      <p:pic>
        <p:nvPicPr>
          <p:cNvPr id="12" name="Picture 11" descr="A close up of a cylinder&#10;&#10;Description automatically generated">
            <a:extLst>
              <a:ext uri="{FF2B5EF4-FFF2-40B4-BE49-F238E27FC236}">
                <a16:creationId xmlns:a16="http://schemas.microsoft.com/office/drawing/2014/main" id="{2A1307EF-2305-9724-AC6B-6F549B7BA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67337" y="5087608"/>
            <a:ext cx="417834" cy="594253"/>
          </a:xfrm>
          <a:prstGeom prst="rect">
            <a:avLst/>
          </a:prstGeom>
        </p:spPr>
      </p:pic>
      <p:pic>
        <p:nvPicPr>
          <p:cNvPr id="13" name="Picture 12" descr="A close up of a cylinder&#10;&#10;Description automatically generated">
            <a:extLst>
              <a:ext uri="{FF2B5EF4-FFF2-40B4-BE49-F238E27FC236}">
                <a16:creationId xmlns:a16="http://schemas.microsoft.com/office/drawing/2014/main" id="{004F068D-FF4C-C0CF-8DEE-A127E68B5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53236" y="5087608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5CE217A5-BBC8-900C-5D52-B292B3982A11}"/>
                  </a:ext>
                </a:extLst>
              </p:cNvPr>
              <p:cNvSpPr/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DB</a:t>
                </a:r>
              </a:p>
            </p:txBody>
          </p:sp>
        </mc:Choice>
        <mc:Fallback xmlns="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5CE217A5-BBC8-900C-5D52-B292B3982A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8BBC1363-1E12-72BE-238B-85E12F9D273C}"/>
                  </a:ext>
                </a:extLst>
              </p:cNvPr>
              <p:cNvSpPr/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8BBC1363-1E12-72BE-238B-85E12F9D27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FE896BAE-3384-BED0-757C-61F600742562}"/>
                  </a:ext>
                </a:extLst>
              </p:cNvPr>
              <p:cNvSpPr/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FE896BAE-3384-BED0-757C-61F600742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C64A5FBE-7D69-1C1A-3D8D-B7A4AC152DB8}"/>
                  </a:ext>
                </a:extLst>
              </p:cNvPr>
              <p:cNvSpPr/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C64A5FBE-7D69-1C1A-3D8D-B7A4AC152D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/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phic 19" descr="Table with solid fill">
            <a:extLst>
              <a:ext uri="{FF2B5EF4-FFF2-40B4-BE49-F238E27FC236}">
                <a16:creationId xmlns:a16="http://schemas.microsoft.com/office/drawing/2014/main" id="{13285FA4-37CF-EAD2-11FB-3F9155F15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31985" y="2609123"/>
            <a:ext cx="914400" cy="914400"/>
          </a:xfrm>
          <a:prstGeom prst="rect">
            <a:avLst/>
          </a:prstGeom>
        </p:spPr>
      </p:pic>
      <p:pic>
        <p:nvPicPr>
          <p:cNvPr id="21" name="Graphic 20" descr="Table with solid fill">
            <a:extLst>
              <a:ext uri="{FF2B5EF4-FFF2-40B4-BE49-F238E27FC236}">
                <a16:creationId xmlns:a16="http://schemas.microsoft.com/office/drawing/2014/main" id="{1A132752-03E3-5C98-46F3-823027FC0C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70251" y="2609123"/>
            <a:ext cx="914400" cy="914400"/>
          </a:xfrm>
          <a:prstGeom prst="rect">
            <a:avLst/>
          </a:prstGeom>
        </p:spPr>
      </p:pic>
      <p:pic>
        <p:nvPicPr>
          <p:cNvPr id="22" name="Graphic 21" descr="Table with solid fill">
            <a:extLst>
              <a:ext uri="{FF2B5EF4-FFF2-40B4-BE49-F238E27FC236}">
                <a16:creationId xmlns:a16="http://schemas.microsoft.com/office/drawing/2014/main" id="{87C9B5BE-2745-C3A9-A441-CBE20AC88F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74864" y="2609123"/>
            <a:ext cx="914400" cy="914400"/>
          </a:xfrm>
          <a:prstGeom prst="rect">
            <a:avLst/>
          </a:prstGeom>
        </p:spPr>
      </p:pic>
      <p:pic>
        <p:nvPicPr>
          <p:cNvPr id="23" name="Graphic 22" descr="Table with solid fill">
            <a:extLst>
              <a:ext uri="{FF2B5EF4-FFF2-40B4-BE49-F238E27FC236}">
                <a16:creationId xmlns:a16="http://schemas.microsoft.com/office/drawing/2014/main" id="{3DBCABDB-2B98-EE15-31C8-721749562A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19054" y="2609123"/>
            <a:ext cx="914400" cy="914400"/>
          </a:xfrm>
          <a:prstGeom prst="rect">
            <a:avLst/>
          </a:prstGeom>
        </p:spPr>
      </p:pic>
      <p:pic>
        <p:nvPicPr>
          <p:cNvPr id="24" name="Graphic 23" descr="Table with solid fill">
            <a:extLst>
              <a:ext uri="{FF2B5EF4-FFF2-40B4-BE49-F238E27FC236}">
                <a16:creationId xmlns:a16="http://schemas.microsoft.com/office/drawing/2014/main" id="{772A05FA-17F1-71E3-B7D7-F36F79C11C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76756" y="2609123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/>
              <p:nvPr/>
            </p:nvSpPr>
            <p:spPr>
              <a:xfrm>
                <a:off x="3678957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57" y="3557948"/>
                <a:ext cx="417834" cy="1397783"/>
              </a:xfrm>
              <a:prstGeom prst="upArrow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Arrow: Up 25">
                <a:extLst>
                  <a:ext uri="{FF2B5EF4-FFF2-40B4-BE49-F238E27FC236}">
                    <a16:creationId xmlns:a16="http://schemas.microsoft.com/office/drawing/2014/main" id="{BA97E5FA-3855-6EC7-C464-8970A29CC105}"/>
                  </a:ext>
                </a:extLst>
              </p:cNvPr>
              <p:cNvSpPr/>
              <p:nvPr/>
            </p:nvSpPr>
            <p:spPr>
              <a:xfrm>
                <a:off x="5723147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Arrow: Up 25">
                <a:extLst>
                  <a:ext uri="{FF2B5EF4-FFF2-40B4-BE49-F238E27FC236}">
                    <a16:creationId xmlns:a16="http://schemas.microsoft.com/office/drawing/2014/main" id="{BA97E5FA-3855-6EC7-C464-8970A29CC1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147" y="3557948"/>
                <a:ext cx="417834" cy="1397783"/>
              </a:xfrm>
              <a:prstGeom prst="upArrow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Arrow: Up 26">
                <a:extLst>
                  <a:ext uri="{FF2B5EF4-FFF2-40B4-BE49-F238E27FC236}">
                    <a16:creationId xmlns:a16="http://schemas.microsoft.com/office/drawing/2014/main" id="{58DAEC6E-09F4-D533-2765-CF670FC759C8}"/>
                  </a:ext>
                </a:extLst>
              </p:cNvPr>
              <p:cNvSpPr/>
              <p:nvPr/>
            </p:nvSpPr>
            <p:spPr>
              <a:xfrm>
                <a:off x="7767337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Arrow: Up 26">
                <a:extLst>
                  <a:ext uri="{FF2B5EF4-FFF2-40B4-BE49-F238E27FC236}">
                    <a16:creationId xmlns:a16="http://schemas.microsoft.com/office/drawing/2014/main" id="{58DAEC6E-09F4-D533-2765-CF670FC759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337" y="3557948"/>
                <a:ext cx="417834" cy="1397783"/>
              </a:xfrm>
              <a:prstGeom prst="upArrow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Arrow: Up 27">
                <a:extLst>
                  <a:ext uri="{FF2B5EF4-FFF2-40B4-BE49-F238E27FC236}">
                    <a16:creationId xmlns:a16="http://schemas.microsoft.com/office/drawing/2014/main" id="{ED151B22-5343-1291-639D-4698EC51A021}"/>
                  </a:ext>
                </a:extLst>
              </p:cNvPr>
              <p:cNvSpPr/>
              <p:nvPr/>
            </p:nvSpPr>
            <p:spPr>
              <a:xfrm>
                <a:off x="9753236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Arrow: Up 27">
                <a:extLst>
                  <a:ext uri="{FF2B5EF4-FFF2-40B4-BE49-F238E27FC236}">
                    <a16:creationId xmlns:a16="http://schemas.microsoft.com/office/drawing/2014/main" id="{ED151B22-5343-1291-639D-4698EC51A0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236" y="3557948"/>
                <a:ext cx="417834" cy="1397783"/>
              </a:xfrm>
              <a:prstGeom prst="upArrow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5DEE2680-C6E7-F3AB-39FB-2A2C21EE902F}"/>
                  </a:ext>
                </a:extLst>
              </p:cNvPr>
              <p:cNvSpPr/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5DEE2680-C6E7-F3AB-39FB-2A2C21EE9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6282FEAC-3B8F-08D1-2196-D3E4E76D7BC9}"/>
              </a:ext>
            </a:extLst>
          </p:cNvPr>
          <p:cNvSpPr txBox="1"/>
          <p:nvPr/>
        </p:nvSpPr>
        <p:spPr>
          <a:xfrm>
            <a:off x="1257503" y="6169580"/>
            <a:ext cx="104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~1B rows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7067D9F-5920-3CA3-F203-2C128E311435}"/>
              </a:ext>
            </a:extLst>
          </p:cNvPr>
          <p:cNvSpPr txBox="1"/>
          <p:nvPr/>
        </p:nvSpPr>
        <p:spPr>
          <a:xfrm>
            <a:off x="2276591" y="5504242"/>
            <a:ext cx="1154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~100 rows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4E0E2F-81DD-7807-EB0C-AA8BF08C8E81}"/>
              </a:ext>
            </a:extLst>
          </p:cNvPr>
          <p:cNvSpPr txBox="1"/>
          <p:nvPr/>
        </p:nvSpPr>
        <p:spPr>
          <a:xfrm>
            <a:off x="163375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7E167-2771-45AD-761F-D5382DFE2CAF}"/>
              </a:ext>
            </a:extLst>
          </p:cNvPr>
          <p:cNvSpPr txBox="1"/>
          <p:nvPr/>
        </p:nvSpPr>
        <p:spPr>
          <a:xfrm>
            <a:off x="367794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75F9C-193A-04F9-289B-FCE35D5044B1}"/>
              </a:ext>
            </a:extLst>
          </p:cNvPr>
          <p:cNvSpPr txBox="1"/>
          <p:nvPr/>
        </p:nvSpPr>
        <p:spPr>
          <a:xfrm>
            <a:off x="578255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71F417-C811-5E53-49A5-6D42F276EB46}"/>
              </a:ext>
            </a:extLst>
          </p:cNvPr>
          <p:cNvSpPr txBox="1"/>
          <p:nvPr/>
        </p:nvSpPr>
        <p:spPr>
          <a:xfrm>
            <a:off x="782674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C93859-6081-0DCB-616A-E24A90B861E7}"/>
              </a:ext>
            </a:extLst>
          </p:cNvPr>
          <p:cNvSpPr txBox="1"/>
          <p:nvPr/>
        </p:nvSpPr>
        <p:spPr>
          <a:xfrm>
            <a:off x="9784445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C49124-EB2A-E303-3CF7-B7EF56D37AA3}"/>
              </a:ext>
            </a:extLst>
          </p:cNvPr>
          <p:cNvSpPr txBox="1"/>
          <p:nvPr/>
        </p:nvSpPr>
        <p:spPr>
          <a:xfrm>
            <a:off x="1366628" y="1524934"/>
            <a:ext cx="6494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CREATE VIEW </a:t>
            </a:r>
            <a:r>
              <a:rPr lang="en-US" sz="2800" dirty="0">
                <a:latin typeface="Consolas" panose="020B0609020204030204" pitchFamily="49" charset="0"/>
              </a:rPr>
              <a:t>V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AS SELECT</a:t>
            </a:r>
            <a:r>
              <a:rPr lang="en-US" sz="2800" dirty="0">
                <a:latin typeface="Consolas" panose="020B0609020204030204" pitchFamily="49" charset="0"/>
              </a:rPr>
              <a:t> …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2800" dirty="0">
                <a:latin typeface="Consolas" panose="020B0609020204030204" pitchFamily="49" charset="0"/>
              </a:rPr>
              <a:t> 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ED19B2-50A1-14DD-CCF8-4BDA6866FCF7}"/>
              </a:ext>
            </a:extLst>
          </p:cNvPr>
          <p:cNvSpPr txBox="1"/>
          <p:nvPr/>
        </p:nvSpPr>
        <p:spPr>
          <a:xfrm>
            <a:off x="3443921" y="633478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transactions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F80C3ED-5AC2-DDD3-786A-89C248D14424}"/>
              </a:ext>
            </a:extLst>
          </p:cNvPr>
          <p:cNvCxnSpPr>
            <a:cxnSpLocks/>
            <a:stCxn id="30" idx="0"/>
            <a:endCxn id="32" idx="3"/>
          </p:cNvCxnSpPr>
          <p:nvPr/>
        </p:nvCxnSpPr>
        <p:spPr>
          <a:xfrm flipH="1" flipV="1">
            <a:off x="3430818" y="5688908"/>
            <a:ext cx="1003118" cy="6458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E9BBAB8-AB0C-74CD-34BF-2462CAC6765D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4433936" y="5606713"/>
            <a:ext cx="515693" cy="7280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2721989-FD54-32A4-8CBF-DC7796387192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4433936" y="5588185"/>
            <a:ext cx="1942271" cy="7465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DCEDDA7-A3C9-7795-A9AE-C8CC4EF39966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4433936" y="5606713"/>
            <a:ext cx="4346993" cy="7280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2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/>
      <p:bldP spid="14" grpId="0" animBg="1"/>
      <p:bldP spid="15" grpId="0" animBg="1"/>
      <p:bldP spid="16" grpId="0" animBg="1"/>
      <p:bldP spid="17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/>
      <p:bldP spid="32" grpId="0"/>
      <p:bldP spid="3" grpId="0"/>
      <p:bldP spid="5" grpId="0"/>
      <p:bldP spid="8" grpId="0"/>
      <p:bldP spid="19" grpId="0"/>
      <p:bldP spid="37" grpId="0"/>
      <p:bldP spid="38" grpId="0"/>
      <p:bldP spid="3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F94CAA1-16DB-5487-D457-0A208F73AE4B}"/>
              </a:ext>
            </a:extLst>
          </p:cNvPr>
          <p:cNvSpPr/>
          <p:nvPr/>
        </p:nvSpPr>
        <p:spPr>
          <a:xfrm>
            <a:off x="5666219" y="1830669"/>
            <a:ext cx="2715491" cy="1816925"/>
          </a:xfrm>
          <a:prstGeom prst="rect">
            <a:avLst/>
          </a:prstGeom>
          <a:solidFill>
            <a:schemeClr val="bg1"/>
          </a:solidFill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6E295-4560-5CE4-E7FC-D5D6525AF0E7}"/>
              </a:ext>
            </a:extLst>
          </p:cNvPr>
          <p:cNvSpPr/>
          <p:nvPr/>
        </p:nvSpPr>
        <p:spPr>
          <a:xfrm>
            <a:off x="6111696" y="2252662"/>
            <a:ext cx="2057701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pipeline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DDD40B-4FE6-48BE-1F7E-D0EED307DA01}"/>
              </a:ext>
            </a:extLst>
          </p:cNvPr>
          <p:cNvSpPr/>
          <p:nvPr/>
        </p:nvSpPr>
        <p:spPr>
          <a:xfrm>
            <a:off x="2678653" y="3104661"/>
            <a:ext cx="1158627" cy="7120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SQL compiler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B01B22A-3EDC-FF80-7E44-4DE28975EA04}"/>
              </a:ext>
            </a:extLst>
          </p:cNvPr>
          <p:cNvSpPr/>
          <p:nvPr/>
        </p:nvSpPr>
        <p:spPr>
          <a:xfrm>
            <a:off x="5516880" y="2451389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C8ED856-3198-BEB0-BF21-CF1C1F561DE7}"/>
              </a:ext>
            </a:extLst>
          </p:cNvPr>
          <p:cNvSpPr/>
          <p:nvPr/>
        </p:nvSpPr>
        <p:spPr>
          <a:xfrm>
            <a:off x="2554843" y="2966093"/>
            <a:ext cx="2819103" cy="1132361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C2D5BB-652F-ABFF-27DB-BADC736A1BF6}"/>
              </a:ext>
            </a:extLst>
          </p:cNvPr>
          <p:cNvSpPr txBox="1"/>
          <p:nvPr/>
        </p:nvSpPr>
        <p:spPr>
          <a:xfrm rot="17195010">
            <a:off x="5583108" y="1959656"/>
            <a:ext cx="61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data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648DB2B6-325B-A714-4A72-52980A2F1FD2}"/>
              </a:ext>
            </a:extLst>
          </p:cNvPr>
          <p:cNvSpPr/>
          <p:nvPr/>
        </p:nvSpPr>
        <p:spPr>
          <a:xfrm>
            <a:off x="8169397" y="2451389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54CCAD6-B39A-B122-1DB3-6738289D2357}"/>
              </a:ext>
            </a:extLst>
          </p:cNvPr>
          <p:cNvSpPr/>
          <p:nvPr/>
        </p:nvSpPr>
        <p:spPr>
          <a:xfrm>
            <a:off x="4026300" y="3112059"/>
            <a:ext cx="1158627" cy="7120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Rust compiler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65CD78-F6B2-E9AF-6D6D-24BFC17BF642}"/>
              </a:ext>
            </a:extLst>
          </p:cNvPr>
          <p:cNvSpPr txBox="1"/>
          <p:nvPr/>
        </p:nvSpPr>
        <p:spPr>
          <a:xfrm>
            <a:off x="3528447" y="3772401"/>
            <a:ext cx="1995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compiler server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2CF5514-8657-81BC-8103-74E8918B34D9}"/>
              </a:ext>
            </a:extLst>
          </p:cNvPr>
          <p:cNvSpPr/>
          <p:nvPr/>
        </p:nvSpPr>
        <p:spPr>
          <a:xfrm>
            <a:off x="5818619" y="1983069"/>
            <a:ext cx="2715491" cy="1816925"/>
          </a:xfrm>
          <a:prstGeom prst="rect">
            <a:avLst/>
          </a:prstGeom>
          <a:solidFill>
            <a:schemeClr val="bg1"/>
          </a:solidFill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418ED1D-E81E-E19B-8CF8-2D073CAD3B52}"/>
              </a:ext>
            </a:extLst>
          </p:cNvPr>
          <p:cNvSpPr/>
          <p:nvPr/>
        </p:nvSpPr>
        <p:spPr>
          <a:xfrm>
            <a:off x="6264096" y="2405062"/>
            <a:ext cx="2057701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pipeline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BBB1CEB9-0CE5-CA55-92DE-D14015F43C11}"/>
              </a:ext>
            </a:extLst>
          </p:cNvPr>
          <p:cNvSpPr/>
          <p:nvPr/>
        </p:nvSpPr>
        <p:spPr>
          <a:xfrm>
            <a:off x="5669280" y="2603789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29D28D9-BF37-26FA-7F48-8DB2B303B2DC}"/>
              </a:ext>
            </a:extLst>
          </p:cNvPr>
          <p:cNvSpPr txBox="1"/>
          <p:nvPr/>
        </p:nvSpPr>
        <p:spPr>
          <a:xfrm rot="17195010">
            <a:off x="5735508" y="2112056"/>
            <a:ext cx="61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data</a:t>
            </a:r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FEBD777B-266D-B7BC-FB86-98DD5A153493}"/>
              </a:ext>
            </a:extLst>
          </p:cNvPr>
          <p:cNvSpPr/>
          <p:nvPr/>
        </p:nvSpPr>
        <p:spPr>
          <a:xfrm>
            <a:off x="8321797" y="2603789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B8E749A-25C3-1245-51A7-FD56FCD639BB}"/>
              </a:ext>
            </a:extLst>
          </p:cNvPr>
          <p:cNvSpPr/>
          <p:nvPr/>
        </p:nvSpPr>
        <p:spPr>
          <a:xfrm>
            <a:off x="5971019" y="2135469"/>
            <a:ext cx="2715491" cy="1816925"/>
          </a:xfrm>
          <a:prstGeom prst="rect">
            <a:avLst/>
          </a:prstGeom>
          <a:solidFill>
            <a:schemeClr val="bg1"/>
          </a:solidFill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6D4A91C-A7F5-1CE1-CEF9-B90B13FDEEC2}"/>
              </a:ext>
            </a:extLst>
          </p:cNvPr>
          <p:cNvSpPr/>
          <p:nvPr/>
        </p:nvSpPr>
        <p:spPr>
          <a:xfrm>
            <a:off x="6416496" y="2557462"/>
            <a:ext cx="2057701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pipeline</a:t>
            </a:r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EA0C0C46-F78F-DAA3-A37B-06C109422E55}"/>
              </a:ext>
            </a:extLst>
          </p:cNvPr>
          <p:cNvSpPr/>
          <p:nvPr/>
        </p:nvSpPr>
        <p:spPr>
          <a:xfrm>
            <a:off x="5821680" y="2756189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70211E0-4FA9-CA5E-3427-26F69997384F}"/>
              </a:ext>
            </a:extLst>
          </p:cNvPr>
          <p:cNvSpPr txBox="1"/>
          <p:nvPr/>
        </p:nvSpPr>
        <p:spPr>
          <a:xfrm rot="17195010">
            <a:off x="5887908" y="2264456"/>
            <a:ext cx="61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data</a:t>
            </a:r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C6FAB143-C622-05F7-A3B5-AD40AC35F196}"/>
              </a:ext>
            </a:extLst>
          </p:cNvPr>
          <p:cNvSpPr/>
          <p:nvPr/>
        </p:nvSpPr>
        <p:spPr>
          <a:xfrm>
            <a:off x="8474197" y="2756189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2D11B29-09DA-3968-8A6F-68AB93BCDD44}"/>
              </a:ext>
            </a:extLst>
          </p:cNvPr>
          <p:cNvSpPr/>
          <p:nvPr/>
        </p:nvSpPr>
        <p:spPr>
          <a:xfrm>
            <a:off x="6123419" y="2287869"/>
            <a:ext cx="2715491" cy="1816925"/>
          </a:xfrm>
          <a:prstGeom prst="rect">
            <a:avLst/>
          </a:prstGeom>
          <a:solidFill>
            <a:schemeClr val="bg1"/>
          </a:solidFill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6CB6DFF-0373-C0E7-AA62-74B9A7275210}"/>
              </a:ext>
            </a:extLst>
          </p:cNvPr>
          <p:cNvSpPr/>
          <p:nvPr/>
        </p:nvSpPr>
        <p:spPr>
          <a:xfrm>
            <a:off x="6568896" y="2709862"/>
            <a:ext cx="2057701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pipeline</a:t>
            </a:r>
          </a:p>
        </p:txBody>
      </p:sp>
      <p:sp>
        <p:nvSpPr>
          <p:cNvPr id="71" name="Arrow: Right 70">
            <a:extLst>
              <a:ext uri="{FF2B5EF4-FFF2-40B4-BE49-F238E27FC236}">
                <a16:creationId xmlns:a16="http://schemas.microsoft.com/office/drawing/2014/main" id="{CE201964-5B91-FBE5-B374-398346731F51}"/>
              </a:ext>
            </a:extLst>
          </p:cNvPr>
          <p:cNvSpPr/>
          <p:nvPr/>
        </p:nvSpPr>
        <p:spPr>
          <a:xfrm>
            <a:off x="5974080" y="2908589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047441D-CA77-141C-1C41-22E91A55461E}"/>
              </a:ext>
            </a:extLst>
          </p:cNvPr>
          <p:cNvSpPr txBox="1"/>
          <p:nvPr/>
        </p:nvSpPr>
        <p:spPr>
          <a:xfrm rot="17195010">
            <a:off x="6040308" y="2416856"/>
            <a:ext cx="61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data</a:t>
            </a:r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5D2527C4-28E2-12E5-0D4A-1BEE3E34F52F}"/>
              </a:ext>
            </a:extLst>
          </p:cNvPr>
          <p:cNvSpPr/>
          <p:nvPr/>
        </p:nvSpPr>
        <p:spPr>
          <a:xfrm>
            <a:off x="8626597" y="2908589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0ED905D-C7B3-0F2A-F4B9-B7069A47DDC4}"/>
              </a:ext>
            </a:extLst>
          </p:cNvPr>
          <p:cNvSpPr txBox="1"/>
          <p:nvPr/>
        </p:nvSpPr>
        <p:spPr>
          <a:xfrm rot="17195010">
            <a:off x="8692825" y="2416856"/>
            <a:ext cx="61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data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FA5073A-AB3E-4374-FAF9-C0855A1EE931}"/>
              </a:ext>
            </a:extLst>
          </p:cNvPr>
          <p:cNvSpPr/>
          <p:nvPr/>
        </p:nvSpPr>
        <p:spPr>
          <a:xfrm>
            <a:off x="2583538" y="4577406"/>
            <a:ext cx="4069278" cy="739776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72112D2-35B4-9F80-3A5D-0ED00E657B0B}"/>
              </a:ext>
            </a:extLst>
          </p:cNvPr>
          <p:cNvSpPr txBox="1"/>
          <p:nvPr/>
        </p:nvSpPr>
        <p:spPr>
          <a:xfrm>
            <a:off x="4746649" y="4875066"/>
            <a:ext cx="182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pipeline manager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CDD5189-0D4D-39CF-33D9-E73AAEDCF7DC}"/>
              </a:ext>
            </a:extLst>
          </p:cNvPr>
          <p:cNvSpPr/>
          <p:nvPr/>
        </p:nvSpPr>
        <p:spPr>
          <a:xfrm>
            <a:off x="6740978" y="4562322"/>
            <a:ext cx="929276" cy="500873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1103014-CB7B-FAFA-672E-7931DE0613BC}"/>
              </a:ext>
            </a:extLst>
          </p:cNvPr>
          <p:cNvSpPr txBox="1"/>
          <p:nvPr/>
        </p:nvSpPr>
        <p:spPr>
          <a:xfrm>
            <a:off x="6750584" y="4489594"/>
            <a:ext cx="119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metrics service</a:t>
            </a:r>
          </a:p>
        </p:txBody>
      </p:sp>
      <p:sp>
        <p:nvSpPr>
          <p:cNvPr id="79" name="Arrow: Up-Down 78">
            <a:extLst>
              <a:ext uri="{FF2B5EF4-FFF2-40B4-BE49-F238E27FC236}">
                <a16:creationId xmlns:a16="http://schemas.microsoft.com/office/drawing/2014/main" id="{F247AC78-2DCC-AB58-234C-7C3B0C3A59C9}"/>
              </a:ext>
            </a:extLst>
          </p:cNvPr>
          <p:cNvSpPr/>
          <p:nvPr/>
        </p:nvSpPr>
        <p:spPr>
          <a:xfrm>
            <a:off x="3718626" y="4105834"/>
            <a:ext cx="336467" cy="469387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Arrow: Up-Down 80">
            <a:extLst>
              <a:ext uri="{FF2B5EF4-FFF2-40B4-BE49-F238E27FC236}">
                <a16:creationId xmlns:a16="http://schemas.microsoft.com/office/drawing/2014/main" id="{EC9B446D-89E8-C911-BE1E-7FF4D6CDBF5C}"/>
              </a:ext>
            </a:extLst>
          </p:cNvPr>
          <p:cNvSpPr/>
          <p:nvPr/>
        </p:nvSpPr>
        <p:spPr>
          <a:xfrm>
            <a:off x="6859890" y="3576105"/>
            <a:ext cx="336467" cy="964724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Arrow: Up-Down 83">
            <a:extLst>
              <a:ext uri="{FF2B5EF4-FFF2-40B4-BE49-F238E27FC236}">
                <a16:creationId xmlns:a16="http://schemas.microsoft.com/office/drawing/2014/main" id="{EE633C51-640F-8750-22EA-0AC2AA77DF56}"/>
              </a:ext>
            </a:extLst>
          </p:cNvPr>
          <p:cNvSpPr/>
          <p:nvPr/>
        </p:nvSpPr>
        <p:spPr>
          <a:xfrm>
            <a:off x="5657957" y="3662678"/>
            <a:ext cx="203606" cy="899644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Arrow: Up-Down 84">
            <a:extLst>
              <a:ext uri="{FF2B5EF4-FFF2-40B4-BE49-F238E27FC236}">
                <a16:creationId xmlns:a16="http://schemas.microsoft.com/office/drawing/2014/main" id="{76AE031E-20FC-4052-1901-99860FB8058D}"/>
              </a:ext>
            </a:extLst>
          </p:cNvPr>
          <p:cNvSpPr/>
          <p:nvPr/>
        </p:nvSpPr>
        <p:spPr>
          <a:xfrm>
            <a:off x="5810357" y="3815078"/>
            <a:ext cx="203606" cy="756912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Arrow: Up-Down 85">
            <a:extLst>
              <a:ext uri="{FF2B5EF4-FFF2-40B4-BE49-F238E27FC236}">
                <a16:creationId xmlns:a16="http://schemas.microsoft.com/office/drawing/2014/main" id="{421562DD-211F-5AEE-BA33-28EC1BBF48AE}"/>
              </a:ext>
            </a:extLst>
          </p:cNvPr>
          <p:cNvSpPr/>
          <p:nvPr/>
        </p:nvSpPr>
        <p:spPr>
          <a:xfrm>
            <a:off x="5962757" y="3967478"/>
            <a:ext cx="203606" cy="604512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row: Up-Down 86">
            <a:extLst>
              <a:ext uri="{FF2B5EF4-FFF2-40B4-BE49-F238E27FC236}">
                <a16:creationId xmlns:a16="http://schemas.microsoft.com/office/drawing/2014/main" id="{2D1A827B-5170-6CB3-934C-682D6AB435A7}"/>
              </a:ext>
            </a:extLst>
          </p:cNvPr>
          <p:cNvSpPr/>
          <p:nvPr/>
        </p:nvSpPr>
        <p:spPr>
          <a:xfrm>
            <a:off x="6115157" y="4119878"/>
            <a:ext cx="203606" cy="452112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Arrow: Up-Down 88">
            <a:extLst>
              <a:ext uri="{FF2B5EF4-FFF2-40B4-BE49-F238E27FC236}">
                <a16:creationId xmlns:a16="http://schemas.microsoft.com/office/drawing/2014/main" id="{174B8067-C4F0-B4F9-9EA0-F29CCF10530A}"/>
              </a:ext>
            </a:extLst>
          </p:cNvPr>
          <p:cNvSpPr/>
          <p:nvPr/>
        </p:nvSpPr>
        <p:spPr>
          <a:xfrm>
            <a:off x="4445007" y="5332267"/>
            <a:ext cx="336467" cy="532056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EF74D14-6AF9-F93F-7897-96E6EAADA38D}"/>
              </a:ext>
            </a:extLst>
          </p:cNvPr>
          <p:cNvSpPr txBox="1"/>
          <p:nvPr/>
        </p:nvSpPr>
        <p:spPr>
          <a:xfrm>
            <a:off x="3965496" y="5361434"/>
            <a:ext cx="57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</a:t>
            </a:r>
          </a:p>
        </p:txBody>
      </p:sp>
      <p:pic>
        <p:nvPicPr>
          <p:cNvPr id="94" name="Graphic 93">
            <a:extLst>
              <a:ext uri="{FF2B5EF4-FFF2-40B4-BE49-F238E27FC236}">
                <a16:creationId xmlns:a16="http://schemas.microsoft.com/office/drawing/2014/main" id="{FE648A2D-3A2B-03DF-83CD-DD40D7419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979" t="32382" r="8416" b="32745"/>
          <a:stretch/>
        </p:blipFill>
        <p:spPr>
          <a:xfrm>
            <a:off x="7209809" y="3756059"/>
            <a:ext cx="1118835" cy="322256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BF645AC7-9D60-7D06-69A7-E7CD6C1B91D6}"/>
              </a:ext>
            </a:extLst>
          </p:cNvPr>
          <p:cNvSpPr txBox="1"/>
          <p:nvPr/>
        </p:nvSpPr>
        <p:spPr>
          <a:xfrm>
            <a:off x="6666385" y="2298989"/>
            <a:ext cx="180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execution service</a:t>
            </a:r>
          </a:p>
        </p:txBody>
      </p:sp>
      <p:pic>
        <p:nvPicPr>
          <p:cNvPr id="96" name="Graphic 95" descr="User with solid fill">
            <a:extLst>
              <a:ext uri="{FF2B5EF4-FFF2-40B4-BE49-F238E27FC236}">
                <a16:creationId xmlns:a16="http://schemas.microsoft.com/office/drawing/2014/main" id="{04158322-6D0E-DD89-166B-B25692B6D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2321" y="5449303"/>
            <a:ext cx="914400" cy="914400"/>
          </a:xfrm>
          <a:prstGeom prst="rect">
            <a:avLst/>
          </a:prstGeom>
        </p:spPr>
      </p:pic>
      <p:sp>
        <p:nvSpPr>
          <p:cNvPr id="97" name="Arrow: Left-Up 96">
            <a:extLst>
              <a:ext uri="{FF2B5EF4-FFF2-40B4-BE49-F238E27FC236}">
                <a16:creationId xmlns:a16="http://schemas.microsoft.com/office/drawing/2014/main" id="{37B30CD8-DE04-D4BF-93DA-591E8766D277}"/>
              </a:ext>
            </a:extLst>
          </p:cNvPr>
          <p:cNvSpPr/>
          <p:nvPr/>
        </p:nvSpPr>
        <p:spPr>
          <a:xfrm flipH="1">
            <a:off x="5998876" y="5332266"/>
            <a:ext cx="697198" cy="663192"/>
          </a:xfrm>
          <a:prstGeom prst="leftUpArrow">
            <a:avLst>
              <a:gd name="adj1" fmla="val 22481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CEED761-D90E-B21E-8064-8F34E929BA5E}"/>
              </a:ext>
            </a:extLst>
          </p:cNvPr>
          <p:cNvSpPr txBox="1"/>
          <p:nvPr/>
        </p:nvSpPr>
        <p:spPr>
          <a:xfrm>
            <a:off x="6719044" y="5440373"/>
            <a:ext cx="161159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external</a:t>
            </a:r>
          </a:p>
          <a:p>
            <a:r>
              <a:rPr lang="en-US" dirty="0"/>
              <a:t>authentication </a:t>
            </a:r>
          </a:p>
          <a:p>
            <a:r>
              <a:rPr lang="en-US" dirty="0"/>
              <a:t>service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4EE869B-F224-7E5D-BF37-1616BA8936A9}"/>
              </a:ext>
            </a:extLst>
          </p:cNvPr>
          <p:cNvSpPr/>
          <p:nvPr/>
        </p:nvSpPr>
        <p:spPr>
          <a:xfrm>
            <a:off x="7762800" y="4571990"/>
            <a:ext cx="1089448" cy="500873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4414746-E12A-A43C-D8A8-FBB3A390EFDA}"/>
              </a:ext>
            </a:extLst>
          </p:cNvPr>
          <p:cNvSpPr txBox="1"/>
          <p:nvPr/>
        </p:nvSpPr>
        <p:spPr>
          <a:xfrm>
            <a:off x="7799344" y="4489594"/>
            <a:ext cx="119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storage service</a:t>
            </a:r>
          </a:p>
        </p:txBody>
      </p:sp>
      <p:sp>
        <p:nvSpPr>
          <p:cNvPr id="101" name="Arrow: Up-Down 100">
            <a:extLst>
              <a:ext uri="{FF2B5EF4-FFF2-40B4-BE49-F238E27FC236}">
                <a16:creationId xmlns:a16="http://schemas.microsoft.com/office/drawing/2014/main" id="{C4CD7067-13F2-ED78-D446-910FBF8AE13B}"/>
              </a:ext>
            </a:extLst>
          </p:cNvPr>
          <p:cNvSpPr/>
          <p:nvPr/>
        </p:nvSpPr>
        <p:spPr>
          <a:xfrm>
            <a:off x="8268214" y="3609062"/>
            <a:ext cx="336467" cy="964724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 up of a cylinder&#10;&#10;Description automatically generated">
            <a:extLst>
              <a:ext uri="{FF2B5EF4-FFF2-40B4-BE49-F238E27FC236}">
                <a16:creationId xmlns:a16="http://schemas.microsoft.com/office/drawing/2014/main" id="{0FF2F9FB-6AE5-3AFB-F621-B5BD039F49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792811" y="4627893"/>
            <a:ext cx="417834" cy="5942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3BDFDD-C467-3C1A-AC40-BD2DF99AA1CC}"/>
              </a:ext>
            </a:extLst>
          </p:cNvPr>
          <p:cNvSpPr txBox="1"/>
          <p:nvPr/>
        </p:nvSpPr>
        <p:spPr>
          <a:xfrm>
            <a:off x="3220251" y="4598067"/>
            <a:ext cx="1114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persistent</a:t>
            </a:r>
          </a:p>
          <a:p>
            <a:r>
              <a:rPr lang="en-US" dirty="0"/>
              <a:t>state DB</a:t>
            </a:r>
          </a:p>
        </p:txBody>
      </p:sp>
      <p:pic>
        <p:nvPicPr>
          <p:cNvPr id="5" name="Graphic 4" descr="Web design with solid fill">
            <a:extLst>
              <a:ext uri="{FF2B5EF4-FFF2-40B4-BE49-F238E27FC236}">
                <a16:creationId xmlns:a16="http://schemas.microsoft.com/office/drawing/2014/main" id="{80333C0C-9963-99AE-3BD3-2C6AE5832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69100" y="5506590"/>
            <a:ext cx="914400" cy="9144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884FFB-068B-EA63-34AB-5AF208285E68}"/>
              </a:ext>
            </a:extLst>
          </p:cNvPr>
          <p:cNvCxnSpPr/>
          <p:nvPr/>
        </p:nvCxnSpPr>
        <p:spPr>
          <a:xfrm>
            <a:off x="2458306" y="5377886"/>
            <a:ext cx="686393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FD120E3-F3EF-BEE2-682D-143BAF9BEC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534" y="5032527"/>
            <a:ext cx="650087" cy="2852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3BF65A9-26BF-D43F-9030-D1C92DD88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Feldera cloud service</a:t>
            </a:r>
          </a:p>
        </p:txBody>
      </p:sp>
    </p:spTree>
    <p:extLst>
      <p:ext uri="{BB962C8B-B14F-4D97-AF65-F5344CB8AC3E}">
        <p14:creationId xmlns:p14="http://schemas.microsoft.com/office/powerpoint/2010/main" val="16669273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137C9-0BF4-B8CC-7114-016D549B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Trade-offs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522888-8700-59C9-7135-EE9319BCD5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5462" y="1825625"/>
                <a:ext cx="10738338" cy="4351338"/>
              </a:xfrm>
            </p:spPr>
            <p:txBody>
              <a:bodyPr/>
              <a:lstStyle/>
              <a:p>
                <a:r>
                  <a:rPr lang="en-US"/>
                  <a:t>In general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/>
                  <a:t> can be much faster</a:t>
                </a:r>
              </a:p>
              <a:p>
                <a:r>
                  <a:rPr lang="en-US"/>
                  <a:t>But it may maintain a lot of internal state (indexes)</a:t>
                </a:r>
              </a:p>
              <a:p>
                <a:pPr lvl="1"/>
                <a:r>
                  <a:rPr lang="en-US"/>
                  <a:t>Time-space trade-off</a:t>
                </a:r>
              </a:p>
              <a:p>
                <a:pPr marL="0" indent="0">
                  <a:buNone/>
                </a:pPr>
                <a:endParaRPr lang="en-US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/>
                  <a:t> can be itself large</a:t>
                </a:r>
              </a:p>
              <a:p>
                <a:endParaRPr lang="en-US"/>
              </a:p>
              <a:p>
                <a:r>
                  <a:rPr lang="en-US"/>
                  <a:t>There is no easy way to change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/>
                  <a:t> itself</a:t>
                </a:r>
              </a:p>
              <a:p>
                <a:pPr lvl="1"/>
                <a:r>
                  <a:rPr lang="en-US"/>
                  <a:t>You can always use brute-force:</a:t>
                </a:r>
              </a:p>
              <a:p>
                <a:pPr lvl="1"/>
                <a:r>
                  <a:rPr lang="en-US"/>
                  <a:t>Feed the entire database as a big change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522888-8700-59C9-7135-EE9319BCD5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5462" y="1825625"/>
                <a:ext cx="10738338" cy="4351338"/>
              </a:xfrm>
              <a:blipFill>
                <a:blip r:embed="rId2"/>
                <a:stretch>
                  <a:fillRect l="-1022" t="-1961" b="-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69B9F-B2FD-9C81-D89B-14506378A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61</a:t>
            </a:fld>
            <a:endParaRPr lang="en-US"/>
          </a:p>
        </p:txBody>
      </p:sp>
      <p:pic>
        <p:nvPicPr>
          <p:cNvPr id="6" name="Graphic 5" descr="Scales of justice outline">
            <a:extLst>
              <a:ext uri="{FF2B5EF4-FFF2-40B4-BE49-F238E27FC236}">
                <a16:creationId xmlns:a16="http://schemas.microsoft.com/office/drawing/2014/main" id="{249ADCCD-CCFD-B150-32CC-CEA07A35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9246" y="1690688"/>
            <a:ext cx="3966796" cy="396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295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1D706-16BA-78A1-C7B8-FA874E8E8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60" y="2413747"/>
            <a:ext cx="7402606" cy="3763216"/>
          </a:xfrm>
        </p:spPr>
        <p:txBody>
          <a:bodyPr>
            <a:normAutofit/>
          </a:bodyPr>
          <a:lstStyle/>
          <a:p>
            <a:r>
              <a:rPr lang="en-US" sz="3600" dirty="0"/>
              <a:t>Today’s DBs cannot handle </a:t>
            </a:r>
            <a:br>
              <a:rPr lang="en-US" sz="3600" dirty="0"/>
            </a:br>
            <a:r>
              <a:rPr lang="en-US" sz="3600" b="1" dirty="0"/>
              <a:t>negative</a:t>
            </a:r>
            <a:r>
              <a:rPr lang="en-US" sz="3600" dirty="0"/>
              <a:t> changes</a:t>
            </a:r>
            <a:endParaRPr lang="en-US" sz="2000" dirty="0"/>
          </a:p>
          <a:p>
            <a:r>
              <a:rPr lang="en-US" sz="3600" dirty="0"/>
              <a:t>Existing IVM algorithms have</a:t>
            </a:r>
            <a:br>
              <a:rPr lang="en-US" sz="3600" dirty="0"/>
            </a:br>
            <a:r>
              <a:rPr lang="en-US" sz="3600" dirty="0"/>
              <a:t>many restrictions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85A13-4783-4539-81B7-9BB1835B2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 descr="A close-up of a flower bud&#10;&#10;Description automatically generated">
            <a:extLst>
              <a:ext uri="{FF2B5EF4-FFF2-40B4-BE49-F238E27FC236}">
                <a16:creationId xmlns:a16="http://schemas.microsoft.com/office/drawing/2014/main" id="{4A72C953-81F2-8031-CA04-CD796EE0E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041" y="0"/>
            <a:ext cx="47244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6D0C2D-4EF0-6302-408F-6C6031876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95" y="365125"/>
            <a:ext cx="11062010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Why hasn’t anyone done this yet?</a:t>
            </a:r>
          </a:p>
        </p:txBody>
      </p:sp>
    </p:spTree>
    <p:extLst>
      <p:ext uri="{BB962C8B-B14F-4D97-AF65-F5344CB8AC3E}">
        <p14:creationId xmlns:p14="http://schemas.microsoft.com/office/powerpoint/2010/main" val="41339102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549C-E72D-599A-0F94-6F383D311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268358"/>
            <a:ext cx="11476382" cy="1519098"/>
          </a:xfrm>
        </p:spPr>
        <p:txBody>
          <a:bodyPr/>
          <a:lstStyle/>
          <a:p>
            <a:r>
              <a:rPr lang="en-US" dirty="0"/>
              <a:t>Normalized throughput compared to </a:t>
            </a:r>
            <a:r>
              <a:rPr lang="en-US" dirty="0" err="1"/>
              <a:t>Flink</a:t>
            </a:r>
            <a:r>
              <a:rPr lang="en-US" dirty="0"/>
              <a:t> on </a:t>
            </a:r>
            <a:r>
              <a:rPr lang="en-US" dirty="0" err="1"/>
              <a:t>Nexmark</a:t>
            </a:r>
            <a:r>
              <a:rPr lang="en-US" dirty="0"/>
              <a:t> benchmark</a:t>
            </a:r>
          </a:p>
        </p:txBody>
      </p:sp>
      <p:pic>
        <p:nvPicPr>
          <p:cNvPr id="6" name="Content Placeholder 5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A1179380-C70F-FFF3-ECF8-AAF05BBF8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" y="2236305"/>
            <a:ext cx="12179502" cy="352997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62EE3-A2E8-F42C-2680-2E397EB7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172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14DDE7-1585-4C0D-AD4A-818F8B26F68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/>
                  <a:t>-set addition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14DDE7-1585-4C0D-AD4A-818F8B26F6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466B4-4B59-4E95-991F-A45AA24C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64</a:t>
            </a:fld>
            <a:endParaRPr lang="en-US"/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396081AE-C116-4E39-9E51-9BF04B801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632885"/>
              </p:ext>
            </p:extLst>
          </p:nvPr>
        </p:nvGraphicFramePr>
        <p:xfrm>
          <a:off x="1817470" y="2426570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Mike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Amy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E79153F-B0F4-4297-BDCF-F3459DA59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739427"/>
              </p:ext>
            </p:extLst>
          </p:nvPr>
        </p:nvGraphicFramePr>
        <p:xfrm>
          <a:off x="4651384" y="2413156"/>
          <a:ext cx="178097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Mike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Dan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32761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9009C08-69B1-4639-B9DF-EC4AF776DF6C}"/>
              </a:ext>
            </a:extLst>
          </p:cNvPr>
          <p:cNvSpPr txBox="1"/>
          <p:nvPr/>
        </p:nvSpPr>
        <p:spPr>
          <a:xfrm>
            <a:off x="3922487" y="2910461"/>
            <a:ext cx="639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C0C4F-8E47-4330-A1C1-B8265DE36453}"/>
              </a:ext>
            </a:extLst>
          </p:cNvPr>
          <p:cNvSpPr txBox="1"/>
          <p:nvPr/>
        </p:nvSpPr>
        <p:spPr>
          <a:xfrm>
            <a:off x="6733911" y="2869357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=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725AE10-C39F-4033-80E9-559951F27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123111"/>
              </p:ext>
            </p:extLst>
          </p:nvPr>
        </p:nvGraphicFramePr>
        <p:xfrm>
          <a:off x="7326397" y="2339677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Amy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320875-C1D5-49D4-AFBA-062269BE6EB9}"/>
              </a:ext>
            </a:extLst>
          </p:cNvPr>
          <p:cNvCxnSpPr>
            <a:cxnSpLocks/>
          </p:cNvCxnSpPr>
          <p:nvPr/>
        </p:nvCxnSpPr>
        <p:spPr>
          <a:xfrm>
            <a:off x="3598449" y="2984066"/>
            <a:ext cx="105293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DB2712-D923-4E55-B143-87ED08B54561}"/>
              </a:ext>
            </a:extLst>
          </p:cNvPr>
          <p:cNvCxnSpPr>
            <a:cxnSpLocks/>
          </p:cNvCxnSpPr>
          <p:nvPr/>
        </p:nvCxnSpPr>
        <p:spPr>
          <a:xfrm flipV="1">
            <a:off x="3598449" y="3679902"/>
            <a:ext cx="1052935" cy="3891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6877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63095-B538-6B30-206A-FE2952C94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Incremental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F7774-5F6A-C435-DDD9-2F60DA118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925993AD-1538-2DDA-AC3C-92B4C94230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∘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∘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bSup>
                  </m:oMath>
                </a14:m>
                <a:endParaRPr lang="en-US" sz="2800"/>
              </a:p>
              <a:p>
                <a:r>
                  <a:rPr lang="en-US"/>
                  <a:t>If we know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/>
                  <a:t> for all </a:t>
                </a:r>
                <a:r>
                  <a:rPr lang="en-US" b="1"/>
                  <a:t>primitive</a:t>
                </a:r>
                <a:r>
                  <a:rPr lang="en-US"/>
                  <a:t> operations…</a:t>
                </a:r>
                <a:br>
                  <a:rPr lang="en-US"/>
                </a:br>
                <a:r>
                  <a:rPr lang="en-US"/>
                  <a:t>…then we can </a:t>
                </a:r>
                <a:r>
                  <a:rPr lang="en-US" err="1"/>
                  <a:t>incrementalize</a:t>
                </a:r>
                <a:r>
                  <a:rPr lang="en-US"/>
                  <a:t> </a:t>
                </a:r>
                <a:r>
                  <a:rPr lang="en-US" b="1"/>
                  <a:t>any query</a:t>
                </a:r>
              </a:p>
              <a:p>
                <a:endParaRPr lang="en-US" b="1"/>
              </a:p>
              <a:p>
                <a:r>
                  <a:rPr lang="en-US"/>
                  <a:t>For all standard primitive DB operations</a:t>
                </a:r>
                <a:br>
                  <a:rPr lang="en-US"/>
                </a:br>
                <a:r>
                  <a:rPr lang="en-US"/>
                  <a:t>we know efficient incremental versions</a:t>
                </a:r>
              </a:p>
              <a:p>
                <a:endParaRPr lang="en-US" b="1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925993AD-1538-2DDA-AC3C-92B4C94230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person placing bricks on a patio&#10;&#10;Description automatically generated">
            <a:extLst>
              <a:ext uri="{FF2B5EF4-FFF2-40B4-BE49-F238E27FC236}">
                <a16:creationId xmlns:a16="http://schemas.microsoft.com/office/drawing/2014/main" id="{5B117850-C2FA-D098-64FE-63F52DB1A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38" y="2073348"/>
            <a:ext cx="3571583" cy="238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86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0B0B2-098F-4D1B-81D3-FE7D30D39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linear query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566E2-EF36-45E0-916B-6EA4E6815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1854678"/>
            <a:ext cx="11649456" cy="4918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CREATE VIEW </a:t>
            </a:r>
            <a:r>
              <a:rPr lang="en-US">
                <a:latin typeface="Consolas" panose="020B0609020204030204" pitchFamily="49" charset="0"/>
              </a:rPr>
              <a:t>V</a:t>
            </a: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 AS </a:t>
            </a:r>
            <a:b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</a:br>
            <a:r>
              <a:rPr lang="en-US" sz="280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2800">
                <a:latin typeface="Consolas" panose="020B0609020204030204" pitchFamily="49" charset="0"/>
              </a:rPr>
              <a:t> * </a:t>
            </a:r>
            <a:r>
              <a:rPr lang="en-US" sz="280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2800">
                <a:latin typeface="Consolas" panose="020B0609020204030204" pitchFamily="49" charset="0"/>
              </a:rPr>
              <a:t> T</a:t>
            </a:r>
            <a:br>
              <a:rPr lang="en-US" sz="2800">
                <a:latin typeface="Consolas" panose="020B0609020204030204" pitchFamily="49" charset="0"/>
              </a:rPr>
            </a:br>
            <a:r>
              <a:rPr lang="en-US" sz="280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2800">
                <a:latin typeface="Consolas" panose="020B0609020204030204" pitchFamily="49" charset="0"/>
              </a:rPr>
              <a:t> Age &gt;= 10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“</a:t>
            </a:r>
            <a:r>
              <a:rPr lang="en-US" err="1"/>
              <a:t>Shardable</a:t>
            </a:r>
            <a:r>
              <a:rPr lang="en-US"/>
              <a:t>” queries</a:t>
            </a:r>
          </a:p>
          <a:p>
            <a:r>
              <a:rPr lang="en-US"/>
              <a:t>You don’t need to know what’s in </a:t>
            </a:r>
            <a:r>
              <a:rPr lang="en-US">
                <a:latin typeface="Consolas" panose="020B0609020204030204" pitchFamily="49" charset="0"/>
              </a:rPr>
              <a:t>T</a:t>
            </a:r>
            <a:r>
              <a:rPr lang="en-US"/>
              <a:t> to compute the changes to </a:t>
            </a:r>
            <a:r>
              <a:rPr lang="en-US">
                <a:latin typeface="Consolas" panose="020B0609020204030204" pitchFamily="49" charset="0"/>
              </a:rPr>
              <a:t>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95921-45B2-459E-8CAA-8AA05980E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138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34E8-1DE2-3948-B390-E19E8C2B6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73BE9-1C34-7076-3E93-000BD3E47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3" y="1409868"/>
            <a:ext cx="11600060" cy="52449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Streaming systems run forever</a:t>
            </a:r>
          </a:p>
          <a:p>
            <a:r>
              <a:rPr lang="en-US" dirty="0"/>
              <a:t>A table is the integral of a stream</a:t>
            </a:r>
          </a:p>
          <a:p>
            <a:r>
              <a:rPr lang="en-US" dirty="0"/>
              <a:t>A transaction is the delta of a database</a:t>
            </a:r>
          </a:p>
          <a:p>
            <a:endParaRPr lang="en-US" dirty="0"/>
          </a:p>
          <a:p>
            <a:r>
              <a:rPr lang="en-US" dirty="0"/>
              <a:t>The right definition of IVM: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computing changes to views given changes to tables</a:t>
            </a:r>
          </a:p>
          <a:p>
            <a:r>
              <a:rPr lang="en-US" dirty="0"/>
              <a:t>IVM systems are streaming systems</a:t>
            </a:r>
          </a:p>
          <a:p>
            <a:r>
              <a:rPr lang="en-US" dirty="0"/>
              <a:t>Almost any query has an efficient incremental implementation</a:t>
            </a:r>
          </a:p>
          <a:p>
            <a:pPr lvl="1"/>
            <a:r>
              <a:rPr lang="en-US" dirty="0"/>
              <a:t>The algorithm to </a:t>
            </a:r>
            <a:r>
              <a:rPr lang="en-US" dirty="0" err="1"/>
              <a:t>incrementalize</a:t>
            </a:r>
            <a:r>
              <a:rPr lang="en-US" dirty="0"/>
              <a:t> a given query is plan trivial:</a:t>
            </a:r>
          </a:p>
          <a:p>
            <a:pPr lvl="1"/>
            <a:r>
              <a:rPr lang="en-US" dirty="0"/>
              <a:t>Just </a:t>
            </a:r>
            <a:r>
              <a:rPr lang="en-US" dirty="0" err="1"/>
              <a:t>incrementalize</a:t>
            </a:r>
            <a:r>
              <a:rPr lang="en-US" dirty="0"/>
              <a:t> each primitive operator in the query</a:t>
            </a:r>
          </a:p>
          <a:p>
            <a:pPr lvl="1"/>
            <a:endParaRPr lang="en-US" dirty="0"/>
          </a:p>
          <a:p>
            <a:r>
              <a:rPr lang="en-US" dirty="0"/>
              <a:t>We built all this stuff as O/S</a:t>
            </a:r>
          </a:p>
          <a:p>
            <a:r>
              <a:rPr lang="en-US" dirty="0"/>
              <a:t>If you have a streaming or IVM problem, consider trying DBSP/Feldera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CE18C-50F2-C07B-251B-3405603A4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67</a:t>
            </a:fld>
            <a:endParaRPr lang="en-US"/>
          </a:p>
        </p:txBody>
      </p:sp>
      <p:pic>
        <p:nvPicPr>
          <p:cNvPr id="5" name="Picture 4" descr="A picture containing grass, water, outdoor, plant&#10;&#10;Description automatically generated">
            <a:extLst>
              <a:ext uri="{FF2B5EF4-FFF2-40B4-BE49-F238E27FC236}">
                <a16:creationId xmlns:a16="http://schemas.microsoft.com/office/drawing/2014/main" id="{72CF9228-EDE1-0AE3-F023-D8696A276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850" y="1365572"/>
            <a:ext cx="3174636" cy="423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3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E2173-E0F0-F5ED-B16E-C8ACFE01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It’s not always obvious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AC286-5A56-8D9C-93EA-7F17B1DED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CREATE VIEW </a:t>
            </a:r>
            <a:r>
              <a:rPr lang="en-US">
                <a:latin typeface="Consolas" panose="020B0609020204030204" pitchFamily="49" charset="0"/>
              </a:rPr>
              <a:t>V</a:t>
            </a: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 AS </a:t>
            </a:r>
            <a:b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</a:br>
            <a:r>
              <a:rPr lang="en-US" sz="280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2800">
                <a:latin typeface="Consolas" panose="020B0609020204030204" pitchFamily="49" charset="0"/>
              </a:rPr>
              <a:t> </a:t>
            </a:r>
            <a:r>
              <a:rPr lang="en-US" sz="2800">
                <a:solidFill>
                  <a:srgbClr val="FF0000"/>
                </a:solidFill>
                <a:latin typeface="Consolas" panose="020B0609020204030204" pitchFamily="49" charset="0"/>
              </a:rPr>
              <a:t>DISTINCT</a:t>
            </a:r>
            <a:r>
              <a:rPr lang="en-US" sz="2800">
                <a:latin typeface="Consolas" panose="020B0609020204030204" pitchFamily="49" charset="0"/>
              </a:rPr>
              <a:t> * </a:t>
            </a:r>
            <a:r>
              <a:rPr lang="en-US" sz="280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2800">
                <a:latin typeface="Consolas" panose="020B0609020204030204" pitchFamily="49" charset="0"/>
              </a:rPr>
              <a:t> T</a:t>
            </a:r>
            <a:br>
              <a:rPr lang="en-US" sz="2800">
                <a:latin typeface="Consolas" panose="020B0609020204030204" pitchFamily="49" charset="0"/>
              </a:rPr>
            </a:br>
            <a:r>
              <a:rPr lang="en-US" sz="280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2800">
                <a:latin typeface="Consolas" panose="020B0609020204030204" pitchFamily="49" charset="0"/>
              </a:rPr>
              <a:t> Age &gt;= 10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9C760-E4A2-5291-C168-B713066DD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68</a:t>
            </a:fld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A5D1617D-25C9-FE2B-0629-224787DB1CFB}"/>
              </a:ext>
            </a:extLst>
          </p:cNvPr>
          <p:cNvSpPr/>
          <p:nvPr/>
        </p:nvSpPr>
        <p:spPr>
          <a:xfrm>
            <a:off x="5743847" y="2380212"/>
            <a:ext cx="185297" cy="700906"/>
          </a:xfrm>
          <a:prstGeom prst="rightBrace">
            <a:avLst>
              <a:gd name="adj1" fmla="val 4311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4CB2F7-60AE-6629-210A-E62B944503C7}"/>
                  </a:ext>
                </a:extLst>
              </p:cNvPr>
              <p:cNvSpPr txBox="1"/>
              <p:nvPr/>
            </p:nvSpPr>
            <p:spPr>
              <a:xfrm>
                <a:off x="5972807" y="2487576"/>
                <a:ext cx="4710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4CB2F7-60AE-6629-210A-E62B944503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2807" y="2487576"/>
                <a:ext cx="471026" cy="461665"/>
              </a:xfrm>
              <a:prstGeom prst="rect">
                <a:avLst/>
              </a:prstGeom>
              <a:blipFill>
                <a:blip r:embed="rId2"/>
                <a:stretch>
                  <a:fillRect l="-1299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33F97C-D618-0539-F8DA-CDC1701577A4}"/>
                  </a:ext>
                </a:extLst>
              </p:cNvPr>
              <p:cNvSpPr txBox="1"/>
              <p:nvPr/>
            </p:nvSpPr>
            <p:spPr>
              <a:xfrm>
                <a:off x="6096000" y="4608276"/>
                <a:ext cx="634468" cy="471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33F97C-D618-0539-F8DA-CDC170157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608276"/>
                <a:ext cx="634468" cy="471219"/>
              </a:xfrm>
              <a:prstGeom prst="rect">
                <a:avLst/>
              </a:prstGeom>
              <a:blipFill>
                <a:blip r:embed="rId3"/>
                <a:stretch>
                  <a:fillRect l="-962" b="-1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>
            <a:extLst>
              <a:ext uri="{FF2B5EF4-FFF2-40B4-BE49-F238E27FC236}">
                <a16:creationId xmlns:a16="http://schemas.microsoft.com/office/drawing/2014/main" id="{B1ACCFFF-E169-854C-90A0-B4F6D0B4E5BD}"/>
              </a:ext>
            </a:extLst>
          </p:cNvPr>
          <p:cNvSpPr/>
          <p:nvPr/>
        </p:nvSpPr>
        <p:spPr>
          <a:xfrm>
            <a:off x="5957625" y="4524847"/>
            <a:ext cx="185297" cy="700906"/>
          </a:xfrm>
          <a:prstGeom prst="rightBrace">
            <a:avLst>
              <a:gd name="adj1" fmla="val 4311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9C97AD-26CB-BCB7-69A6-F2E3BB3DC18D}"/>
              </a:ext>
            </a:extLst>
          </p:cNvPr>
          <p:cNvSpPr/>
          <p:nvPr/>
        </p:nvSpPr>
        <p:spPr>
          <a:xfrm>
            <a:off x="2638145" y="4318156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nsolas" panose="020B0609020204030204" pitchFamily="49" charset="0"/>
              </a:rPr>
              <a:t>?</a:t>
            </a:r>
            <a:endParaRPr lang="en-US" sz="5400" b="1" cap="none" spc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32426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704C9-59E5-452E-A356-4800B67D5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US" i="1"/>
              <a:t>distinct</a:t>
            </a:r>
            <a:r>
              <a:rPr lang="en-US"/>
              <a:t>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265A8-A548-4AA8-AAF9-E07BF6DE16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/>
                  <a:t>“Converts”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/>
                  <a:t>-set into a set</a:t>
                </a:r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265A8-A548-4AA8-AAF9-E07BF6DE16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58FD7-B384-47BE-9B8E-5F17DC4ED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69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17CD27-D729-4B98-8765-E1A054600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176289"/>
              </p:ext>
            </p:extLst>
          </p:nvPr>
        </p:nvGraphicFramePr>
        <p:xfrm>
          <a:off x="4146113" y="3030049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Amy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-1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F3635CD-937E-4802-BB4D-0743E440C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691980"/>
              </p:ext>
            </p:extLst>
          </p:nvPr>
        </p:nvGraphicFramePr>
        <p:xfrm>
          <a:off x="6722251" y="3156877"/>
          <a:ext cx="178097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645807-FB1F-456C-816E-869D3CC59774}"/>
                  </a:ext>
                </a:extLst>
              </p:cNvPr>
              <p:cNvSpPr txBox="1"/>
              <p:nvPr/>
            </p:nvSpPr>
            <p:spPr>
              <a:xfrm>
                <a:off x="2516427" y="3626787"/>
                <a:ext cx="435711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𝑑𝑖𝑠𝑡𝑖𝑛𝑐𝑡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                         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645807-FB1F-456C-816E-869D3CC59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427" y="3626787"/>
                <a:ext cx="4357117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358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5D9ED-585C-1B5C-A7F8-310483188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Incremental View Maintenance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4BCC3-4FE2-D046-80F4-AFA87E11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D6E3C61-3E23-EB3E-12AF-1943AE9E0757}"/>
              </a:ext>
            </a:extLst>
          </p:cNvPr>
          <p:cNvSpPr/>
          <p:nvPr/>
        </p:nvSpPr>
        <p:spPr>
          <a:xfrm>
            <a:off x="1494460" y="5945614"/>
            <a:ext cx="9293043" cy="2054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A02DC-7BCA-9AA4-2A79-9AE462BE9F1F}"/>
              </a:ext>
            </a:extLst>
          </p:cNvPr>
          <p:cNvSpPr txBox="1"/>
          <p:nvPr/>
        </p:nvSpPr>
        <p:spPr>
          <a:xfrm>
            <a:off x="6096000" y="6119457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Time</a:t>
            </a:r>
          </a:p>
        </p:txBody>
      </p:sp>
      <p:pic>
        <p:nvPicPr>
          <p:cNvPr id="9" name="Picture 8" descr="A close up of a cylinder&#10;&#10;Description automatically generated">
            <a:extLst>
              <a:ext uri="{FF2B5EF4-FFF2-40B4-BE49-F238E27FC236}">
                <a16:creationId xmlns:a16="http://schemas.microsoft.com/office/drawing/2014/main" id="{2987EDFA-A4EC-87DC-2A4D-C1E08D279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0268" y="5087608"/>
            <a:ext cx="417834" cy="594253"/>
          </a:xfrm>
          <a:prstGeom prst="rect">
            <a:avLst/>
          </a:prstGeom>
        </p:spPr>
      </p:pic>
      <p:pic>
        <p:nvPicPr>
          <p:cNvPr id="10" name="Picture 9" descr="A close up of a cylinder&#10;&#10;Description automatically generated">
            <a:extLst>
              <a:ext uri="{FF2B5EF4-FFF2-40B4-BE49-F238E27FC236}">
                <a16:creationId xmlns:a16="http://schemas.microsoft.com/office/drawing/2014/main" id="{74639115-B5AE-C607-4D00-A0EA9A9E2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78957" y="5087608"/>
            <a:ext cx="417834" cy="594253"/>
          </a:xfrm>
          <a:prstGeom prst="rect">
            <a:avLst/>
          </a:prstGeom>
        </p:spPr>
      </p:pic>
      <p:pic>
        <p:nvPicPr>
          <p:cNvPr id="11" name="Picture 10" descr="A close up of a cylinder&#10;&#10;Description automatically generated">
            <a:extLst>
              <a:ext uri="{FF2B5EF4-FFF2-40B4-BE49-F238E27FC236}">
                <a16:creationId xmlns:a16="http://schemas.microsoft.com/office/drawing/2014/main" id="{4BC68764-6EFD-D529-5CB1-4C01A3DA4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23147" y="5087608"/>
            <a:ext cx="417834" cy="594253"/>
          </a:xfrm>
          <a:prstGeom prst="rect">
            <a:avLst/>
          </a:prstGeom>
        </p:spPr>
      </p:pic>
      <p:pic>
        <p:nvPicPr>
          <p:cNvPr id="12" name="Picture 11" descr="A close up of a cylinder&#10;&#10;Description automatically generated">
            <a:extLst>
              <a:ext uri="{FF2B5EF4-FFF2-40B4-BE49-F238E27FC236}">
                <a16:creationId xmlns:a16="http://schemas.microsoft.com/office/drawing/2014/main" id="{2A1307EF-2305-9724-AC6B-6F549B7BA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67337" y="5087608"/>
            <a:ext cx="417834" cy="594253"/>
          </a:xfrm>
          <a:prstGeom prst="rect">
            <a:avLst/>
          </a:prstGeom>
        </p:spPr>
      </p:pic>
      <p:pic>
        <p:nvPicPr>
          <p:cNvPr id="13" name="Picture 12" descr="A close up of a cylinder&#10;&#10;Description automatically generated">
            <a:extLst>
              <a:ext uri="{FF2B5EF4-FFF2-40B4-BE49-F238E27FC236}">
                <a16:creationId xmlns:a16="http://schemas.microsoft.com/office/drawing/2014/main" id="{004F068D-FF4C-C0CF-8DEE-A127E68B5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53236" y="5087608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/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phic 19" descr="Table with solid fill">
            <a:extLst>
              <a:ext uri="{FF2B5EF4-FFF2-40B4-BE49-F238E27FC236}">
                <a16:creationId xmlns:a16="http://schemas.microsoft.com/office/drawing/2014/main" id="{13285FA4-37CF-EAD2-11FB-3F9155F15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1985" y="2609123"/>
            <a:ext cx="914400" cy="914400"/>
          </a:xfrm>
          <a:prstGeom prst="rect">
            <a:avLst/>
          </a:prstGeom>
        </p:spPr>
      </p:pic>
      <p:pic>
        <p:nvPicPr>
          <p:cNvPr id="21" name="Graphic 20" descr="Table with solid fill">
            <a:extLst>
              <a:ext uri="{FF2B5EF4-FFF2-40B4-BE49-F238E27FC236}">
                <a16:creationId xmlns:a16="http://schemas.microsoft.com/office/drawing/2014/main" id="{1A132752-03E3-5C98-46F3-823027FC0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0251" y="2609123"/>
            <a:ext cx="914400" cy="914400"/>
          </a:xfrm>
          <a:prstGeom prst="rect">
            <a:avLst/>
          </a:prstGeom>
        </p:spPr>
      </p:pic>
      <p:pic>
        <p:nvPicPr>
          <p:cNvPr id="22" name="Graphic 21" descr="Table with solid fill">
            <a:extLst>
              <a:ext uri="{FF2B5EF4-FFF2-40B4-BE49-F238E27FC236}">
                <a16:creationId xmlns:a16="http://schemas.microsoft.com/office/drawing/2014/main" id="{87C9B5BE-2745-C3A9-A441-CBE20AC88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4864" y="2609123"/>
            <a:ext cx="914400" cy="914400"/>
          </a:xfrm>
          <a:prstGeom prst="rect">
            <a:avLst/>
          </a:prstGeom>
        </p:spPr>
      </p:pic>
      <p:pic>
        <p:nvPicPr>
          <p:cNvPr id="23" name="Graphic 22" descr="Table with solid fill">
            <a:extLst>
              <a:ext uri="{FF2B5EF4-FFF2-40B4-BE49-F238E27FC236}">
                <a16:creationId xmlns:a16="http://schemas.microsoft.com/office/drawing/2014/main" id="{3DBCABDB-2B98-EE15-31C8-721749562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9054" y="2609123"/>
            <a:ext cx="914400" cy="914400"/>
          </a:xfrm>
          <a:prstGeom prst="rect">
            <a:avLst/>
          </a:prstGeom>
        </p:spPr>
      </p:pic>
      <p:pic>
        <p:nvPicPr>
          <p:cNvPr id="24" name="Graphic 23" descr="Table with solid fill">
            <a:extLst>
              <a:ext uri="{FF2B5EF4-FFF2-40B4-BE49-F238E27FC236}">
                <a16:creationId xmlns:a16="http://schemas.microsoft.com/office/drawing/2014/main" id="{772A05FA-17F1-71E3-B7D7-F36F79C11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85301" y="2609123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/>
              <p:nvPr/>
            </p:nvSpPr>
            <p:spPr>
              <a:xfrm>
                <a:off x="2599402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402" y="3557948"/>
                <a:ext cx="417834" cy="1397783"/>
              </a:xfrm>
              <a:prstGeom prst="upArrow">
                <a:avLst/>
              </a:prstGeom>
              <a:blipFill>
                <a:blip r:embed="rId7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9049EB8-8B25-71EA-6487-E542166022C4}"/>
              </a:ext>
            </a:extLst>
          </p:cNvPr>
          <p:cNvSpPr txBox="1"/>
          <p:nvPr/>
        </p:nvSpPr>
        <p:spPr>
          <a:xfrm>
            <a:off x="163375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A6E65-426A-5F12-4C23-80AC7746F969}"/>
              </a:ext>
            </a:extLst>
          </p:cNvPr>
          <p:cNvSpPr txBox="1"/>
          <p:nvPr/>
        </p:nvSpPr>
        <p:spPr>
          <a:xfrm>
            <a:off x="367794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59ACD-AC54-CD05-2D2F-ED2A7873D397}"/>
              </a:ext>
            </a:extLst>
          </p:cNvPr>
          <p:cNvSpPr txBox="1"/>
          <p:nvPr/>
        </p:nvSpPr>
        <p:spPr>
          <a:xfrm>
            <a:off x="578255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E3E65-87A1-A59B-3D03-4F9005364644}"/>
              </a:ext>
            </a:extLst>
          </p:cNvPr>
          <p:cNvSpPr txBox="1"/>
          <p:nvPr/>
        </p:nvSpPr>
        <p:spPr>
          <a:xfrm>
            <a:off x="782674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455EC0-EC5E-22D9-63B1-EABFD22AC61F}"/>
              </a:ext>
            </a:extLst>
          </p:cNvPr>
          <p:cNvSpPr txBox="1"/>
          <p:nvPr/>
        </p:nvSpPr>
        <p:spPr>
          <a:xfrm>
            <a:off x="9784445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Arrow: Up 40">
                <a:extLst>
                  <a:ext uri="{FF2B5EF4-FFF2-40B4-BE49-F238E27FC236}">
                    <a16:creationId xmlns:a16="http://schemas.microsoft.com/office/drawing/2014/main" id="{0BFC11B3-468B-45EE-D873-C18F01852EDB}"/>
                  </a:ext>
                </a:extLst>
              </p:cNvPr>
              <p:cNvSpPr/>
              <p:nvPr/>
            </p:nvSpPr>
            <p:spPr>
              <a:xfrm>
                <a:off x="4649218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Arrow: Up 40">
                <a:extLst>
                  <a:ext uri="{FF2B5EF4-FFF2-40B4-BE49-F238E27FC236}">
                    <a16:creationId xmlns:a16="http://schemas.microsoft.com/office/drawing/2014/main" id="{0BFC11B3-468B-45EE-D873-C18F01852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9218" y="3557948"/>
                <a:ext cx="417834" cy="1397783"/>
              </a:xfrm>
              <a:prstGeom prst="upArrow">
                <a:avLst/>
              </a:prstGeom>
              <a:blipFill>
                <a:blip r:embed="rId8"/>
                <a:stretch>
                  <a:fillRect l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Arrow: Up 41">
                <a:extLst>
                  <a:ext uri="{FF2B5EF4-FFF2-40B4-BE49-F238E27FC236}">
                    <a16:creationId xmlns:a16="http://schemas.microsoft.com/office/drawing/2014/main" id="{8C199A86-0B26-CD85-B2A8-BD2A15EDE095}"/>
                  </a:ext>
                </a:extLst>
              </p:cNvPr>
              <p:cNvSpPr/>
              <p:nvPr/>
            </p:nvSpPr>
            <p:spPr>
              <a:xfrm>
                <a:off x="6699034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Arrow: Up 41">
                <a:extLst>
                  <a:ext uri="{FF2B5EF4-FFF2-40B4-BE49-F238E27FC236}">
                    <a16:creationId xmlns:a16="http://schemas.microsoft.com/office/drawing/2014/main" id="{8C199A86-0B26-CD85-B2A8-BD2A15EDE0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034" y="3557948"/>
                <a:ext cx="417834" cy="1397783"/>
              </a:xfrm>
              <a:prstGeom prst="upArrow">
                <a:avLst/>
              </a:prstGeom>
              <a:blipFill>
                <a:blip r:embed="rId9"/>
                <a:stretch>
                  <a:fillRect l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Arrow: Up 42">
                <a:extLst>
                  <a:ext uri="{FF2B5EF4-FFF2-40B4-BE49-F238E27FC236}">
                    <a16:creationId xmlns:a16="http://schemas.microsoft.com/office/drawing/2014/main" id="{B735BB3E-308B-E18B-90CC-0ED1F1B19502}"/>
                  </a:ext>
                </a:extLst>
              </p:cNvPr>
              <p:cNvSpPr/>
              <p:nvPr/>
            </p:nvSpPr>
            <p:spPr>
              <a:xfrm>
                <a:off x="8662177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Arrow: Up 42">
                <a:extLst>
                  <a:ext uri="{FF2B5EF4-FFF2-40B4-BE49-F238E27FC236}">
                    <a16:creationId xmlns:a16="http://schemas.microsoft.com/office/drawing/2014/main" id="{B735BB3E-308B-E18B-90CC-0ED1F1B195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2177" y="3557948"/>
                <a:ext cx="417834" cy="1397783"/>
              </a:xfrm>
              <a:prstGeom prst="upArrow">
                <a:avLst/>
              </a:prstGeom>
              <a:blipFill>
                <a:blip r:embed="rId10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Arrow: Up 43">
                <a:extLst>
                  <a:ext uri="{FF2B5EF4-FFF2-40B4-BE49-F238E27FC236}">
                    <a16:creationId xmlns:a16="http://schemas.microsoft.com/office/drawing/2014/main" id="{1D0148BC-2AD3-E916-BD4E-5606CCC4F98F}"/>
                  </a:ext>
                </a:extLst>
              </p:cNvPr>
              <p:cNvSpPr/>
              <p:nvPr/>
            </p:nvSpPr>
            <p:spPr>
              <a:xfrm>
                <a:off x="10707268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Arrow: Up 43">
                <a:extLst>
                  <a:ext uri="{FF2B5EF4-FFF2-40B4-BE49-F238E27FC236}">
                    <a16:creationId xmlns:a16="http://schemas.microsoft.com/office/drawing/2014/main" id="{1D0148BC-2AD3-E916-BD4E-5606CCC4F9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7268" y="3557948"/>
                <a:ext cx="417834" cy="1397783"/>
              </a:xfrm>
              <a:prstGeom prst="upArrow">
                <a:avLst/>
              </a:prstGeom>
              <a:blipFill>
                <a:blip r:embed="rId11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Arrow: Right 55">
                <a:extLst>
                  <a:ext uri="{FF2B5EF4-FFF2-40B4-BE49-F238E27FC236}">
                    <a16:creationId xmlns:a16="http://schemas.microsoft.com/office/drawing/2014/main" id="{108236BC-03D9-ACD3-A8F3-E3C54E2EEF38}"/>
                  </a:ext>
                </a:extLst>
              </p:cNvPr>
              <p:cNvSpPr/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ΔDB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Arrow: Right 55">
                <a:extLst>
                  <a:ext uri="{FF2B5EF4-FFF2-40B4-BE49-F238E27FC236}">
                    <a16:creationId xmlns:a16="http://schemas.microsoft.com/office/drawing/2014/main" id="{108236BC-03D9-ACD3-A8F3-E3C54E2EE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Arrow: Right 56">
                <a:extLst>
                  <a:ext uri="{FF2B5EF4-FFF2-40B4-BE49-F238E27FC236}">
                    <a16:creationId xmlns:a16="http://schemas.microsoft.com/office/drawing/2014/main" id="{0FF07629-D829-95EC-464A-0F9F49B290AF}"/>
                  </a:ext>
                </a:extLst>
              </p:cNvPr>
              <p:cNvSpPr/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Arrow: Right 56">
                <a:extLst>
                  <a:ext uri="{FF2B5EF4-FFF2-40B4-BE49-F238E27FC236}">
                    <a16:creationId xmlns:a16="http://schemas.microsoft.com/office/drawing/2014/main" id="{0FF07629-D829-95EC-464A-0F9F49B290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1B3CA671-B30F-E46C-7238-AC556FA6EFC1}"/>
                  </a:ext>
                </a:extLst>
              </p:cNvPr>
              <p:cNvSpPr/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1B3CA671-B30F-E46C-7238-AC556FA6EF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Arrow: Right 58">
                <a:extLst>
                  <a:ext uri="{FF2B5EF4-FFF2-40B4-BE49-F238E27FC236}">
                    <a16:creationId xmlns:a16="http://schemas.microsoft.com/office/drawing/2014/main" id="{0D1E85FE-0072-2CBA-E32E-D0DBDF0113F0}"/>
                  </a:ext>
                </a:extLst>
              </p:cNvPr>
              <p:cNvSpPr/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Arrow: Right 58">
                <a:extLst>
                  <a:ext uri="{FF2B5EF4-FFF2-40B4-BE49-F238E27FC236}">
                    <a16:creationId xmlns:a16="http://schemas.microsoft.com/office/drawing/2014/main" id="{0D1E85FE-0072-2CBA-E32E-D0DBDF0113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Arrow: Right 59">
                <a:extLst>
                  <a:ext uri="{FF2B5EF4-FFF2-40B4-BE49-F238E27FC236}">
                    <a16:creationId xmlns:a16="http://schemas.microsoft.com/office/drawing/2014/main" id="{15EA3F65-2D0E-E004-2C9B-BE8E4CA62137}"/>
                  </a:ext>
                </a:extLst>
              </p:cNvPr>
              <p:cNvSpPr/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Arrow: Right 59">
                <a:extLst>
                  <a:ext uri="{FF2B5EF4-FFF2-40B4-BE49-F238E27FC236}">
                    <a16:creationId xmlns:a16="http://schemas.microsoft.com/office/drawing/2014/main" id="{15EA3F65-2D0E-E004-2C9B-BE8E4CA62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1F5CCB83-7CEC-A67B-50D0-28405E992123}"/>
                  </a:ext>
                </a:extLst>
              </p:cNvPr>
              <p:cNvSpPr/>
              <p:nvPr/>
            </p:nvSpPr>
            <p:spPr>
              <a:xfrm>
                <a:off x="2276591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ΔV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1F5CCB83-7CEC-A67B-50D0-28405E992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591" y="2765879"/>
                <a:ext cx="1144756" cy="594256"/>
              </a:xfrm>
              <a:prstGeom prst="rightArrow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id="{105F9001-8EF2-0B29-476A-9474A772727F}"/>
                  </a:ext>
                </a:extLst>
              </p:cNvPr>
              <p:cNvSpPr/>
              <p:nvPr/>
            </p:nvSpPr>
            <p:spPr>
              <a:xfrm>
                <a:off x="4301765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id="{105F9001-8EF2-0B29-476A-9474A77272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765" y="2765879"/>
                <a:ext cx="1144756" cy="594256"/>
              </a:xfrm>
              <a:prstGeom prst="rightArrow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Arrow: Right 63">
                <a:extLst>
                  <a:ext uri="{FF2B5EF4-FFF2-40B4-BE49-F238E27FC236}">
                    <a16:creationId xmlns:a16="http://schemas.microsoft.com/office/drawing/2014/main" id="{BCC611CF-038C-7821-51CC-C75B803B8C9C}"/>
                  </a:ext>
                </a:extLst>
              </p:cNvPr>
              <p:cNvSpPr/>
              <p:nvPr/>
            </p:nvSpPr>
            <p:spPr>
              <a:xfrm>
                <a:off x="6375101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Arrow: Right 63">
                <a:extLst>
                  <a:ext uri="{FF2B5EF4-FFF2-40B4-BE49-F238E27FC236}">
                    <a16:creationId xmlns:a16="http://schemas.microsoft.com/office/drawing/2014/main" id="{BCC611CF-038C-7821-51CC-C75B803B8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101" y="2765879"/>
                <a:ext cx="1144756" cy="594256"/>
              </a:xfrm>
              <a:prstGeom prst="rightArrow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Arrow: Right 64">
                <a:extLst>
                  <a:ext uri="{FF2B5EF4-FFF2-40B4-BE49-F238E27FC236}">
                    <a16:creationId xmlns:a16="http://schemas.microsoft.com/office/drawing/2014/main" id="{8AD07E43-0950-557E-4592-0D624740BCFA}"/>
                  </a:ext>
                </a:extLst>
              </p:cNvPr>
              <p:cNvSpPr/>
              <p:nvPr/>
            </p:nvSpPr>
            <p:spPr>
              <a:xfrm>
                <a:off x="8398750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Arrow: Right 64">
                <a:extLst>
                  <a:ext uri="{FF2B5EF4-FFF2-40B4-BE49-F238E27FC236}">
                    <a16:creationId xmlns:a16="http://schemas.microsoft.com/office/drawing/2014/main" id="{8AD07E43-0950-557E-4592-0D624740B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8750" y="2765879"/>
                <a:ext cx="1144756" cy="594256"/>
              </a:xfrm>
              <a:prstGeom prst="rightArrow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Arrow: Right 65">
                <a:extLst>
                  <a:ext uri="{FF2B5EF4-FFF2-40B4-BE49-F238E27FC236}">
                    <a16:creationId xmlns:a16="http://schemas.microsoft.com/office/drawing/2014/main" id="{BCC9EB70-8A57-ABA3-408A-6D0D4DCE0BF2}"/>
                  </a:ext>
                </a:extLst>
              </p:cNvPr>
              <p:cNvSpPr/>
              <p:nvPr/>
            </p:nvSpPr>
            <p:spPr>
              <a:xfrm>
                <a:off x="10407322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V</a:t>
                </a:r>
              </a:p>
            </p:txBody>
          </p:sp>
        </mc:Choice>
        <mc:Fallback xmlns="">
          <p:sp>
            <p:nvSpPr>
              <p:cNvPr id="66" name="Arrow: Right 65">
                <a:extLst>
                  <a:ext uri="{FF2B5EF4-FFF2-40B4-BE49-F238E27FC236}">
                    <a16:creationId xmlns:a16="http://schemas.microsoft.com/office/drawing/2014/main" id="{BCC9EB70-8A57-ABA3-408A-6D0D4DCE0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7322" y="2765879"/>
                <a:ext cx="1144756" cy="594256"/>
              </a:xfrm>
              <a:prstGeom prst="rightArrow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CEB296B-908D-E015-6E4E-D0CB320A35AC}"/>
                  </a:ext>
                </a:extLst>
              </p:cNvPr>
              <p:cNvSpPr txBox="1"/>
              <p:nvPr/>
            </p:nvSpPr>
            <p:spPr>
              <a:xfrm>
                <a:off x="4518334" y="1640534"/>
                <a:ext cx="356719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We want work ~</a:t>
                </a:r>
                <a14:m>
                  <m:oMath xmlns:m="http://schemas.openxmlformats.org/officeDocument/2006/math">
                    <m:r>
                      <a:rPr lang="en-US" sz="28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CEB296B-908D-E015-6E4E-D0CB320A3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334" y="1640534"/>
                <a:ext cx="3567195" cy="523220"/>
              </a:xfrm>
              <a:prstGeom prst="rect">
                <a:avLst/>
              </a:prstGeom>
              <a:blipFill>
                <a:blip r:embed="rId23"/>
                <a:stretch>
                  <a:fillRect l="-3419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87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1" grpId="0" animBg="1"/>
      <p:bldP spid="42" grpId="0" animBg="1"/>
      <p:bldP spid="43" grpId="0" animBg="1"/>
      <p:bldP spid="44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E0DF0-A8CB-4A9F-9842-70A244D3D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cycle rule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EB843-6808-4E19-80BA-659AB6384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E92B98-A8C7-4E41-A82D-7F490D1FE459}"/>
                  </a:ext>
                </a:extLst>
              </p:cNvPr>
              <p:cNvSpPr txBox="1"/>
              <p:nvPr/>
            </p:nvSpPr>
            <p:spPr>
              <a:xfrm>
                <a:off x="6255030" y="2327774"/>
                <a:ext cx="510705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600" b="0"/>
              </a:p>
              <a:p>
                <a:endParaRPr lang="en-US" sz="36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E92B98-A8C7-4E41-A82D-7F490D1FE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030" y="2327774"/>
                <a:ext cx="510705" cy="11079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D5011E6-2A01-4FBA-AC9F-0073502A1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073" y="1938528"/>
            <a:ext cx="2447512" cy="1708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741C0-EA8B-4299-9D66-5B11343379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36"/>
          <a:stretch/>
        </p:blipFill>
        <p:spPr>
          <a:xfrm>
            <a:off x="1624817" y="2057400"/>
            <a:ext cx="4388010" cy="13783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915012-4545-40D3-9B22-C20BDD6D6AE7}"/>
              </a:ext>
            </a:extLst>
          </p:cNvPr>
          <p:cNvSpPr txBox="1"/>
          <p:nvPr/>
        </p:nvSpPr>
        <p:spPr>
          <a:xfrm>
            <a:off x="151562" y="3966167"/>
            <a:ext cx="1092645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Allows us to recursively incrementalize circuits with feedback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All our circuits are built from: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Sequential composition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Feedback loops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We get a structural recursion scheme for incrementalizing </a:t>
            </a:r>
            <a:r>
              <a:rPr lang="en-US" sz="2800" b="1"/>
              <a:t>any</a:t>
            </a:r>
            <a:r>
              <a:rPr lang="en-US" sz="2800"/>
              <a:t> circuit</a:t>
            </a:r>
          </a:p>
        </p:txBody>
      </p:sp>
    </p:spTree>
    <p:extLst>
      <p:ext uri="{BB962C8B-B14F-4D97-AF65-F5344CB8AC3E}">
        <p14:creationId xmlns:p14="http://schemas.microsoft.com/office/powerpoint/2010/main" val="15807462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6C0C9-C5F5-40D6-8590-C9297D8E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Incremental </a:t>
            </a:r>
            <a:r>
              <a:rPr lang="en-US" i="1"/>
              <a:t>distinct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0619E-6269-4665-8941-8F54C6C07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71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F3A160F-7054-48C2-92B3-38719E43A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580" y="1459606"/>
            <a:ext cx="10190998" cy="449094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1D1479-11FB-F27E-BAA4-BAEDAE229809}"/>
                  </a:ext>
                </a:extLst>
              </p:cNvPr>
              <p:cNvSpPr txBox="1"/>
              <p:nvPr/>
            </p:nvSpPr>
            <p:spPr>
              <a:xfrm>
                <a:off x="3560306" y="5950554"/>
                <a:ext cx="50713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/>
                  <a:t>Work proportional to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|!</m:t>
                    </m:r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1D1479-11FB-F27E-BAA4-BAEDAE229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306" y="5950554"/>
                <a:ext cx="5071388" cy="646331"/>
              </a:xfrm>
              <a:prstGeom prst="rect">
                <a:avLst/>
              </a:prstGeom>
              <a:blipFill>
                <a:blip r:embed="rId3"/>
                <a:stretch>
                  <a:fillRect l="-3606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3DF629-7F73-A167-2C35-82B982BCC9F4}"/>
                  </a:ext>
                </a:extLst>
              </p:cNvPr>
              <p:cNvSpPr txBox="1"/>
              <p:nvPr/>
            </p:nvSpPr>
            <p:spPr>
              <a:xfrm>
                <a:off x="5031664" y="2218411"/>
                <a:ext cx="1302913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3DF629-7F73-A167-2C35-82B982BCC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664" y="2218411"/>
                <a:ext cx="130291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74967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11268-6E2F-4D88-BBA3-DC4BFB9A0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59B7D-D151-4A8F-952C-C5DF66C61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6022" cy="4351338"/>
          </a:xfrm>
        </p:spPr>
        <p:txBody>
          <a:bodyPr/>
          <a:lstStyle/>
          <a:p>
            <a:r>
              <a:rPr lang="en-US"/>
              <a:t>Incremental View Maintenance</a:t>
            </a:r>
          </a:p>
          <a:p>
            <a:r>
              <a:rPr lang="en-US"/>
              <a:t>Streaming Databases</a:t>
            </a:r>
          </a:p>
          <a:p>
            <a:r>
              <a:rPr lang="en-US"/>
              <a:t>Streaming languages</a:t>
            </a:r>
          </a:p>
          <a:p>
            <a:r>
              <a:rPr lang="en-US"/>
              <a:t>Functional Languages</a:t>
            </a:r>
          </a:p>
          <a:p>
            <a:r>
              <a:rPr lang="en-US"/>
              <a:t>Category theory</a:t>
            </a:r>
          </a:p>
          <a:p>
            <a:r>
              <a:rPr lang="en-US"/>
              <a:t>Dataflow machines</a:t>
            </a:r>
          </a:p>
          <a:p>
            <a:r>
              <a:rPr lang="en-US"/>
              <a:t>Synchronous circuits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B75DC-4D11-40EE-AAAA-CB43F03D4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72</a:t>
            </a:fld>
            <a:endParaRPr lang="en-US"/>
          </a:p>
        </p:txBody>
      </p:sp>
      <p:pic>
        <p:nvPicPr>
          <p:cNvPr id="9" name="Picture 8" descr="A bookshelf full of books&#10;&#10;Description automatically generated with medium confidence">
            <a:extLst>
              <a:ext uri="{FF2B5EF4-FFF2-40B4-BE49-F238E27FC236}">
                <a16:creationId xmlns:a16="http://schemas.microsoft.com/office/drawing/2014/main" id="{39DBFCA3-486C-4978-911F-2098AA650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60604" y="0"/>
            <a:ext cx="455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126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AD059-D5CC-405C-B117-9F292015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Materialized View Update Problem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E3489F-6B66-4A16-94B2-E37A6CBC8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7451" y="2005012"/>
            <a:ext cx="6740674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DAA1F-2F9C-4212-8DC8-AB8F9E02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47B8FC-144C-4A0A-BC14-EFF46703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58" y="3021559"/>
            <a:ext cx="4618299" cy="14486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80460A-CDC9-4E72-9BB3-E446D39796C8}"/>
              </a:ext>
            </a:extLst>
          </p:cNvPr>
          <p:cNvSpPr txBox="1"/>
          <p:nvPr/>
        </p:nvSpPr>
        <p:spPr>
          <a:xfrm>
            <a:off x="700212" y="4543064"/>
            <a:ext cx="3583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IEEE Data Engineering Bulletin, 1995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5DEDE-2348-4D99-B1CE-9E0D5B93DB26}"/>
              </a:ext>
            </a:extLst>
          </p:cNvPr>
          <p:cNvSpPr/>
          <p:nvPr/>
        </p:nvSpPr>
        <p:spPr>
          <a:xfrm>
            <a:off x="6154783" y="3545015"/>
            <a:ext cx="3030583" cy="1965960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solidFill>
              <a:srgbClr val="FF0000">
                <a:alpha val="29020"/>
              </a:srgbClr>
            </a:solidFill>
          </a:ln>
          <a:scene3d>
            <a:camera prst="orthographicFront">
              <a:rot lat="1320000" lon="2040000" rev="0"/>
            </a:camera>
            <a:lightRig rig="balanced" dir="t">
              <a:rot lat="0" lon="0" rev="15000000"/>
            </a:lightRig>
          </a:scene3d>
          <a:sp3d extrusionH="5734050" prstMaterial="clear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40CFF5-8D8B-4DB7-B7A5-67278DEB48B6}"/>
              </a:ext>
            </a:extLst>
          </p:cNvPr>
          <p:cNvSpPr txBox="1"/>
          <p:nvPr/>
        </p:nvSpPr>
        <p:spPr>
          <a:xfrm rot="19796189">
            <a:off x="8735440" y="3780817"/>
            <a:ext cx="3682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We essentially cover this whole space</a:t>
            </a:r>
          </a:p>
        </p:txBody>
      </p:sp>
    </p:spTree>
    <p:extLst>
      <p:ext uri="{BB962C8B-B14F-4D97-AF65-F5344CB8AC3E}">
        <p14:creationId xmlns:p14="http://schemas.microsoft.com/office/powerpoint/2010/main" val="100115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AA5-CF07-810F-B522-36DAFE186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Indexed Z-sets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7F04B1-EF93-3425-EE7E-51A6D660E0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A </a:t>
                </a:r>
                <a:r>
                  <a:rPr lang="en-US">
                    <a:solidFill>
                      <a:schemeClr val="accent1"/>
                    </a:solidFill>
                  </a:rPr>
                  <a:t>grouping</a:t>
                </a:r>
                <a:r>
                  <a:rPr lang="en-US"/>
                  <a:t> maps a key to a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/>
                  <a:t>-set: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US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Given a key, return a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-set</a:t>
                </a:r>
                <a:endParaRPr lang="en-US" b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>
                    <a:ea typeface="Cambria Math" panose="02040503050406030204" pitchFamily="18" charset="0"/>
                  </a:rPr>
                  <a:t>This structure is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endParaRPr lang="en-US"/>
              </a:p>
              <a:p>
                <a:r>
                  <a:rPr lang="en-US"/>
                  <a:t>This is a mathematical group!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7F04B1-EF93-3425-EE7E-51A6D660E0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76524-2464-3A1D-4251-BB00F47F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74</a:t>
            </a:fld>
            <a:endParaRPr lang="en-US"/>
          </a:p>
        </p:txBody>
      </p:sp>
      <p:pic>
        <p:nvPicPr>
          <p:cNvPr id="14" name="Graphic 13" descr="Table with solid fill">
            <a:extLst>
              <a:ext uri="{FF2B5EF4-FFF2-40B4-BE49-F238E27FC236}">
                <a16:creationId xmlns:a16="http://schemas.microsoft.com/office/drawing/2014/main" id="{6D6DBE3E-F3B3-868F-ACA2-31C7ECDF9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42279" y="4940302"/>
            <a:ext cx="914400" cy="914400"/>
          </a:xfrm>
          <a:prstGeom prst="rect">
            <a:avLst/>
          </a:prstGeom>
        </p:spPr>
      </p:pic>
      <p:pic>
        <p:nvPicPr>
          <p:cNvPr id="15" name="Graphic 14" descr="Table with solid fill">
            <a:extLst>
              <a:ext uri="{FF2B5EF4-FFF2-40B4-BE49-F238E27FC236}">
                <a16:creationId xmlns:a16="http://schemas.microsoft.com/office/drawing/2014/main" id="{9247357A-F9AC-4E76-4FCA-48DB7BC96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15150" y="4338846"/>
            <a:ext cx="914400" cy="914400"/>
          </a:xfrm>
          <a:prstGeom prst="rect">
            <a:avLst/>
          </a:prstGeom>
        </p:spPr>
      </p:pic>
      <p:pic>
        <p:nvPicPr>
          <p:cNvPr id="17" name="Graphic 16" descr="Table with solid fill">
            <a:extLst>
              <a:ext uri="{FF2B5EF4-FFF2-40B4-BE49-F238E27FC236}">
                <a16:creationId xmlns:a16="http://schemas.microsoft.com/office/drawing/2014/main" id="{7B686255-0E72-674E-E189-3C51533E0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15150" y="5527566"/>
            <a:ext cx="914400" cy="914400"/>
          </a:xfrm>
          <a:prstGeom prst="rect">
            <a:avLst/>
          </a:prstGeom>
        </p:spPr>
      </p:pic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948F3AFB-A4C8-AE0C-27AD-BB9F98F27741}"/>
              </a:ext>
            </a:extLst>
          </p:cNvPr>
          <p:cNvGraphicFramePr>
            <a:graphicFrameLocks noGrp="1"/>
          </p:cNvGraphicFramePr>
          <p:nvPr/>
        </p:nvGraphicFramePr>
        <p:xfrm>
          <a:off x="4354512" y="4521726"/>
          <a:ext cx="171944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723">
                  <a:extLst>
                    <a:ext uri="{9D8B030D-6E8A-4147-A177-3AD203B41FA5}">
                      <a16:colId xmlns:a16="http://schemas.microsoft.com/office/drawing/2014/main" val="1772066982"/>
                    </a:ext>
                  </a:extLst>
                </a:gridCol>
                <a:gridCol w="859723">
                  <a:extLst>
                    <a:ext uri="{9D8B030D-6E8A-4147-A177-3AD203B41FA5}">
                      <a16:colId xmlns:a16="http://schemas.microsoft.com/office/drawing/2014/main" val="2679525025"/>
                    </a:ext>
                  </a:extLst>
                </a:gridCol>
              </a:tblGrid>
              <a:tr h="345944">
                <a:tc>
                  <a:txBody>
                    <a:bodyPr/>
                    <a:lstStyle/>
                    <a:p>
                      <a:r>
                        <a:rPr lang="en-US"/>
                        <a:t>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Z-set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30046"/>
                  </a:ext>
                </a:extLst>
              </a:tr>
              <a:tr h="345944">
                <a:tc>
                  <a:txBody>
                    <a:bodyPr/>
                    <a:lstStyle/>
                    <a:p>
                      <a:r>
                        <a:rPr lang="en-US"/>
                        <a:t>K1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999296"/>
                  </a:ext>
                </a:extLst>
              </a:tr>
              <a:tr h="345944">
                <a:tc>
                  <a:txBody>
                    <a:bodyPr/>
                    <a:lstStyle/>
                    <a:p>
                      <a:r>
                        <a:rPr lang="en-US"/>
                        <a:t>K2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183930"/>
                  </a:ext>
                </a:extLst>
              </a:tr>
              <a:tr h="345944">
                <a:tc>
                  <a:txBody>
                    <a:bodyPr/>
                    <a:lstStyle/>
                    <a:p>
                      <a:r>
                        <a:rPr lang="en-US"/>
                        <a:t>K3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476378"/>
                  </a:ext>
                </a:extLst>
              </a:tr>
            </a:tbl>
          </a:graphicData>
        </a:graphic>
      </p:graphicFrame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03728E7C-112C-8FF0-A269-9F58B4980015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5619750" y="4796046"/>
            <a:ext cx="1295400" cy="300728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F08DC5DA-E13D-E5ED-9BF5-4335AB9FA1C9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639823" y="5397502"/>
            <a:ext cx="1702456" cy="68863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6C7451BF-8DAD-0BFE-4467-B6CD01F72D60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639823" y="5828294"/>
            <a:ext cx="1275327" cy="156472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8E3842E-B04E-F4CD-7E52-0069601A2218}"/>
              </a:ext>
            </a:extLst>
          </p:cNvPr>
          <p:cNvSpPr/>
          <p:nvPr/>
        </p:nvSpPr>
        <p:spPr>
          <a:xfrm>
            <a:off x="7493183" y="4569827"/>
            <a:ext cx="228600" cy="452438"/>
          </a:xfrm>
          <a:prstGeom prst="rect">
            <a:avLst/>
          </a:prstGeom>
          <a:solidFill>
            <a:srgbClr val="FF99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C18778-9C15-67C4-F3AA-195A48861623}"/>
              </a:ext>
            </a:extLst>
          </p:cNvPr>
          <p:cNvSpPr/>
          <p:nvPr/>
        </p:nvSpPr>
        <p:spPr>
          <a:xfrm>
            <a:off x="7928814" y="5171283"/>
            <a:ext cx="228600" cy="452438"/>
          </a:xfrm>
          <a:prstGeom prst="rect">
            <a:avLst/>
          </a:prstGeom>
          <a:solidFill>
            <a:srgbClr val="FF99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A37213-AB81-251E-F689-B73AB1D6690E}"/>
              </a:ext>
            </a:extLst>
          </p:cNvPr>
          <p:cNvSpPr/>
          <p:nvPr/>
        </p:nvSpPr>
        <p:spPr>
          <a:xfrm>
            <a:off x="7493183" y="5737309"/>
            <a:ext cx="228600" cy="452438"/>
          </a:xfrm>
          <a:prstGeom prst="rect">
            <a:avLst/>
          </a:prstGeom>
          <a:solidFill>
            <a:srgbClr val="FF99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EC9533-A0D4-B347-AFF8-2D548D203CB6}"/>
              </a:ext>
            </a:extLst>
          </p:cNvPr>
          <p:cNvSpPr txBox="1"/>
          <p:nvPr/>
        </p:nvSpPr>
        <p:spPr>
          <a:xfrm>
            <a:off x="7478147" y="4194590"/>
            <a:ext cx="855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Weight</a:t>
            </a:r>
          </a:p>
        </p:txBody>
      </p:sp>
    </p:spTree>
    <p:extLst>
      <p:ext uri="{BB962C8B-B14F-4D97-AF65-F5344CB8AC3E}">
        <p14:creationId xmlns:p14="http://schemas.microsoft.com/office/powerpoint/2010/main" val="42683798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BB125-20C0-411C-8718-F835ABA3D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956"/>
          </a:xfrm>
        </p:spPr>
        <p:txBody>
          <a:bodyPr/>
          <a:lstStyle/>
          <a:p>
            <a:r>
              <a:rPr lang="en-US"/>
              <a:t>Group-by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CAF3B3-5CA8-4EF3-B874-11B6553123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13975"/>
                <a:ext cx="11131502" cy="5211192"/>
              </a:xfrm>
            </p:spPr>
            <p:txBody>
              <a:bodyPr>
                <a:normAutofit/>
              </a:bodyPr>
              <a:lstStyle/>
              <a:p>
                <a:endParaRPr lang="en-US"/>
              </a:p>
              <a:p>
                <a:r>
                  <a:rPr lang="en-US"/>
                  <a:t>Given a type of keys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/>
                  <a:t> and a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/>
                  <a:t>, </a:t>
                </a:r>
                <a:br>
                  <a:rPr lang="en-US"/>
                </a:br>
                <a:r>
                  <a:rPr lang="en-US" err="1"/>
                  <a:t>groupby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/>
                  <a:t> builds a grouping from a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/>
                  <a:t>-set</a:t>
                </a:r>
              </a:p>
              <a:p>
                <a:r>
                  <a:rPr lang="en-US" err="1"/>
                  <a:t>groupby</a:t>
                </a:r>
                <a:r>
                  <a:rPr lang="en-US"/>
                  <a:t> is a linear function!</a:t>
                </a:r>
              </a:p>
              <a:p>
                <a:pPr lvl="1"/>
                <a:r>
                  <a:rPr lang="en-US"/>
                  <a:t>Each tuple in the input delta will affect only one grouping</a:t>
                </a:r>
              </a:p>
              <a:p>
                <a:pPr lvl="1"/>
                <a:r>
                  <a:rPr lang="en-US"/>
                  <a:t>So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err="1"/>
                  <a:t>groupby</a:t>
                </a:r>
                <a:r>
                  <a:rPr lang="en-US"/>
                  <a:t>)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baseline="3000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/>
                  <a:t>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err="1"/>
                  <a:t>groupby</a:t>
                </a:r>
                <a:r>
                  <a:rPr lang="en-US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CAF3B3-5CA8-4EF3-B874-11B6553123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13975"/>
                <a:ext cx="11131502" cy="5211192"/>
              </a:xfrm>
              <a:blipFill>
                <a:blip r:embed="rId2"/>
                <a:stretch>
                  <a:fillRect l="-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E5A39-F2BA-417F-B82F-535F7D800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796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73920-76E2-4EE5-9FAE-090C0BC8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Aggregation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B66974-8065-473F-802C-B1917528A3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08794"/>
                <a:ext cx="10515600" cy="5183891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Aggregation functions such as </a:t>
                </a:r>
                <a:r>
                  <a:rPr lang="en-US" i="1"/>
                  <a:t>weighted</a:t>
                </a:r>
                <a:r>
                  <a:rPr lang="en-US"/>
                  <a:t> SUM and COUNT are</a:t>
                </a:r>
                <a:br>
                  <a:rPr lang="en-US"/>
                </a:br>
                <a:r>
                  <a:rPr lang="en-US">
                    <a:solidFill>
                      <a:srgbClr val="FF0000"/>
                    </a:solidFill>
                  </a:rPr>
                  <a:t>linear functions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/>
                  <a:t>!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𝑆𝑈𝑀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/>
              </a:p>
              <a:p>
                <a:r>
                  <a:rPr lang="en-US"/>
                  <a:t>(But not linear as functions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/>
                  <a:t>!)</a:t>
                </a:r>
              </a:p>
              <a:p>
                <a:r>
                  <a:rPr lang="en-US">
                    <a:effectLst/>
                    <a:latin typeface="Consolas" panose="020B0609020204030204" pitchFamily="49" charset="0"/>
                  </a:rPr>
                  <a:t>SELECT SUM(c) FROM I</a:t>
                </a:r>
              </a:p>
              <a:p>
                <a:endParaRPr lang="en-US">
                  <a:latin typeface="Consolas" panose="020B0609020204030204" pitchFamily="49" charset="0"/>
                </a:endParaRPr>
              </a:p>
              <a:p>
                <a:endParaRPr lang="en-US">
                  <a:latin typeface="Consolas" panose="020B0609020204030204" pitchFamily="49" charset="0"/>
                </a:endParaRPr>
              </a:p>
              <a:p>
                <a:r>
                  <a:rPr lang="en-US" err="1"/>
                  <a:t>makeset</a:t>
                </a:r>
                <a:r>
                  <a:rPr lang="en-US"/>
                  <a:t> converts a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scalar into a singleton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-set</a:t>
                </a:r>
              </a:p>
              <a:p>
                <a:r>
                  <a:rPr lang="en-US" err="1"/>
                  <a:t>makeset</a:t>
                </a:r>
                <a:r>
                  <a:rPr lang="en-US"/>
                  <a:t>(5)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5↦1 }</m:t>
                    </m:r>
                  </m:oMath>
                </a14:m>
                <a:endParaRPr lang="en-US"/>
              </a:p>
              <a:p>
                <a:r>
                  <a:rPr lang="en-US" err="1"/>
                  <a:t>makeset</a:t>
                </a:r>
                <a:r>
                  <a:rPr lang="en-US"/>
                  <a:t> is </a:t>
                </a:r>
                <a:r>
                  <a:rPr lang="en-US" b="1"/>
                  <a:t>not</a:t>
                </a:r>
                <a:r>
                  <a:rPr lang="en-US"/>
                  <a:t> linear, but it is not expensive to incrementalize</a:t>
                </a:r>
              </a:p>
              <a:p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B66974-8065-473F-802C-B1917528A3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08794"/>
                <a:ext cx="10515600" cy="5183891"/>
              </a:xfrm>
              <a:blipFill>
                <a:blip r:embed="rId2"/>
                <a:stretch>
                  <a:fillRect l="-1043" t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B6E6D-9F06-4612-A02B-C4E90D2F1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F4A497-943D-4E6B-84E6-EBC92FEF0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574" y="4200739"/>
            <a:ext cx="62198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3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D754D-0A7D-87F9-08A4-67FADABDD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Non-linear aggregations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646301-3E5E-F8AC-7BB8-D8B966522A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E.g., min, max</a:t>
                </a:r>
              </a:p>
              <a:p>
                <a:r>
                  <a:rPr lang="en-US"/>
                  <a:t>… or their generalization, top-K</a:t>
                </a:r>
              </a:p>
              <a:p>
                <a:r>
                  <a:rPr lang="en-US"/>
                  <a:t>These are not linear on a group structure</a:t>
                </a:r>
                <a:br>
                  <a:rPr lang="en-US"/>
                </a:br>
                <a:r>
                  <a:rPr lang="en-US"/>
                  <a:t>(they are linear on a monoid… but can’t handle negation)</a:t>
                </a:r>
              </a:p>
              <a:p>
                <a:r>
                  <a:rPr lang="en-US"/>
                  <a:t>Implemented using the “brute force” formula: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∘(↑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/>
              </a:p>
              <a:p>
                <a:r>
                  <a:rPr lang="en-US"/>
                  <a:t>The integral is there to “remember” the full set</a:t>
                </a:r>
              </a:p>
              <a:p>
                <a:r>
                  <a:rPr lang="en-US"/>
                  <a:t>Can be built efficiently (log work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/>
                  <a:t>) using a priority queue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646301-3E5E-F8AC-7BB8-D8B966522A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784CF-CD4C-AE73-A40C-B9391091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748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F8AC52F-3FF1-02C3-0A9E-6BD63213E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994" y="1941512"/>
            <a:ext cx="6386911" cy="19002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03EC3A-F0CE-F96C-EABD-BA82B4F0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Parallelization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21F654-EC5E-D689-9D16-7BE6635FF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Join on two threads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Volcano “exchange” operator (from 2 threads to 3 threads)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98874-9F28-C6CD-A267-64EB7DEA4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29234-6C77-4B87-83DA-B76D62011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219" y="4402137"/>
            <a:ext cx="2895600" cy="235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474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402AA4B-871C-41B6-9AB3-2CC65A0E049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26262" y="365125"/>
                <a:ext cx="11339476" cy="1325563"/>
              </a:xfrm>
            </p:spPr>
            <p:txBody>
              <a:bodyPr/>
              <a:lstStyle/>
              <a:p>
                <a:r>
                  <a:rPr lang="en-US"/>
                  <a:t>Theorem: this circuit computes fixed-point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402AA4B-871C-41B6-9AB3-2CC65A0E04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26262" y="365125"/>
                <a:ext cx="11339476" cy="1325563"/>
              </a:xfrm>
              <a:blipFill>
                <a:blip r:embed="rId2"/>
                <a:stretch>
                  <a:fillRect l="-2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7484C62-A2E8-C564-5E72-1D3D0A59EE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016251"/>
                <a:ext cx="10515600" cy="3705224"/>
              </a:xfrm>
            </p:spPr>
            <p:txBody>
              <a:bodyPr>
                <a:normAutofit/>
              </a:bodyPr>
              <a:lstStyle/>
              <a:p>
                <a:r>
                  <a:rPr lang="en-US">
                    <a:latin typeface="Cambria Math" panose="02040503050406030204" pitchFamily="18" charset="0"/>
                  </a:rPr>
                  <a:t>Denote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>
                    <a:latin typeface="Cambria Math" panose="02040503050406030204" pitchFamily="18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>
                    <a:latin typeface="Cambria Math" panose="02040503050406030204" pitchFamily="18" charset="0"/>
                  </a:rPr>
                  <a:t> is the value of input </a:t>
                </a:r>
                <a:r>
                  <a:rPr lang="en-US">
                    <a:latin typeface="Consolas" panose="020B0609020204030204" pitchFamily="49" charset="0"/>
                  </a:rPr>
                  <a:t>I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0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endParaRPr lang="en-US"/>
              </a:p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𝑜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𝑜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endParaRPr lang="en-US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US" b="0"/>
              </a:p>
              <a:p>
                <a:r>
                  <a:rPr lang="en-US"/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+1]</m:t>
                    </m:r>
                  </m:oMath>
                </a14:m>
                <a:r>
                  <a:rPr lang="en-US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/>
              </a:p>
              <a:p>
                <a:r>
                  <a:rPr lang="en-US"/>
                  <a:t>Starting 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/>
                  <a:t> all outputs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/>
                  <a:t> are 0</a:t>
                </a:r>
              </a:p>
              <a:p>
                <a:r>
                  <a:rPr lang="en-US"/>
                  <a:t>(But computation may never converge)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7484C62-A2E8-C564-5E72-1D3D0A59EE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016251"/>
                <a:ext cx="10515600" cy="3705224"/>
              </a:xfrm>
              <a:blipFill>
                <a:blip r:embed="rId3"/>
                <a:stretch>
                  <a:fillRect l="-1043" t="-3289" b="-1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DECA5-9FA0-6349-55AD-746144736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EEF867-A3BF-DC67-179D-BD1C5112A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858" y="1564089"/>
            <a:ext cx="4769095" cy="12573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FE00C5-AC64-B2EF-8DC8-74820A0F87E6}"/>
                  </a:ext>
                </a:extLst>
              </p:cNvPr>
              <p:cNvSpPr txBox="1"/>
              <p:nvPr/>
            </p:nvSpPr>
            <p:spPr>
              <a:xfrm>
                <a:off x="5912969" y="1564089"/>
                <a:ext cx="3660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FE00C5-AC64-B2EF-8DC8-74820A0F8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2969" y="1564089"/>
                <a:ext cx="36606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043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084833"/>
            <a:ext cx="5789403" cy="409213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Incremental View Maintenance</a:t>
            </a:r>
          </a:p>
          <a:p>
            <a:r>
              <a:rPr lang="en-US" b="1" dirty="0"/>
              <a:t>Stream computations</a:t>
            </a:r>
          </a:p>
          <a:p>
            <a:r>
              <a:rPr lang="en-US" dirty="0"/>
              <a:t>Databases as streaming systems</a:t>
            </a:r>
          </a:p>
          <a:p>
            <a:r>
              <a:rPr lang="en-US" dirty="0"/>
              <a:t>Incremental computation on streams</a:t>
            </a:r>
          </a:p>
          <a:p>
            <a:r>
              <a:rPr lang="en-US" dirty="0"/>
              <a:t>SQL in DBSP</a:t>
            </a:r>
          </a:p>
          <a:p>
            <a:r>
              <a:rPr lang="en-US" dirty="0"/>
              <a:t>Implementation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619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806049-3386-4A92-B9A2-4CF211726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717" y="3497723"/>
            <a:ext cx="10006292" cy="2024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838195-5482-4BB4-88FA-2198D2651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Transitive 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D3922-4666-4BB5-94C8-C6F8B84B0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latin typeface="Consolas" panose="020B0609020204030204" pitchFamily="49" charset="0"/>
              </a:rPr>
              <a:t>reach(x, y) :- edge(x, y).</a:t>
            </a:r>
          </a:p>
          <a:p>
            <a:pPr marL="0" indent="0">
              <a:buNone/>
            </a:pPr>
            <a:r>
              <a:rPr lang="en-US">
                <a:latin typeface="Consolas" panose="020B0609020204030204" pitchFamily="49" charset="0"/>
              </a:rPr>
              <a:t>reach(x, y) :- edge(x, z), reach(z, y).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6CEC3-ED7E-4228-8B47-AAB1D4A7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8B181-F36D-4C7F-88AD-28F37ACB1B5B}"/>
              </a:ext>
            </a:extLst>
          </p:cNvPr>
          <p:cNvSpPr txBox="1"/>
          <p:nvPr/>
        </p:nvSpPr>
        <p:spPr>
          <a:xfrm>
            <a:off x="10520579" y="3998269"/>
            <a:ext cx="115146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>
                <a:latin typeface="Consolas" panose="020B0609020204030204" pitchFamily="49" charset="0"/>
              </a:rPr>
              <a:t>reach</a:t>
            </a:r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1B271C-32DB-4E3A-B31B-F1D205183E6A}"/>
              </a:ext>
            </a:extLst>
          </p:cNvPr>
          <p:cNvSpPr txBox="1"/>
          <p:nvPr/>
        </p:nvSpPr>
        <p:spPr>
          <a:xfrm>
            <a:off x="496109" y="3998269"/>
            <a:ext cx="92703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>
                <a:latin typeface="Consolas" panose="020B0609020204030204" pitchFamily="49" charset="0"/>
              </a:rPr>
              <a:t>edge</a:t>
            </a:r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E502AE-0390-4AA5-8083-31C913E81DA3}"/>
              </a:ext>
            </a:extLst>
          </p:cNvPr>
          <p:cNvSpPr txBox="1"/>
          <p:nvPr/>
        </p:nvSpPr>
        <p:spPr>
          <a:xfrm>
            <a:off x="3137647" y="4275268"/>
            <a:ext cx="6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edge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8D40B3-F83A-447A-AA5C-F8D10D291913}"/>
              </a:ext>
            </a:extLst>
          </p:cNvPr>
          <p:cNvSpPr txBox="1"/>
          <p:nvPr/>
        </p:nvSpPr>
        <p:spPr>
          <a:xfrm>
            <a:off x="5934878" y="5041662"/>
            <a:ext cx="176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join(edge, reach)</a:t>
            </a:r>
          </a:p>
        </p:txBody>
      </p:sp>
    </p:spTree>
    <p:extLst>
      <p:ext uri="{BB962C8B-B14F-4D97-AF65-F5344CB8AC3E}">
        <p14:creationId xmlns:p14="http://schemas.microsoft.com/office/powerpoint/2010/main" val="18412367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A9BD0C-9C5C-39E3-4051-07ECAC10F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857" y="1544951"/>
            <a:ext cx="4769095" cy="1257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9D20C4-8075-9F97-5EB5-1327230CD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048" y="3950619"/>
            <a:ext cx="3949903" cy="1181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3E64D4-4004-4B5B-BDA7-2A65150D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Semi-naïve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B7CA4-7B1B-469B-AD0B-39055CADB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7DB40-1593-4214-B73D-1929F7F77B2D}"/>
                  </a:ext>
                </a:extLst>
              </p:cNvPr>
              <p:cNvSpPr txBox="1"/>
              <p:nvPr/>
            </p:nvSpPr>
            <p:spPr>
              <a:xfrm>
                <a:off x="5659194" y="3070058"/>
                <a:ext cx="130291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7DB40-1593-4214-B73D-1929F7F77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194" y="3070058"/>
                <a:ext cx="130291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9040013-12CB-43FF-8138-85F30471072F}"/>
              </a:ext>
            </a:extLst>
          </p:cNvPr>
          <p:cNvSpPr txBox="1"/>
          <p:nvPr/>
        </p:nvSpPr>
        <p:spPr>
          <a:xfrm>
            <a:off x="1643009" y="5673953"/>
            <a:ext cx="8566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Cycle rule =&gt; correctness of semi-naïve Datalog evaluation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D7E54D-7B01-4A90-B2DA-46AE56BF5BAA}"/>
              </a:ext>
            </a:extLst>
          </p:cNvPr>
          <p:cNvSpPr/>
          <p:nvPr/>
        </p:nvSpPr>
        <p:spPr>
          <a:xfrm>
            <a:off x="5001809" y="1398990"/>
            <a:ext cx="2331319" cy="15073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42F7DA-D8C9-E936-1154-D276782F8BD7}"/>
              </a:ext>
            </a:extLst>
          </p:cNvPr>
          <p:cNvSpPr/>
          <p:nvPr/>
        </p:nvSpPr>
        <p:spPr>
          <a:xfrm>
            <a:off x="5264507" y="3769352"/>
            <a:ext cx="1445676" cy="15436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4463-FB28-372C-8A1B-C86594B1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Streaming, incremental, recursive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4591C-89CE-2359-9EF8-28FF28F14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24" y="1825625"/>
            <a:ext cx="11178988" cy="4351338"/>
          </a:xfrm>
        </p:spPr>
        <p:txBody>
          <a:bodyPr/>
          <a:lstStyle/>
          <a:p>
            <a:r>
              <a:rPr lang="en-US"/>
              <a:t>So far we have implemented a recursive </a:t>
            </a:r>
            <a:r>
              <a:rPr lang="en-US" b="1"/>
              <a:t>non-streaming</a:t>
            </a:r>
            <a:r>
              <a:rPr lang="en-US"/>
              <a:t> query</a:t>
            </a:r>
          </a:p>
          <a:p>
            <a:r>
              <a:rPr lang="en-US"/>
              <a:t>To make it incremental we apply the same recipe as before…</a:t>
            </a:r>
          </a:p>
          <a:p>
            <a:r>
              <a:rPr lang="en-US"/>
              <a:t>… treating the non-streaming query as a black-box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524B6-2378-8976-F7AD-FF88C28A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82</a:t>
            </a:fld>
            <a:endParaRPr lang="en-US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C20C098-349D-7F03-BCB1-6ED11ED33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52828" y="3299107"/>
            <a:ext cx="4915430" cy="342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945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BC2B1D9-2924-D0EC-44CF-09E9C2F1D3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8" r="9564"/>
          <a:stretch/>
        </p:blipFill>
        <p:spPr>
          <a:xfrm>
            <a:off x="2026850" y="5203582"/>
            <a:ext cx="3577537" cy="10541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5B71EE-2918-46DA-86F1-6663236D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7363"/>
            <a:ext cx="10515600" cy="1325563"/>
          </a:xfrm>
        </p:spPr>
        <p:txBody>
          <a:bodyPr/>
          <a:lstStyle/>
          <a:p>
            <a:r>
              <a:rPr lang="en-US"/>
              <a:t>Lifting and loops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16C309-AF9C-413C-9AA3-2EEC85F036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6983" y="1138518"/>
                <a:ext cx="11624031" cy="5020603"/>
              </a:xfrm>
            </p:spPr>
            <p:txBody>
              <a:bodyPr/>
              <a:lstStyle/>
              <a:p>
                <a:endParaRPr lang="en-US"/>
              </a:p>
              <a:p>
                <a:r>
                  <a:rPr lang="en-US"/>
                  <a:t>A circuit like                                                      implements a query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/>
                  <a:t> </a:t>
                </a:r>
                <a:br>
                  <a:rPr lang="en-US"/>
                </a:br>
                <a:endParaRPr lang="en-US"/>
              </a:p>
              <a:p>
                <a:r>
                  <a:rPr lang="en-US"/>
                  <a:t>Use the definition: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∘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/>
                </a:br>
                <a:r>
                  <a:rPr lang="en-US"/>
                  <a:t>by treating the entire circuit like a scalar operator!</a:t>
                </a:r>
              </a:p>
              <a:p>
                <a:r>
                  <a:rPr lang="en-US" b="1"/>
                  <a:t>Theorem</a:t>
                </a:r>
                <a:r>
                  <a:rPr lang="en-US"/>
                  <a:t>: lifting a circuit is the same a lifting every operator</a:t>
                </a:r>
              </a:p>
              <a:p>
                <a:pPr lvl="1"/>
                <a:r>
                  <a:rPr lang="en-US"/>
                  <a:t>Works even for loops</a:t>
                </a:r>
              </a:p>
              <a:p>
                <a:pPr marL="457200" lvl="1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16C309-AF9C-413C-9AA3-2EEC85F036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6983" y="1138518"/>
                <a:ext cx="11624031" cy="5020603"/>
              </a:xfrm>
              <a:blipFill>
                <a:blip r:embed="rId3"/>
                <a:stretch>
                  <a:fillRect l="-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02D26-9A8E-4A6E-B6DE-4E08582A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DEA843-6F0B-1AE4-03E0-86E966A34A94}"/>
                  </a:ext>
                </a:extLst>
              </p:cNvPr>
              <p:cNvSpPr txBox="1"/>
              <p:nvPr/>
            </p:nvSpPr>
            <p:spPr>
              <a:xfrm>
                <a:off x="817252" y="4938733"/>
                <a:ext cx="525353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latin typeface="Cambria Math" panose="02040503050406030204" pitchFamily="18" charset="0"/>
                        </a:rPr>
                        <m:t>↑(                 )</m:t>
                      </m:r>
                    </m:oMath>
                  </m:oMathPara>
                </a14:m>
                <a:endParaRPr lang="en-US" sz="72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DEA843-6F0B-1AE4-03E0-86E966A34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52" y="4938733"/>
                <a:ext cx="5253537" cy="12003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0AC45BDB-53C5-99D2-EA9D-A490C4678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132" y="1512926"/>
            <a:ext cx="3726227" cy="64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4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4463-FB28-372C-8A1B-C86594B1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incremental recursive queries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524B6-2378-8976-F7AD-FF88C28A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1007E-7741-1C34-7B46-5D679EDCF1A0}"/>
              </a:ext>
            </a:extLst>
          </p:cNvPr>
          <p:cNvSpPr txBox="1"/>
          <p:nvPr/>
        </p:nvSpPr>
        <p:spPr>
          <a:xfrm>
            <a:off x="747869" y="5699201"/>
            <a:ext cx="3548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Apply chain and cycle rules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3C260371-C88B-BA43-7325-E4B425A700DE}"/>
              </a:ext>
            </a:extLst>
          </p:cNvPr>
          <p:cNvSpPr/>
          <p:nvPr/>
        </p:nvSpPr>
        <p:spPr>
          <a:xfrm>
            <a:off x="7777744" y="4838853"/>
            <a:ext cx="667009" cy="568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0403C3-A329-8DDD-AEB4-4957D30C5144}"/>
              </a:ext>
            </a:extLst>
          </p:cNvPr>
          <p:cNvSpPr txBox="1"/>
          <p:nvPr/>
        </p:nvSpPr>
        <p:spPr>
          <a:xfrm>
            <a:off x="648419" y="3538791"/>
            <a:ext cx="3000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Incremental streaming</a:t>
            </a:r>
          </a:p>
          <a:p>
            <a:r>
              <a:rPr lang="en-US" sz="2400"/>
              <a:t>recursive query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6D1872-373E-2AC7-DDB2-E985F50AD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84" r="19087"/>
          <a:stretch/>
        </p:blipFill>
        <p:spPr>
          <a:xfrm>
            <a:off x="5667554" y="1690688"/>
            <a:ext cx="3778371" cy="11084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E73301-5870-E947-EEE5-282B95F041EC}"/>
              </a:ext>
            </a:extLst>
          </p:cNvPr>
          <p:cNvSpPr txBox="1"/>
          <p:nvPr/>
        </p:nvSpPr>
        <p:spPr>
          <a:xfrm>
            <a:off x="648419" y="1627589"/>
            <a:ext cx="3617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Non-incremental streaming</a:t>
            </a:r>
          </a:p>
          <a:p>
            <a:r>
              <a:rPr lang="en-US" sz="2400"/>
              <a:t>recursive query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B8F6756-9B1E-70CC-0C3C-B33CBBC88DF3}"/>
              </a:ext>
            </a:extLst>
          </p:cNvPr>
          <p:cNvSpPr/>
          <p:nvPr/>
        </p:nvSpPr>
        <p:spPr>
          <a:xfrm>
            <a:off x="7777744" y="2890332"/>
            <a:ext cx="667009" cy="568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18FF3B-7E4C-8D50-04E6-9605EE9B5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278" y="5407621"/>
            <a:ext cx="4502381" cy="11430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C2F5D1-DDD8-F3C7-B872-4807B171B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503" y="3564660"/>
            <a:ext cx="5397777" cy="100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867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28073D-426E-87F1-2084-8925F5ECF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640" y="4990345"/>
            <a:ext cx="5397777" cy="10097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E68F91-567D-407A-B65F-1D093267E5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/>
                  <a:t> is defined for any group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/>
                  <a:t> itself is a group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/>
                  <a:t> is a group!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E68F91-567D-407A-B65F-1D093267E5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D0B826C6-614A-47CA-9972-56734D77C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Streams of Streams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A36B3-AE13-4F39-AB15-C31AE6CBF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85</a:t>
            </a:fld>
            <a:endParaRPr lang="en-US"/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F1902AC5-EE08-F000-51CD-D6EBA660BE37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 rot="16200000" flipH="1">
            <a:off x="2470921" y="2280373"/>
            <a:ext cx="1889265" cy="4034118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7585CD9-9A08-5554-E54F-652F3427E543}"/>
              </a:ext>
            </a:extLst>
          </p:cNvPr>
          <p:cNvSpPr/>
          <p:nvPr/>
        </p:nvSpPr>
        <p:spPr>
          <a:xfrm>
            <a:off x="1147482" y="2931459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6A9A87-AD9E-FA8C-162B-3D74C2CEFBC6}"/>
              </a:ext>
            </a:extLst>
          </p:cNvPr>
          <p:cNvSpPr/>
          <p:nvPr/>
        </p:nvSpPr>
        <p:spPr>
          <a:xfrm>
            <a:off x="3424517" y="2375180"/>
            <a:ext cx="394447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734928-8E16-7C02-206D-C1AAAE5E537A}"/>
              </a:ext>
            </a:extLst>
          </p:cNvPr>
          <p:cNvSpPr/>
          <p:nvPr/>
        </p:nvSpPr>
        <p:spPr>
          <a:xfrm>
            <a:off x="5181600" y="5242065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E08532-87DF-69C2-3013-43FEAC33DCC8}"/>
              </a:ext>
            </a:extLst>
          </p:cNvPr>
          <p:cNvSpPr/>
          <p:nvPr/>
        </p:nvSpPr>
        <p:spPr>
          <a:xfrm>
            <a:off x="4267200" y="5233101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4AA3C994-00FC-ABFD-AB2F-E755BC839352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818964" y="2585851"/>
            <a:ext cx="251012" cy="2630692"/>
          </a:xfrm>
          <a:prstGeom prst="bentConnector2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D936C902-8905-9DC7-C0FC-D638995F43C6}"/>
              </a:ext>
            </a:extLst>
          </p:cNvPr>
          <p:cNvSpPr/>
          <p:nvPr/>
        </p:nvSpPr>
        <p:spPr>
          <a:xfrm>
            <a:off x="7433982" y="5233100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BAF88728-458A-8C61-E211-3EB9B213F785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818964" y="2585851"/>
            <a:ext cx="4364284" cy="2508401"/>
          </a:xfrm>
          <a:prstGeom prst="bentConnector3">
            <a:avLst>
              <a:gd name="adj1" fmla="val 100014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71B3896E-7B63-5B9C-356E-29F43CD56599}"/>
              </a:ext>
            </a:extLst>
          </p:cNvPr>
          <p:cNvSpPr/>
          <p:nvPr/>
        </p:nvSpPr>
        <p:spPr>
          <a:xfrm>
            <a:off x="6502655" y="5273639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2FC9A721-027A-E170-C4D5-BEC20AF1B56B}"/>
              </a:ext>
            </a:extLst>
          </p:cNvPr>
          <p:cNvCxnSpPr>
            <a:cxnSpLocks/>
            <a:stCxn id="9" idx="2"/>
            <a:endCxn id="42" idx="0"/>
          </p:cNvCxnSpPr>
          <p:nvPr/>
        </p:nvCxnSpPr>
        <p:spPr>
          <a:xfrm rot="16200000" flipH="1">
            <a:off x="3115661" y="1635632"/>
            <a:ext cx="1920839" cy="5355173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6317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9BF40-A43A-3396-60D0-353DC39E3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Streams of streams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0CEF40-C9F5-8AAF-86BD-EAFDB616EE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70089"/>
                <a:ext cx="10515600" cy="1603375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/>
                  <a:t>The math works out fine</a:t>
                </a:r>
              </a:p>
              <a:p>
                <a:r>
                  <a:rPr lang="en-US"/>
                  <a:t>Even for higher dimensions</a:t>
                </a:r>
              </a:p>
              <a:p>
                <a:r>
                  <a:rPr lang="en-US"/>
                  <a:t>But it becomes less intuitive</a:t>
                </a:r>
              </a:p>
              <a:p>
                <a:r>
                  <a:rPr lang="en-US"/>
                  <a:t>In particular,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and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↑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/>
                  <a:t> are very different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0CEF40-C9F5-8AAF-86BD-EAFDB616EE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70089"/>
                <a:ext cx="10515600" cy="1603375"/>
              </a:xfrm>
              <a:blipFill>
                <a:blip r:embed="rId2"/>
                <a:stretch>
                  <a:fillRect l="-928" t="-9506" b="-9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36E4C-553B-BF76-AD2B-9202B1A1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6715A-7442-0C44-D65C-B5270CBC6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797" y="1481544"/>
            <a:ext cx="3118937" cy="15443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B39928-014B-FFE0-F4F6-F0751EF9263C}"/>
              </a:ext>
            </a:extLst>
          </p:cNvPr>
          <p:cNvSpPr txBox="1"/>
          <p:nvPr/>
        </p:nvSpPr>
        <p:spPr>
          <a:xfrm>
            <a:off x="8545859" y="1049308"/>
            <a:ext cx="1643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Loop iterations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43DF52E-680D-B115-ACC3-59D3538288C4}"/>
              </a:ext>
            </a:extLst>
          </p:cNvPr>
          <p:cNvSpPr/>
          <p:nvPr/>
        </p:nvSpPr>
        <p:spPr>
          <a:xfrm>
            <a:off x="8545859" y="1329776"/>
            <a:ext cx="1821924" cy="240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555196A-0473-293B-3D45-A513AEAA00E4}"/>
              </a:ext>
            </a:extLst>
          </p:cNvPr>
          <p:cNvSpPr/>
          <p:nvPr/>
        </p:nvSpPr>
        <p:spPr>
          <a:xfrm>
            <a:off x="10624637" y="1631503"/>
            <a:ext cx="264193" cy="1244409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0B846D-6FB6-086C-D4EA-8E70BB2F6CF4}"/>
              </a:ext>
            </a:extLst>
          </p:cNvPr>
          <p:cNvSpPr txBox="1"/>
          <p:nvPr/>
        </p:nvSpPr>
        <p:spPr>
          <a:xfrm rot="16200000">
            <a:off x="10389520" y="2061664"/>
            <a:ext cx="1351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Transactions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EA6D53-2F69-3A2D-C87E-E3CD4D73C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71" y="4055762"/>
            <a:ext cx="3817598" cy="1712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AA1411-6FC9-25EF-FCC6-3515D0E1F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653" y="4095741"/>
            <a:ext cx="4132412" cy="1712951"/>
          </a:xfrm>
          <a:prstGeom prst="rect">
            <a:avLst/>
          </a:prstGeom>
        </p:spPr>
      </p:pic>
      <p:sp>
        <p:nvSpPr>
          <p:cNvPr id="17" name="Arrow: Down 16">
            <a:extLst>
              <a:ext uri="{FF2B5EF4-FFF2-40B4-BE49-F238E27FC236}">
                <a16:creationId xmlns:a16="http://schemas.microsoft.com/office/drawing/2014/main" id="{264B8B8A-0BB7-5CBA-5631-E3519AD62483}"/>
              </a:ext>
            </a:extLst>
          </p:cNvPr>
          <p:cNvSpPr/>
          <p:nvPr/>
        </p:nvSpPr>
        <p:spPr>
          <a:xfrm>
            <a:off x="4543722" y="4322802"/>
            <a:ext cx="264193" cy="1244409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748AEA-4814-16C9-51BD-B5B7C1D3EDD0}"/>
              </a:ext>
            </a:extLst>
          </p:cNvPr>
          <p:cNvSpPr txBox="1"/>
          <p:nvPr/>
        </p:nvSpPr>
        <p:spPr>
          <a:xfrm rot="16200000">
            <a:off x="4412956" y="4691510"/>
            <a:ext cx="1195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Shift down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C34733-4547-62C4-D9F3-C302DC273D5F}"/>
              </a:ext>
            </a:extLst>
          </p:cNvPr>
          <p:cNvSpPr txBox="1"/>
          <p:nvPr/>
        </p:nvSpPr>
        <p:spPr>
          <a:xfrm>
            <a:off x="8545859" y="3712467"/>
            <a:ext cx="110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Shift right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5DCE5E20-9DAD-FBF5-FC4C-5F5378DFA791}"/>
              </a:ext>
            </a:extLst>
          </p:cNvPr>
          <p:cNvSpPr/>
          <p:nvPr/>
        </p:nvSpPr>
        <p:spPr>
          <a:xfrm>
            <a:off x="8211479" y="3995526"/>
            <a:ext cx="1821924" cy="240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BDCC8-CBCA-4556-8A8B-D9144A005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Transitive, reflexive 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B9908-AFC4-4CA2-B39B-EA2758CD9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input relation</a:t>
            </a:r>
            <a:r>
              <a:rPr lang="en-US" sz="3200">
                <a:effectLst/>
                <a:latin typeface="Courier New" panose="02070309020205020404" pitchFamily="49" charset="0"/>
              </a:rPr>
              <a:t> E(h: Node, t: Node)</a:t>
            </a:r>
            <a:endParaRPr lang="en-US" sz="3200"/>
          </a:p>
          <a:p>
            <a:pPr marL="0" indent="0">
              <a:buNone/>
            </a:pPr>
            <a:r>
              <a:rPr lang="en-US" sz="320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output relation</a:t>
            </a:r>
            <a:r>
              <a:rPr lang="en-US" sz="3200">
                <a:effectLst/>
                <a:latin typeface="Courier New" panose="02070309020205020404" pitchFamily="49" charset="0"/>
              </a:rPr>
              <a:t> R(s: Node, t: Node)</a:t>
            </a:r>
          </a:p>
          <a:p>
            <a:pPr marL="0" indent="0">
              <a:buNone/>
            </a:pPr>
            <a:br>
              <a:rPr lang="en-US" sz="3200"/>
            </a:br>
            <a:r>
              <a:rPr lang="en-US" sz="3200">
                <a:effectLst/>
                <a:latin typeface="Courier New" panose="02070309020205020404" pitchFamily="49" charset="0"/>
              </a:rPr>
              <a:t>R(x, x) : - E (x, _).</a:t>
            </a:r>
            <a:br>
              <a:rPr lang="en-US" sz="3200"/>
            </a:br>
            <a:r>
              <a:rPr lang="en-US" sz="3200">
                <a:effectLst/>
                <a:latin typeface="Courier New" panose="02070309020205020404" pitchFamily="49" charset="0"/>
              </a:rPr>
              <a:t>R(x, x) : - E (_, x).</a:t>
            </a:r>
            <a:br>
              <a:rPr lang="en-US" sz="3200"/>
            </a:br>
            <a:r>
              <a:rPr lang="en-US" sz="3200">
                <a:effectLst/>
                <a:latin typeface="Courier New" panose="02070309020205020404" pitchFamily="49" charset="0"/>
              </a:rPr>
              <a:t>R(x, y) : - E (x, y).</a:t>
            </a:r>
            <a:br>
              <a:rPr lang="en-US" sz="3200"/>
            </a:br>
            <a:r>
              <a:rPr lang="en-US" sz="3200">
                <a:effectLst/>
                <a:latin typeface="Courier New" panose="02070309020205020404" pitchFamily="49" charset="0"/>
              </a:rPr>
              <a:t>R(x, y) : - E (x, z), R(z, y).</a:t>
            </a:r>
            <a:endParaRPr lang="en-US" sz="3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2001F-873D-4D6F-866C-CA94BFE5E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050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7ACEC-5520-4141-A291-53E9D8AE6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Transitive, reflexive closure: circuit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97D4871-5EFF-49DC-A0A1-FB86EBB8A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6509" y="1911405"/>
            <a:ext cx="5474319" cy="167179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E4A86-F776-4350-B2F3-4D11AFA51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C5E01E-AF75-4190-8AFB-5056866A1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189" y="4014999"/>
            <a:ext cx="6097337" cy="19939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3A25F0-E3C9-4137-82D1-A1C8947BAFE7}"/>
              </a:ext>
            </a:extLst>
          </p:cNvPr>
          <p:cNvSpPr txBox="1"/>
          <p:nvPr/>
        </p:nvSpPr>
        <p:spPr>
          <a:xfrm>
            <a:off x="838200" y="2054022"/>
            <a:ext cx="35734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Non-recursive query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57F7AF-FD6D-4918-A57C-305361E45957}"/>
              </a:ext>
            </a:extLst>
          </p:cNvPr>
          <p:cNvSpPr txBox="1"/>
          <p:nvPr/>
        </p:nvSpPr>
        <p:spPr>
          <a:xfrm>
            <a:off x="838200" y="4801726"/>
            <a:ext cx="3071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Recursive version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7096F20-7DD0-6525-9A90-6D13FD8D3BC2}"/>
              </a:ext>
            </a:extLst>
          </p:cNvPr>
          <p:cNvSpPr/>
          <p:nvPr/>
        </p:nvSpPr>
        <p:spPr>
          <a:xfrm>
            <a:off x="7128479" y="3688140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F428104-695E-4451-1DC7-788AED8CB363}"/>
              </a:ext>
            </a:extLst>
          </p:cNvPr>
          <p:cNvSpPr/>
          <p:nvPr/>
        </p:nvSpPr>
        <p:spPr>
          <a:xfrm>
            <a:off x="7128479" y="6097112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2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  <p:bldP spid="1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1B86-25C1-4436-A5B5-ECBC2BF8F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Transitive, reflexive closure: incrementalize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81022-F387-4FBC-9B46-2FA0FA135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89</a:t>
            </a:fld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B8031C1-C738-4D1A-8577-FC3496E75117}"/>
              </a:ext>
            </a:extLst>
          </p:cNvPr>
          <p:cNvSpPr/>
          <p:nvPr/>
        </p:nvSpPr>
        <p:spPr>
          <a:xfrm>
            <a:off x="5049513" y="3627755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BDE18413-5828-4F3B-445E-73BEEB9AA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0820" y="4282028"/>
            <a:ext cx="6434162" cy="201798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F5FE45-1408-7CF8-D0A0-FFE008292CD3}"/>
              </a:ext>
            </a:extLst>
          </p:cNvPr>
          <p:cNvSpPr txBox="1"/>
          <p:nvPr/>
        </p:nvSpPr>
        <p:spPr>
          <a:xfrm>
            <a:off x="396815" y="2372264"/>
            <a:ext cx="2033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Lifted (streaming)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07F9C3-E2CA-E78D-12EB-BF73C565227A}"/>
              </a:ext>
            </a:extLst>
          </p:cNvPr>
          <p:cNvSpPr txBox="1"/>
          <p:nvPr/>
        </p:nvSpPr>
        <p:spPr>
          <a:xfrm>
            <a:off x="396815" y="5106355"/>
            <a:ext cx="1856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/>
              <a:t>Incrementalized</a:t>
            </a:r>
            <a:endParaRPr lang="en-US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8268B3-EB5B-975E-A6B9-A06AD237B92B}"/>
              </a:ext>
            </a:extLst>
          </p:cNvPr>
          <p:cNvSpPr/>
          <p:nvPr/>
        </p:nvSpPr>
        <p:spPr>
          <a:xfrm>
            <a:off x="8600536" y="4023518"/>
            <a:ext cx="689104" cy="87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FEF863-4350-0231-B56E-B7BB4D8A1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747" y="1318085"/>
            <a:ext cx="5878307" cy="21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9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7276-D14A-4D34-A879-77D79FC7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Dataflow graphs (query plans)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178E5-FD07-46C1-B7E1-195BFA03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/>
              <p:nvPr/>
            </p:nvSpPr>
            <p:spPr>
              <a:xfrm>
                <a:off x="4455246" y="3976657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246" y="3976657"/>
                <a:ext cx="732366" cy="5164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6396B-A576-4DCF-8B6E-7B420D61CD97}"/>
                  </a:ext>
                </a:extLst>
              </p:cNvPr>
              <p:cNvSpPr txBox="1"/>
              <p:nvPr/>
            </p:nvSpPr>
            <p:spPr>
              <a:xfrm>
                <a:off x="3582295" y="3976657"/>
                <a:ext cx="390382" cy="513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i="1" baseline="-25000" dirty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800" i="1" baseline="-250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6396B-A576-4DCF-8B6E-7B420D61C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295" y="3976657"/>
                <a:ext cx="390382" cy="5132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/>
              <p:nvPr/>
            </p:nvSpPr>
            <p:spPr>
              <a:xfrm>
                <a:off x="5670181" y="437319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181" y="4373199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7D6C1F0-3FB8-4096-8A3D-FB7A6C792B7C}"/>
              </a:ext>
            </a:extLst>
          </p:cNvPr>
          <p:cNvSpPr txBox="1"/>
          <p:nvPr/>
        </p:nvSpPr>
        <p:spPr>
          <a:xfrm>
            <a:off x="6824015" y="4297756"/>
            <a:ext cx="237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/>
              <p:nvPr/>
            </p:nvSpPr>
            <p:spPr>
              <a:xfrm>
                <a:off x="4455246" y="4733030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246" y="4733030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4D4D04-C0F1-49FC-9A36-3178B35D0158}"/>
                  </a:ext>
                </a:extLst>
              </p:cNvPr>
              <p:cNvSpPr txBox="1"/>
              <p:nvPr/>
            </p:nvSpPr>
            <p:spPr>
              <a:xfrm>
                <a:off x="3582295" y="4733030"/>
                <a:ext cx="390382" cy="513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i="1" baseline="-25000" dirty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i="1" baseline="-25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4D4D04-C0F1-49FC-9A36-3178B35D0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295" y="4733030"/>
                <a:ext cx="390382" cy="5132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868D5ED-0751-B18C-BEFD-A36539F80879}"/>
              </a:ext>
            </a:extLst>
          </p:cNvPr>
          <p:cNvSpPr txBox="1"/>
          <p:nvPr/>
        </p:nvSpPr>
        <p:spPr>
          <a:xfrm>
            <a:off x="908756" y="1772356"/>
            <a:ext cx="45755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Boxes = computations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Arrows = values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6456360-8759-D4EF-D01F-95624FB6208C}"/>
              </a:ext>
            </a:extLst>
          </p:cNvPr>
          <p:cNvCxnSpPr>
            <a:cxnSpLocks/>
            <a:stCxn id="8" idx="3"/>
            <a:endCxn id="5" idx="1"/>
          </p:cNvCxnSpPr>
          <p:nvPr/>
        </p:nvCxnSpPr>
        <p:spPr>
          <a:xfrm>
            <a:off x="3972677" y="4233298"/>
            <a:ext cx="482569" cy="159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2FBB9B4-40F4-F864-E276-6D439AB630F0}"/>
              </a:ext>
            </a:extLst>
          </p:cNvPr>
          <p:cNvCxnSpPr>
            <a:cxnSpLocks/>
          </p:cNvCxnSpPr>
          <p:nvPr/>
        </p:nvCxnSpPr>
        <p:spPr>
          <a:xfrm>
            <a:off x="3972676" y="4989671"/>
            <a:ext cx="482569" cy="159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3B630A-F8DA-AC2B-2449-9A014BD6AA6A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5187612" y="4234891"/>
            <a:ext cx="482569" cy="3965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7C83E28-F137-F650-023E-14D53F2DDFEB}"/>
              </a:ext>
            </a:extLst>
          </p:cNvPr>
          <p:cNvCxnSpPr>
            <a:cxnSpLocks/>
            <a:stCxn id="20" idx="3"/>
            <a:endCxn id="9" idx="1"/>
          </p:cNvCxnSpPr>
          <p:nvPr/>
        </p:nvCxnSpPr>
        <p:spPr>
          <a:xfrm flipV="1">
            <a:off x="5187612" y="4631433"/>
            <a:ext cx="482569" cy="35983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27861A5-ADD9-77A9-FFBB-DBE65BE38D18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6402547" y="4625883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Arrow: Up 2">
                <a:extLst>
                  <a:ext uri="{FF2B5EF4-FFF2-40B4-BE49-F238E27FC236}">
                    <a16:creationId xmlns:a16="http://schemas.microsoft.com/office/drawing/2014/main" id="{DC72B2C4-FB3E-8353-C0DF-F175D5D1103E}"/>
                  </a:ext>
                </a:extLst>
              </p:cNvPr>
              <p:cNvSpPr/>
              <p:nvPr/>
            </p:nvSpPr>
            <p:spPr>
              <a:xfrm rot="5400000">
                <a:off x="5120053" y="1938165"/>
                <a:ext cx="417834" cy="2814779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Arrow: Up 2">
                <a:extLst>
                  <a:ext uri="{FF2B5EF4-FFF2-40B4-BE49-F238E27FC236}">
                    <a16:creationId xmlns:a16="http://schemas.microsoft.com/office/drawing/2014/main" id="{DC72B2C4-FB3E-8353-C0DF-F175D5D110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5120053" y="1938165"/>
                <a:ext cx="417834" cy="2814779"/>
              </a:xfrm>
              <a:prstGeom prst="upArrow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717972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CC866A-6669-4F3B-9206-0F583DC49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766" y="4467210"/>
            <a:ext cx="6196073" cy="20179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AFCDD6-F22F-F9CE-1AD2-C092E80FEBE5}"/>
              </a:ext>
            </a:extLst>
          </p:cNvPr>
          <p:cNvSpPr/>
          <p:nvPr/>
        </p:nvSpPr>
        <p:spPr>
          <a:xfrm>
            <a:off x="6818489" y="5787459"/>
            <a:ext cx="2782711" cy="837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6DBA9F-E1CB-4F91-9F18-B3A63DD97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Transitive, reflexive closure: optimize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25039E-AAF4-4253-B7A6-263FC3D2D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24722" y="1905374"/>
            <a:ext cx="6434162" cy="20179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32562-0B4D-411F-AAAE-544F96D6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9BDF64-874B-4791-9749-E0B7399A0A2D}"/>
              </a:ext>
            </a:extLst>
          </p:cNvPr>
          <p:cNvSpPr/>
          <p:nvPr/>
        </p:nvSpPr>
        <p:spPr>
          <a:xfrm>
            <a:off x="10202542" y="1788260"/>
            <a:ext cx="1022506" cy="87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444D18-2FD2-405C-8C30-EB36A3B8BD33}"/>
              </a:ext>
            </a:extLst>
          </p:cNvPr>
          <p:cNvSpPr/>
          <p:nvPr/>
        </p:nvSpPr>
        <p:spPr>
          <a:xfrm>
            <a:off x="10369395" y="5535949"/>
            <a:ext cx="1022506" cy="87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FDEC627-0934-46E6-B82E-5B8F366A1651}"/>
              </a:ext>
            </a:extLst>
          </p:cNvPr>
          <p:cNvSpPr/>
          <p:nvPr/>
        </p:nvSpPr>
        <p:spPr>
          <a:xfrm>
            <a:off x="5894263" y="3940165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052AA1-42D7-B77C-81AA-1DF8705491EC}"/>
              </a:ext>
            </a:extLst>
          </p:cNvPr>
          <p:cNvSpPr/>
          <p:nvPr/>
        </p:nvSpPr>
        <p:spPr>
          <a:xfrm>
            <a:off x="8678174" y="1570008"/>
            <a:ext cx="689104" cy="87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8CB8A5-2760-00DC-A973-D19BA14F75D3}"/>
              </a:ext>
            </a:extLst>
          </p:cNvPr>
          <p:cNvSpPr/>
          <p:nvPr/>
        </p:nvSpPr>
        <p:spPr>
          <a:xfrm>
            <a:off x="6818489" y="5787459"/>
            <a:ext cx="1662123" cy="44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nonlinear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6DC3CB-1C4F-38FB-8624-D0A33E7FA3DC}"/>
              </a:ext>
            </a:extLst>
          </p:cNvPr>
          <p:cNvSpPr txBox="1"/>
          <p:nvPr/>
        </p:nvSpPr>
        <p:spPr>
          <a:xfrm>
            <a:off x="496551" y="2462065"/>
            <a:ext cx="1856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/>
              <a:t>Incrementalized</a:t>
            </a:r>
            <a:endParaRPr lang="en-US" sz="2000"/>
          </a:p>
          <a:p>
            <a:r>
              <a:rPr lang="en-US" sz="2000"/>
              <a:t>(previous)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F5575A-125A-AC42-2979-701B54EE344D}"/>
              </a:ext>
            </a:extLst>
          </p:cNvPr>
          <p:cNvSpPr txBox="1"/>
          <p:nvPr/>
        </p:nvSpPr>
        <p:spPr>
          <a:xfrm>
            <a:off x="496551" y="5335894"/>
            <a:ext cx="2036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Apply chain, cycle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A8950C6-DAA9-6A12-4A31-DC97C94F07D6}"/>
              </a:ext>
            </a:extLst>
          </p:cNvPr>
          <p:cNvSpPr/>
          <p:nvPr/>
        </p:nvSpPr>
        <p:spPr>
          <a:xfrm>
            <a:off x="3871913" y="4907756"/>
            <a:ext cx="1485900" cy="57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0EC3D7-10A0-FD1C-E56D-E28D8EEC5047}"/>
              </a:ext>
            </a:extLst>
          </p:cNvPr>
          <p:cNvSpPr/>
          <p:nvPr/>
        </p:nvSpPr>
        <p:spPr>
          <a:xfrm>
            <a:off x="6478951" y="5307768"/>
            <a:ext cx="1485900" cy="57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0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  <p:bldP spid="5" grpId="0" animBg="1"/>
      <p:bldP spid="1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8B035-8E1E-1127-1DBC-40CCE2538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Transitive, reflexive closure: (bi)linearity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F208B-C6F7-DD97-7CD1-F3A3FA90F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91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24A3483-7CC6-3469-66A8-E2F65ED4C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8814"/>
            <a:ext cx="10515600" cy="4327407"/>
          </a:xfr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F18376-7E10-6F98-9029-479EE67D37B4}"/>
              </a:ext>
            </a:extLst>
          </p:cNvPr>
          <p:cNvSpPr/>
          <p:nvPr/>
        </p:nvSpPr>
        <p:spPr>
          <a:xfrm>
            <a:off x="2588484" y="2083981"/>
            <a:ext cx="3408279" cy="2732567"/>
          </a:xfrm>
          <a:prstGeom prst="roundRect">
            <a:avLst>
              <a:gd name="adj" fmla="val 9289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E995A1C-731D-696D-EFAB-C25887151C03}"/>
              </a:ext>
            </a:extLst>
          </p:cNvPr>
          <p:cNvSpPr/>
          <p:nvPr/>
        </p:nvSpPr>
        <p:spPr>
          <a:xfrm>
            <a:off x="7978588" y="4646426"/>
            <a:ext cx="1624928" cy="142267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53E82F-7FDB-1F8F-6124-7963E62FFFE2}"/>
                  </a:ext>
                </a:extLst>
              </p:cNvPr>
              <p:cNvSpPr txBox="1"/>
              <p:nvPr/>
            </p:nvSpPr>
            <p:spPr>
              <a:xfrm>
                <a:off x="8013659" y="5749532"/>
                <a:ext cx="1548244" cy="344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↑(↑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𝑑𝑖𝑠𝑡𝑖𝑛𝑐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1600" i="1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53E82F-7FDB-1F8F-6124-7963E62FF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3659" y="5749532"/>
                <a:ext cx="1548244" cy="344966"/>
              </a:xfrm>
              <a:prstGeom prst="rect">
                <a:avLst/>
              </a:prstGeom>
              <a:blipFill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46D225-490A-D25B-7911-0E5D64B8DE23}"/>
                  </a:ext>
                </a:extLst>
              </p:cNvPr>
              <p:cNvSpPr txBox="1"/>
              <p:nvPr/>
            </p:nvSpPr>
            <p:spPr>
              <a:xfrm>
                <a:off x="4739860" y="4348919"/>
                <a:ext cx="1349728" cy="4676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↑</m:t>
                              </m:r>
                              <m:sSup>
                                <m:s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↑⋈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 i="0" dirty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i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46D225-490A-D25B-7911-0E5D64B8D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860" y="4348919"/>
                <a:ext cx="1349728" cy="4676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6D322AB-0DB4-91A9-9BBD-9F33CF4943A5}"/>
              </a:ext>
            </a:extLst>
          </p:cNvPr>
          <p:cNvSpPr/>
          <p:nvPr/>
        </p:nvSpPr>
        <p:spPr>
          <a:xfrm>
            <a:off x="7532141" y="4527177"/>
            <a:ext cx="2526260" cy="19651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34D55AC-E562-5A4D-B8BB-85A2253F27E4}"/>
                  </a:ext>
                </a:extLst>
              </p:cNvPr>
              <p:cNvSpPr txBox="1"/>
              <p:nvPr/>
            </p:nvSpPr>
            <p:spPr>
              <a:xfrm>
                <a:off x="7643526" y="6119891"/>
                <a:ext cx="1836015" cy="4260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↑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↑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𝑑𝑖𝑠𝑡𝑖𝑛𝑐𝑡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1600" i="1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34D55AC-E562-5A4D-B8BB-85A2253F2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526" y="6119891"/>
                <a:ext cx="1836015" cy="4260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048087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3CCDB-C301-4CC7-9980-75C9BFBF3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" y="365125"/>
            <a:ext cx="11795759" cy="1325563"/>
          </a:xfrm>
        </p:spPr>
        <p:txBody>
          <a:bodyPr/>
          <a:lstStyle/>
          <a:p>
            <a:r>
              <a:rPr lang="en-US"/>
              <a:t>DBSP vs Differential Dataflow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23FD5-3B58-40F8-B208-B317B74BDA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453" y="1589164"/>
                <a:ext cx="11579997" cy="4767186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DBSP is inspired by DD</a:t>
                </a:r>
              </a:p>
              <a:p>
                <a:r>
                  <a:rPr lang="en-US" sz="2400">
                    <a:hlinkClick r:id="rId2"/>
                  </a:rPr>
                  <a:t>https://github.com/TimelyDataflow/differential-dataflow</a:t>
                </a:r>
                <a:r>
                  <a:rPr lang="en-US"/>
                  <a:t> </a:t>
                </a:r>
              </a:p>
              <a:p>
                <a:r>
                  <a:rPr lang="en-US"/>
                  <a:t>DBSP is much simpler than DD</a:t>
                </a:r>
              </a:p>
              <a:p>
                <a:pPr lvl="1"/>
                <a:r>
                  <a:rPr lang="en-US"/>
                  <a:t>DD has the notion of “change” built-in</a:t>
                </a:r>
              </a:p>
              <a:p>
                <a:pPr lvl="1"/>
                <a:r>
                  <a:rPr lang="en-US"/>
                  <a:t>In DBSP the changes are obtained by using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/>
              </a:p>
              <a:p>
                <a:r>
                  <a:rPr lang="en-US"/>
                  <a:t>DD is more general</a:t>
                </a:r>
              </a:p>
              <a:p>
                <a:pPr lvl="1"/>
                <a:r>
                  <a:rPr lang="en-US"/>
                  <a:t>DBSP requires that input changes are streamed in time order</a:t>
                </a:r>
              </a:p>
              <a:p>
                <a:pPr lvl="1"/>
                <a:r>
                  <a:rPr lang="en-US"/>
                  <a:t>In DD changes can be made at any time, not just in time order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23FD5-3B58-40F8-B208-B317B74BDA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453" y="1589164"/>
                <a:ext cx="11579997" cy="4767186"/>
              </a:xfrm>
              <a:blipFill>
                <a:blip r:embed="rId3"/>
                <a:stretch>
                  <a:fillRect l="-947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26322-8D55-4702-8174-35A5E5E46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85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3654</TotalTime>
  <Words>3458</Words>
  <Application>Microsoft Office PowerPoint</Application>
  <PresentationFormat>Widescreen</PresentationFormat>
  <Paragraphs>1031</Paragraphs>
  <Slides>92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1" baseType="lpstr">
      <vt:lpstr>Aptos</vt:lpstr>
      <vt:lpstr>Arial</vt:lpstr>
      <vt:lpstr>Calibri</vt:lpstr>
      <vt:lpstr>Calibri Light</vt:lpstr>
      <vt:lpstr>Cambria Math</vt:lpstr>
      <vt:lpstr>Consolas</vt:lpstr>
      <vt:lpstr>Courier New</vt:lpstr>
      <vt:lpstr>Wingdings</vt:lpstr>
      <vt:lpstr>Office Theme</vt:lpstr>
      <vt:lpstr>DBSP:  Incremental Computation on Streams and Its Applications  to Databases</vt:lpstr>
      <vt:lpstr>What is this talk about?</vt:lpstr>
      <vt:lpstr>Resources</vt:lpstr>
      <vt:lpstr>PowerPoint Presentation</vt:lpstr>
      <vt:lpstr>Setup: A database and a query</vt:lpstr>
      <vt:lpstr>Periodic query evaluation</vt:lpstr>
      <vt:lpstr>Incremental View Maintenance</vt:lpstr>
      <vt:lpstr>Outline</vt:lpstr>
      <vt:lpstr>Dataflow graphs (query plans)</vt:lpstr>
      <vt:lpstr>Streams</vt:lpstr>
      <vt:lpstr>Groups</vt:lpstr>
      <vt:lpstr>Analog and digital signals</vt:lpstr>
      <vt:lpstr>Nyquist–Shannon sampling theorem</vt:lpstr>
      <vt:lpstr>Silence</vt:lpstr>
      <vt:lpstr>Stream computations</vt:lpstr>
      <vt:lpstr>Lifting (DBSP operator #1)</vt:lpstr>
      <vt:lpstr>Amplification</vt:lpstr>
      <vt:lpstr>Negation</vt:lpstr>
      <vt:lpstr>Noise cancellation</vt:lpstr>
      <vt:lpstr>Delay (z^(-1) ) (DBSP operator #1)</vt:lpstr>
      <vt:lpstr>Computing changes (deltas) Differentiation</vt:lpstr>
      <vt:lpstr>Integration</vt:lpstr>
      <vt:lpstr>D and I “cancel out”</vt:lpstr>
      <vt:lpstr>PowerPoint Presentation</vt:lpstr>
      <vt:lpstr>Outline</vt:lpstr>
      <vt:lpstr>All databases are streaming databases!</vt:lpstr>
      <vt:lpstr>Views are lifted queries</vt:lpstr>
      <vt:lpstr>Remember this picture?</vt:lpstr>
      <vt:lpstr>Some interesting streams</vt:lpstr>
      <vt:lpstr>Outline</vt:lpstr>
      <vt:lpstr>Views are lifted queries</vt:lpstr>
      <vt:lpstr>Incremental view maintenance of view V</vt:lpstr>
      <vt:lpstr>Incremental view maintenance</vt:lpstr>
      <vt:lpstr>Incremental queries are streaming systems</vt:lpstr>
      <vt:lpstr>Linear operators</vt:lpstr>
      <vt:lpstr>The chain rule</vt:lpstr>
      <vt:lpstr>Bilinear operators</vt:lpstr>
      <vt:lpstr>Incremental Cartesian Product</vt:lpstr>
      <vt:lpstr>Outline</vt:lpstr>
      <vt:lpstr>Hold on! This is not well-defined!</vt:lpstr>
      <vt:lpstr>Z-sets</vt:lpstr>
      <vt:lpstr>Z-sets are magic!</vt:lpstr>
      <vt:lpstr>Relational algebra in Z-sets</vt:lpstr>
      <vt:lpstr>Algorithm for incremental view maintenance </vt:lpstr>
      <vt:lpstr>Example: (1) create circuit</vt:lpstr>
      <vt:lpstr>Remove distinct calls</vt:lpstr>
      <vt:lpstr>(2) Lift and (3) Incrementalize</vt:lpstr>
      <vt:lpstr>(4) optimize</vt:lpstr>
      <vt:lpstr>Outline</vt:lpstr>
      <vt:lpstr>Formal verification</vt:lpstr>
      <vt:lpstr>The start-up</vt:lpstr>
      <vt:lpstr>DBSP Library</vt:lpstr>
      <vt:lpstr>Interacting with the outside world</vt:lpstr>
      <vt:lpstr>SQL compiler (MIT license)</vt:lpstr>
      <vt:lpstr>PowerPoint Presentation</vt:lpstr>
      <vt:lpstr>Three main ideas</vt:lpstr>
      <vt:lpstr>Extra slides</vt:lpstr>
      <vt:lpstr>Fault Tolerance</vt:lpstr>
      <vt:lpstr>No compromises!</vt:lpstr>
      <vt:lpstr>Feldera cloud service</vt:lpstr>
      <vt:lpstr>Trade-offs</vt:lpstr>
      <vt:lpstr>Why hasn’t anyone done this yet?</vt:lpstr>
      <vt:lpstr>Normalized throughput compared to Flink on Nexmark benchmark</vt:lpstr>
      <vt:lpstr>Z-set addition</vt:lpstr>
      <vt:lpstr>Incremental operators</vt:lpstr>
      <vt:lpstr>A linear query</vt:lpstr>
      <vt:lpstr>Summary</vt:lpstr>
      <vt:lpstr>It’s not always obvious</vt:lpstr>
      <vt:lpstr>The distinct operator</vt:lpstr>
      <vt:lpstr>The cycle rule</vt:lpstr>
      <vt:lpstr>Incremental distinct</vt:lpstr>
      <vt:lpstr>Related work</vt:lpstr>
      <vt:lpstr>Materialized View Update Problem</vt:lpstr>
      <vt:lpstr>Indexed Z-sets</vt:lpstr>
      <vt:lpstr>Group-by</vt:lpstr>
      <vt:lpstr>Aggregation</vt:lpstr>
      <vt:lpstr>Non-linear aggregations</vt:lpstr>
      <vt:lpstr>Parallelization</vt:lpstr>
      <vt:lpstr>Theorem: this circuit computes fixed-point of R</vt:lpstr>
      <vt:lpstr>Example: Transitive closure</vt:lpstr>
      <vt:lpstr>Semi-naïve evaluation</vt:lpstr>
      <vt:lpstr>Streaming, incremental, recursive queries</vt:lpstr>
      <vt:lpstr>Lifting and loops</vt:lpstr>
      <vt:lpstr>Streaming incremental recursive queries</vt:lpstr>
      <vt:lpstr>Streams of Streams</vt:lpstr>
      <vt:lpstr>Streams of streams</vt:lpstr>
      <vt:lpstr>Example: Transitive, reflexive closure</vt:lpstr>
      <vt:lpstr>Transitive, reflexive closure: circuit</vt:lpstr>
      <vt:lpstr>Transitive, reflexive closure: incrementalize</vt:lpstr>
      <vt:lpstr>Transitive, reflexive closure: optimize</vt:lpstr>
      <vt:lpstr>Transitive, reflexive closure: (bi)linearity</vt:lpstr>
      <vt:lpstr>DBSP vs Differential Dataflow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DBSP Databases as signal processors (a formal model of Differential Datalog)</dc:title>
  <dc:creator>Mihai Budiu</dc:creator>
  <cp:lastModifiedBy>Mihai Budiu</cp:lastModifiedBy>
  <cp:revision>3</cp:revision>
  <dcterms:created xsi:type="dcterms:W3CDTF">2021-06-30T23:48:55Z</dcterms:created>
  <dcterms:modified xsi:type="dcterms:W3CDTF">2024-12-07T08:33:57Z</dcterms:modified>
</cp:coreProperties>
</file>