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4"/>
  </p:notesMasterIdLst>
  <p:sldIdLst>
    <p:sldId id="256" r:id="rId2"/>
    <p:sldId id="2147309324" r:id="rId3"/>
    <p:sldId id="368" r:id="rId4"/>
    <p:sldId id="2147309270" r:id="rId5"/>
    <p:sldId id="2147309271" r:id="rId6"/>
    <p:sldId id="302" r:id="rId7"/>
    <p:sldId id="365" r:id="rId8"/>
    <p:sldId id="2147309288" r:id="rId9"/>
    <p:sldId id="278" r:id="rId10"/>
    <p:sldId id="276" r:id="rId11"/>
    <p:sldId id="339" r:id="rId12"/>
    <p:sldId id="267" r:id="rId13"/>
    <p:sldId id="269" r:id="rId14"/>
    <p:sldId id="268" r:id="rId15"/>
    <p:sldId id="273" r:id="rId16"/>
    <p:sldId id="2147309289" r:id="rId17"/>
    <p:sldId id="2147309290" r:id="rId18"/>
    <p:sldId id="371" r:id="rId19"/>
    <p:sldId id="2147309203" r:id="rId20"/>
    <p:sldId id="2147309325" r:id="rId21"/>
    <p:sldId id="355" r:id="rId22"/>
    <p:sldId id="2147309292" r:id="rId23"/>
    <p:sldId id="2147309286" r:id="rId24"/>
    <p:sldId id="281" r:id="rId25"/>
    <p:sldId id="377" r:id="rId26"/>
    <p:sldId id="353" r:id="rId27"/>
    <p:sldId id="2147309211" r:id="rId28"/>
    <p:sldId id="2147309212" r:id="rId29"/>
    <p:sldId id="2147309213" r:id="rId30"/>
    <p:sldId id="2147309214" r:id="rId31"/>
    <p:sldId id="2147309274" r:id="rId32"/>
    <p:sldId id="2147309326" r:id="rId33"/>
    <p:sldId id="2147309269" r:id="rId34"/>
    <p:sldId id="2147309268" r:id="rId35"/>
    <p:sldId id="2147309321" r:id="rId36"/>
    <p:sldId id="2147309275" r:id="rId37"/>
    <p:sldId id="2147309276" r:id="rId38"/>
    <p:sldId id="2147309294" r:id="rId39"/>
    <p:sldId id="2147309295" r:id="rId40"/>
    <p:sldId id="2147309296" r:id="rId41"/>
    <p:sldId id="2147309306" r:id="rId42"/>
    <p:sldId id="2147309307" r:id="rId43"/>
    <p:sldId id="2147309323" r:id="rId44"/>
    <p:sldId id="2147309284" r:id="rId45"/>
    <p:sldId id="2147309272" r:id="rId46"/>
    <p:sldId id="336" r:id="rId47"/>
    <p:sldId id="346" r:id="rId48"/>
    <p:sldId id="313" r:id="rId49"/>
    <p:sldId id="363" r:id="rId50"/>
    <p:sldId id="376" r:id="rId51"/>
    <p:sldId id="357" r:id="rId52"/>
    <p:sldId id="2147309291" r:id="rId53"/>
    <p:sldId id="2147309218" r:id="rId54"/>
    <p:sldId id="2147309281" r:id="rId55"/>
    <p:sldId id="2147309285" r:id="rId56"/>
    <p:sldId id="2147309283" r:id="rId57"/>
    <p:sldId id="2147309322" r:id="rId58"/>
    <p:sldId id="319" r:id="rId59"/>
    <p:sldId id="290" r:id="rId60"/>
    <p:sldId id="296" r:id="rId61"/>
    <p:sldId id="315" r:id="rId62"/>
    <p:sldId id="382" r:id="rId63"/>
    <p:sldId id="2147309242" r:id="rId64"/>
    <p:sldId id="2147309241" r:id="rId65"/>
    <p:sldId id="2147309243" r:id="rId66"/>
    <p:sldId id="2147309244" r:id="rId67"/>
    <p:sldId id="2147309245" r:id="rId68"/>
    <p:sldId id="2147309246" r:id="rId69"/>
    <p:sldId id="2147309240" r:id="rId70"/>
    <p:sldId id="2147309248" r:id="rId71"/>
    <p:sldId id="379" r:id="rId72"/>
    <p:sldId id="2147309238" r:id="rId73"/>
    <p:sldId id="2147309251" r:id="rId74"/>
    <p:sldId id="2147309252" r:id="rId75"/>
    <p:sldId id="2147309253" r:id="rId76"/>
    <p:sldId id="2147309254" r:id="rId77"/>
    <p:sldId id="2147309255" r:id="rId78"/>
    <p:sldId id="2147309232" r:id="rId79"/>
    <p:sldId id="2147309233" r:id="rId80"/>
    <p:sldId id="2147309231" r:id="rId81"/>
    <p:sldId id="2147309256" r:id="rId82"/>
    <p:sldId id="2147309257" r:id="rId83"/>
    <p:sldId id="2147309258" r:id="rId84"/>
    <p:sldId id="2147309259" r:id="rId85"/>
    <p:sldId id="2147309260" r:id="rId86"/>
    <p:sldId id="2147309261" r:id="rId87"/>
    <p:sldId id="2147309263" r:id="rId88"/>
    <p:sldId id="2147309264" r:id="rId89"/>
    <p:sldId id="2147309265" r:id="rId90"/>
    <p:sldId id="2147309266" r:id="rId91"/>
    <p:sldId id="2147309267" r:id="rId92"/>
    <p:sldId id="2147309280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0252564-C795-4A73-9DFB-6E2B5EDE183F}">
          <p14:sldIdLst>
            <p14:sldId id="256"/>
            <p14:sldId id="2147309324"/>
            <p14:sldId id="368"/>
          </p14:sldIdLst>
        </p14:section>
        <p14:section name="Theory" id="{9BEE33FB-278E-4092-9259-D622E8D6910A}">
          <p14:sldIdLst>
            <p14:sldId id="2147309270"/>
            <p14:sldId id="2147309271"/>
            <p14:sldId id="302"/>
            <p14:sldId id="365"/>
            <p14:sldId id="2147309288"/>
            <p14:sldId id="278"/>
            <p14:sldId id="276"/>
            <p14:sldId id="339"/>
            <p14:sldId id="267"/>
            <p14:sldId id="269"/>
            <p14:sldId id="268"/>
            <p14:sldId id="273"/>
            <p14:sldId id="2147309289"/>
            <p14:sldId id="2147309290"/>
            <p14:sldId id="371"/>
            <p14:sldId id="2147309203"/>
            <p14:sldId id="2147309325"/>
            <p14:sldId id="355"/>
            <p14:sldId id="2147309292"/>
            <p14:sldId id="2147309286"/>
            <p14:sldId id="281"/>
            <p14:sldId id="377"/>
            <p14:sldId id="353"/>
            <p14:sldId id="2147309211"/>
            <p14:sldId id="2147309212"/>
            <p14:sldId id="2147309213"/>
            <p14:sldId id="2147309214"/>
          </p14:sldIdLst>
        </p14:section>
        <p14:section name="Implementation" id="{00288D77-1AA6-40B1-9D0B-0FEA48134571}">
          <p14:sldIdLst>
            <p14:sldId id="2147309274"/>
            <p14:sldId id="2147309326"/>
            <p14:sldId id="2147309269"/>
            <p14:sldId id="2147309268"/>
            <p14:sldId id="2147309321"/>
            <p14:sldId id="2147309275"/>
            <p14:sldId id="2147309276"/>
            <p14:sldId id="2147309294"/>
            <p14:sldId id="2147309295"/>
            <p14:sldId id="2147309296"/>
            <p14:sldId id="2147309306"/>
            <p14:sldId id="2147309307"/>
            <p14:sldId id="2147309323"/>
            <p14:sldId id="2147309284"/>
            <p14:sldId id="2147309272"/>
          </p14:sldIdLst>
        </p14:section>
        <p14:section name="Extra" id="{E5F3158D-7788-4C84-B58B-EAD0188BF70B}">
          <p14:sldIdLst>
            <p14:sldId id="336"/>
            <p14:sldId id="346"/>
            <p14:sldId id="313"/>
            <p14:sldId id="363"/>
            <p14:sldId id="376"/>
            <p14:sldId id="357"/>
            <p14:sldId id="2147309291"/>
            <p14:sldId id="2147309218"/>
            <p14:sldId id="2147309281"/>
            <p14:sldId id="2147309285"/>
            <p14:sldId id="2147309283"/>
            <p14:sldId id="2147309322"/>
            <p14:sldId id="319"/>
            <p14:sldId id="290"/>
            <p14:sldId id="296"/>
            <p14:sldId id="315"/>
            <p14:sldId id="382"/>
            <p14:sldId id="2147309242"/>
            <p14:sldId id="2147309241"/>
            <p14:sldId id="2147309243"/>
            <p14:sldId id="2147309244"/>
            <p14:sldId id="2147309245"/>
            <p14:sldId id="2147309246"/>
            <p14:sldId id="2147309240"/>
            <p14:sldId id="2147309248"/>
            <p14:sldId id="379"/>
            <p14:sldId id="2147309238"/>
            <p14:sldId id="2147309251"/>
            <p14:sldId id="2147309252"/>
            <p14:sldId id="2147309253"/>
            <p14:sldId id="2147309254"/>
            <p14:sldId id="2147309255"/>
            <p14:sldId id="2147309232"/>
            <p14:sldId id="2147309233"/>
            <p14:sldId id="2147309231"/>
            <p14:sldId id="2147309256"/>
            <p14:sldId id="2147309257"/>
            <p14:sldId id="2147309258"/>
            <p14:sldId id="2147309259"/>
            <p14:sldId id="2147309260"/>
            <p14:sldId id="2147309261"/>
            <p14:sldId id="2147309263"/>
            <p14:sldId id="2147309264"/>
            <p14:sldId id="2147309265"/>
            <p14:sldId id="2147309266"/>
            <p14:sldId id="2147309267"/>
            <p14:sldId id="2147309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472C4"/>
    <a:srgbClr val="FFFFCC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56A2F-AE8E-479F-90D7-EFB5E3D9F69D}" v="3" dt="2023-10-07T17:28:42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682" autoAdjust="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Budiu" userId="3fe408b5c12bb05c" providerId="LiveId" clId="{7D99599F-A90C-4B66-BD17-14AF41D1B952}"/>
    <pc:docChg chg="undo custSel addSld delSld modSld sldOrd modSection">
      <pc:chgData name="Mihai Budiu" userId="3fe408b5c12bb05c" providerId="LiveId" clId="{7D99599F-A90C-4B66-BD17-14AF41D1B952}" dt="2023-09-29T20:49:33.698" v="2993" actId="113"/>
      <pc:docMkLst>
        <pc:docMk/>
      </pc:docMkLst>
      <pc:sldChg chg="addSp modSp mod">
        <pc:chgData name="Mihai Budiu" userId="3fe408b5c12bb05c" providerId="LiveId" clId="{7D99599F-A90C-4B66-BD17-14AF41D1B952}" dt="2023-09-29T20:49:33.698" v="2993" actId="113"/>
        <pc:sldMkLst>
          <pc:docMk/>
          <pc:sldMk cId="359428115" sldId="256"/>
        </pc:sldMkLst>
        <pc:spChg chg="mod">
          <ac:chgData name="Mihai Budiu" userId="3fe408b5c12bb05c" providerId="LiveId" clId="{7D99599F-A90C-4B66-BD17-14AF41D1B952}" dt="2023-09-29T18:36:06.869" v="2775" actId="14100"/>
          <ac:spMkLst>
            <pc:docMk/>
            <pc:sldMk cId="359428115" sldId="256"/>
            <ac:spMk id="2" creationId="{4D820E4E-D145-46CD-AB9B-3663C5A7F3A1}"/>
          </ac:spMkLst>
        </pc:spChg>
        <pc:spChg chg="mod">
          <ac:chgData name="Mihai Budiu" userId="3fe408b5c12bb05c" providerId="LiveId" clId="{7D99599F-A90C-4B66-BD17-14AF41D1B952}" dt="2023-09-29T20:49:33.698" v="2993" actId="113"/>
          <ac:spMkLst>
            <pc:docMk/>
            <pc:sldMk cId="359428115" sldId="256"/>
            <ac:spMk id="3" creationId="{8E98FC00-57FC-44CF-92E8-56E4B9431A64}"/>
          </ac:spMkLst>
        </pc:spChg>
        <pc:picChg chg="add mod modCrop">
          <ac:chgData name="Mihai Budiu" userId="3fe408b5c12bb05c" providerId="LiveId" clId="{7D99599F-A90C-4B66-BD17-14AF41D1B952}" dt="2023-09-29T20:49:29.625" v="2985" actId="1076"/>
          <ac:picMkLst>
            <pc:docMk/>
            <pc:sldMk cId="359428115" sldId="256"/>
            <ac:picMk id="5" creationId="{D40E3534-AB21-36D9-9F6D-E4755729FC00}"/>
          </ac:picMkLst>
        </pc:picChg>
        <pc:picChg chg="add mod">
          <ac:chgData name="Mihai Budiu" userId="3fe408b5c12bb05c" providerId="LiveId" clId="{7D99599F-A90C-4B66-BD17-14AF41D1B952}" dt="2023-09-29T18:56:37.720" v="2797" actId="1076"/>
          <ac:picMkLst>
            <pc:docMk/>
            <pc:sldMk cId="359428115" sldId="256"/>
            <ac:picMk id="7" creationId="{4F888B88-1BF4-1E91-9329-1A5658AA540D}"/>
          </ac:picMkLst>
        </pc:picChg>
      </pc:sldChg>
      <pc:sldChg chg="del">
        <pc:chgData name="Mihai Budiu" userId="3fe408b5c12bb05c" providerId="LiveId" clId="{7D99599F-A90C-4B66-BD17-14AF41D1B952}" dt="2023-09-27T17:59:59.667" v="49" actId="47"/>
        <pc:sldMkLst>
          <pc:docMk/>
          <pc:sldMk cId="3892981625" sldId="260"/>
        </pc:sldMkLst>
      </pc:sldChg>
      <pc:sldChg chg="modSp">
        <pc:chgData name="Mihai Budiu" userId="3fe408b5c12bb05c" providerId="LiveId" clId="{7D99599F-A90C-4B66-BD17-14AF41D1B952}" dt="2023-09-27T18:01:02.202" v="61" actId="20577"/>
        <pc:sldMkLst>
          <pc:docMk/>
          <pc:sldMk cId="1781158406" sldId="269"/>
        </pc:sldMkLst>
        <pc:spChg chg="mod">
          <ac:chgData name="Mihai Budiu" userId="3fe408b5c12bb05c" providerId="LiveId" clId="{7D99599F-A90C-4B66-BD17-14AF41D1B952}" dt="2023-09-27T18:01:02.202" v="61" actId="20577"/>
          <ac:spMkLst>
            <pc:docMk/>
            <pc:sldMk cId="1781158406" sldId="269"/>
            <ac:spMk id="2" creationId="{997DA4DF-378F-478A-8803-6D4CACF5BC69}"/>
          </ac:spMkLst>
        </pc:spChg>
      </pc:sldChg>
      <pc:sldChg chg="modSp mod">
        <pc:chgData name="Mihai Budiu" userId="3fe408b5c12bb05c" providerId="LiveId" clId="{7D99599F-A90C-4B66-BD17-14AF41D1B952}" dt="2023-09-27T18:00:31.990" v="51" actId="14100"/>
        <pc:sldMkLst>
          <pc:docMk/>
          <pc:sldMk cId="2120224437" sldId="276"/>
        </pc:sldMkLst>
        <pc:spChg chg="mod">
          <ac:chgData name="Mihai Budiu" userId="3fe408b5c12bb05c" providerId="LiveId" clId="{7D99599F-A90C-4B66-BD17-14AF41D1B952}" dt="2023-09-27T18:00:31.990" v="51" actId="14100"/>
          <ac:spMkLst>
            <pc:docMk/>
            <pc:sldMk cId="2120224437" sldId="276"/>
            <ac:spMk id="8" creationId="{89B38587-C679-417A-B4D6-26D3F05E54D0}"/>
          </ac:spMkLst>
        </pc:spChg>
      </pc:sldChg>
      <pc:sldChg chg="modSp mod ord">
        <pc:chgData name="Mihai Budiu" userId="3fe408b5c12bb05c" providerId="LiveId" clId="{7D99599F-A90C-4B66-BD17-14AF41D1B952}" dt="2023-09-27T18:15:23.499" v="877"/>
        <pc:sldMkLst>
          <pc:docMk/>
          <pc:sldMk cId="3255860693" sldId="281"/>
        </pc:sldMkLst>
        <pc:spChg chg="mod">
          <ac:chgData name="Mihai Budiu" userId="3fe408b5c12bb05c" providerId="LiveId" clId="{7D99599F-A90C-4B66-BD17-14AF41D1B952}" dt="2023-09-27T18:04:02.873" v="70" actId="5793"/>
          <ac:spMkLst>
            <pc:docMk/>
            <pc:sldMk cId="3255860693" sldId="281"/>
            <ac:spMk id="3" creationId="{EECDADB0-6ABC-44FC-A29D-A28D95D93C96}"/>
          </ac:spMkLst>
        </pc:spChg>
      </pc:sldChg>
      <pc:sldChg chg="del">
        <pc:chgData name="Mihai Budiu" userId="3fe408b5c12bb05c" providerId="LiveId" clId="{7D99599F-A90C-4B66-BD17-14AF41D1B952}" dt="2023-09-27T18:25:49.429" v="1045" actId="47"/>
        <pc:sldMkLst>
          <pc:docMk/>
          <pc:sldMk cId="3504480482" sldId="289"/>
        </pc:sldMkLst>
      </pc:sldChg>
      <pc:sldChg chg="add">
        <pc:chgData name="Mihai Budiu" userId="3fe408b5c12bb05c" providerId="LiveId" clId="{7D99599F-A90C-4B66-BD17-14AF41D1B952}" dt="2023-09-29T18:19:35.915" v="2586"/>
        <pc:sldMkLst>
          <pc:docMk/>
          <pc:sldMk cId="2333429031" sldId="290"/>
        </pc:sldMkLst>
      </pc:sldChg>
      <pc:sldChg chg="add">
        <pc:chgData name="Mihai Budiu" userId="3fe408b5c12bb05c" providerId="LiveId" clId="{7D99599F-A90C-4B66-BD17-14AF41D1B952}" dt="2023-09-29T18:19:45.866" v="2587"/>
        <pc:sldMkLst>
          <pc:docMk/>
          <pc:sldMk cId="2483869163" sldId="296"/>
        </pc:sldMkLst>
      </pc:sldChg>
      <pc:sldChg chg="addSp delSp modSp mod">
        <pc:chgData name="Mihai Budiu" userId="3fe408b5c12bb05c" providerId="LiveId" clId="{7D99599F-A90C-4B66-BD17-14AF41D1B952}" dt="2023-09-27T17:58:34.205" v="45"/>
        <pc:sldMkLst>
          <pc:docMk/>
          <pc:sldMk cId="3367570793" sldId="302"/>
        </pc:sldMkLst>
        <pc:picChg chg="add mod">
          <ac:chgData name="Mihai Budiu" userId="3fe408b5c12bb05c" providerId="LiveId" clId="{7D99599F-A90C-4B66-BD17-14AF41D1B952}" dt="2023-09-27T17:58:34.205" v="45"/>
          <ac:picMkLst>
            <pc:docMk/>
            <pc:sldMk cId="3367570793" sldId="302"/>
            <ac:picMk id="5" creationId="{167910A9-B454-4605-47D6-E6AEF553AFCF}"/>
          </ac:picMkLst>
        </pc:picChg>
        <pc:picChg chg="del">
          <ac:chgData name="Mihai Budiu" userId="3fe408b5c12bb05c" providerId="LiveId" clId="{7D99599F-A90C-4B66-BD17-14AF41D1B952}" dt="2023-09-27T17:58:31.863" v="44" actId="478"/>
          <ac:picMkLst>
            <pc:docMk/>
            <pc:sldMk cId="3367570793" sldId="302"/>
            <ac:picMk id="10" creationId="{9F59BD55-EE58-4C10-8139-B653A832D428}"/>
          </ac:picMkLst>
        </pc:picChg>
      </pc:sldChg>
      <pc:sldChg chg="ord">
        <pc:chgData name="Mihai Budiu" userId="3fe408b5c12bb05c" providerId="LiveId" clId="{7D99599F-A90C-4B66-BD17-14AF41D1B952}" dt="2023-09-27T18:15:16.882" v="875"/>
        <pc:sldMkLst>
          <pc:docMk/>
          <pc:sldMk cId="1651621493" sldId="313"/>
        </pc:sldMkLst>
      </pc:sldChg>
      <pc:sldChg chg="add">
        <pc:chgData name="Mihai Budiu" userId="3fe408b5c12bb05c" providerId="LiveId" clId="{7D99599F-A90C-4B66-BD17-14AF41D1B952}" dt="2023-09-29T18:20:02.908" v="2588"/>
        <pc:sldMkLst>
          <pc:docMk/>
          <pc:sldMk cId="4143987235" sldId="315"/>
        </pc:sldMkLst>
      </pc:sldChg>
      <pc:sldChg chg="add">
        <pc:chgData name="Mihai Budiu" userId="3fe408b5c12bb05c" providerId="LiveId" clId="{7D99599F-A90C-4B66-BD17-14AF41D1B952}" dt="2023-09-29T18:19:28.726" v="2585"/>
        <pc:sldMkLst>
          <pc:docMk/>
          <pc:sldMk cId="4180675023" sldId="319"/>
        </pc:sldMkLst>
      </pc:sldChg>
      <pc:sldChg chg="add">
        <pc:chgData name="Mihai Budiu" userId="3fe408b5c12bb05c" providerId="LiveId" clId="{7D99599F-A90C-4B66-BD17-14AF41D1B952}" dt="2023-09-29T18:17:41.928" v="2583"/>
        <pc:sldMkLst>
          <pc:docMk/>
          <pc:sldMk cId="1079687724" sldId="346"/>
        </pc:sldMkLst>
      </pc:sldChg>
      <pc:sldChg chg="add">
        <pc:chgData name="Mihai Budiu" userId="3fe408b5c12bb05c" providerId="LiveId" clId="{7D99599F-A90C-4B66-BD17-14AF41D1B952}" dt="2023-09-29T18:18:14.096" v="2584"/>
        <pc:sldMkLst>
          <pc:docMk/>
          <pc:sldMk cId="3541815644" sldId="353"/>
        </pc:sldMkLst>
      </pc:sldChg>
      <pc:sldChg chg="modSp mod modAnim">
        <pc:chgData name="Mihai Budiu" userId="3fe408b5c12bb05c" providerId="LiveId" clId="{7D99599F-A90C-4B66-BD17-14AF41D1B952}" dt="2023-09-27T18:14:34.791" v="803" actId="27636"/>
        <pc:sldMkLst>
          <pc:docMk/>
          <pc:sldMk cId="2795340269" sldId="355"/>
        </pc:sldMkLst>
        <pc:spChg chg="mod">
          <ac:chgData name="Mihai Budiu" userId="3fe408b5c12bb05c" providerId="LiveId" clId="{7D99599F-A90C-4B66-BD17-14AF41D1B952}" dt="2023-09-27T18:14:34.791" v="803" actId="27636"/>
          <ac:spMkLst>
            <pc:docMk/>
            <pc:sldMk cId="2795340269" sldId="355"/>
            <ac:spMk id="3" creationId="{A5C4032E-A286-4ADA-B5E7-9037CF81E173}"/>
          </ac:spMkLst>
        </pc:spChg>
      </pc:sldChg>
      <pc:sldChg chg="modSp mod modAnim">
        <pc:chgData name="Mihai Budiu" userId="3fe408b5c12bb05c" providerId="LiveId" clId="{7D99599F-A90C-4B66-BD17-14AF41D1B952}" dt="2023-09-27T18:05:17.714" v="95" actId="20577"/>
        <pc:sldMkLst>
          <pc:docMk/>
          <pc:sldMk cId="1679662939" sldId="357"/>
        </pc:sldMkLst>
        <pc:spChg chg="mod">
          <ac:chgData name="Mihai Budiu" userId="3fe408b5c12bb05c" providerId="LiveId" clId="{7D99599F-A90C-4B66-BD17-14AF41D1B952}" dt="2023-09-27T18:05:17.714" v="95" actId="20577"/>
          <ac:spMkLst>
            <pc:docMk/>
            <pc:sldMk cId="1679662939" sldId="357"/>
            <ac:spMk id="3" creationId="{A5AF9EC3-8EE2-40CD-8B26-C02D0A03BEE5}"/>
          </ac:spMkLst>
        </pc:spChg>
        <pc:spChg chg="mod">
          <ac:chgData name="Mihai Budiu" userId="3fe408b5c12bb05c" providerId="LiveId" clId="{7D99599F-A90C-4B66-BD17-14AF41D1B952}" dt="2023-09-27T18:04:57.911" v="94" actId="1035"/>
          <ac:spMkLst>
            <pc:docMk/>
            <pc:sldMk cId="1679662939" sldId="357"/>
            <ac:spMk id="12" creationId="{ABA7E796-B8AA-4923-8F4C-1880B6C08D57}"/>
          </ac:spMkLst>
        </pc:spChg>
        <pc:spChg chg="mod">
          <ac:chgData name="Mihai Budiu" userId="3fe408b5c12bb05c" providerId="LiveId" clId="{7D99599F-A90C-4B66-BD17-14AF41D1B952}" dt="2023-09-27T18:04:57.911" v="94" actId="1035"/>
          <ac:spMkLst>
            <pc:docMk/>
            <pc:sldMk cId="1679662939" sldId="357"/>
            <ac:spMk id="17" creationId="{4507FCEB-669E-4795-8878-C1050AD8FD80}"/>
          </ac:spMkLst>
        </pc:spChg>
        <pc:picChg chg="mod">
          <ac:chgData name="Mihai Budiu" userId="3fe408b5c12bb05c" providerId="LiveId" clId="{7D99599F-A90C-4B66-BD17-14AF41D1B952}" dt="2023-09-27T18:04:57.911" v="94" actId="1035"/>
          <ac:picMkLst>
            <pc:docMk/>
            <pc:sldMk cId="1679662939" sldId="357"/>
            <ac:picMk id="11" creationId="{1B95D67A-9209-4A0E-A1A6-3435EFF40ED1}"/>
          </ac:picMkLst>
        </pc:picChg>
        <pc:cxnChg chg="mod">
          <ac:chgData name="Mihai Budiu" userId="3fe408b5c12bb05c" providerId="LiveId" clId="{7D99599F-A90C-4B66-BD17-14AF41D1B952}" dt="2023-09-27T18:04:57.911" v="94" actId="1035"/>
          <ac:cxnSpMkLst>
            <pc:docMk/>
            <pc:sldMk cId="1679662939" sldId="357"/>
            <ac:cxnSpMk id="8" creationId="{587FCC0C-DFF9-4D5A-9817-7F385CFAD8BC}"/>
          </ac:cxnSpMkLst>
        </pc:cxnChg>
        <pc:cxnChg chg="mod">
          <ac:chgData name="Mihai Budiu" userId="3fe408b5c12bb05c" providerId="LiveId" clId="{7D99599F-A90C-4B66-BD17-14AF41D1B952}" dt="2023-09-27T18:04:57.911" v="94" actId="1035"/>
          <ac:cxnSpMkLst>
            <pc:docMk/>
            <pc:sldMk cId="1679662939" sldId="357"/>
            <ac:cxnSpMk id="13" creationId="{7006CD4A-B3CD-476B-8B72-66C8E0147BEA}"/>
          </ac:cxnSpMkLst>
        </pc:cxnChg>
        <pc:cxnChg chg="mod">
          <ac:chgData name="Mihai Budiu" userId="3fe408b5c12bb05c" providerId="LiveId" clId="{7D99599F-A90C-4B66-BD17-14AF41D1B952}" dt="2023-09-27T18:04:57.911" v="94" actId="1035"/>
          <ac:cxnSpMkLst>
            <pc:docMk/>
            <pc:sldMk cId="1679662939" sldId="357"/>
            <ac:cxnSpMk id="19" creationId="{799DF11A-484A-4BEA-ABDF-2942E8FFE6D1}"/>
          </ac:cxnSpMkLst>
        </pc:cxnChg>
      </pc:sldChg>
      <pc:sldChg chg="del">
        <pc:chgData name="Mihai Budiu" userId="3fe408b5c12bb05c" providerId="LiveId" clId="{7D99599F-A90C-4B66-BD17-14AF41D1B952}" dt="2023-09-27T18:01:44.088" v="63" actId="47"/>
        <pc:sldMkLst>
          <pc:docMk/>
          <pc:sldMk cId="2680879244" sldId="359"/>
        </pc:sldMkLst>
      </pc:sldChg>
      <pc:sldChg chg="ord">
        <pc:chgData name="Mihai Budiu" userId="3fe408b5c12bb05c" providerId="LiveId" clId="{7D99599F-A90C-4B66-BD17-14AF41D1B952}" dt="2023-09-27T18:15:16.882" v="875"/>
        <pc:sldMkLst>
          <pc:docMk/>
          <pc:sldMk cId="3803513814" sldId="363"/>
        </pc:sldMkLst>
      </pc:sldChg>
      <pc:sldChg chg="delSp modSp mod">
        <pc:chgData name="Mihai Budiu" userId="3fe408b5c12bb05c" providerId="LiveId" clId="{7D99599F-A90C-4B66-BD17-14AF41D1B952}" dt="2023-09-27T17:59:18.535" v="47" actId="113"/>
        <pc:sldMkLst>
          <pc:docMk/>
          <pc:sldMk cId="4227788450" sldId="365"/>
        </pc:sldMkLst>
        <pc:spChg chg="mod">
          <ac:chgData name="Mihai Budiu" userId="3fe408b5c12bb05c" providerId="LiveId" clId="{7D99599F-A90C-4B66-BD17-14AF41D1B952}" dt="2023-09-27T17:59:18.535" v="47" actId="113"/>
          <ac:spMkLst>
            <pc:docMk/>
            <pc:sldMk cId="4227788450" sldId="365"/>
            <ac:spMk id="3" creationId="{5056CACA-74EC-4BAC-BEA9-802F89B81E71}"/>
          </ac:spMkLst>
        </pc:spChg>
        <pc:spChg chg="del">
          <ac:chgData name="Mihai Budiu" userId="3fe408b5c12bb05c" providerId="LiveId" clId="{7D99599F-A90C-4B66-BD17-14AF41D1B952}" dt="2023-09-27T17:59:00.645" v="46" actId="478"/>
          <ac:spMkLst>
            <pc:docMk/>
            <pc:sldMk cId="4227788450" sldId="365"/>
            <ac:spMk id="12" creationId="{C9E8577C-5F98-4F76-8511-9035962436AA}"/>
          </ac:spMkLst>
        </pc:spChg>
      </pc:sldChg>
      <pc:sldChg chg="modSp mod">
        <pc:chgData name="Mihai Budiu" userId="3fe408b5c12bb05c" providerId="LiveId" clId="{7D99599F-A90C-4B66-BD17-14AF41D1B952}" dt="2023-09-29T17:21:08.901" v="2582" actId="14100"/>
        <pc:sldMkLst>
          <pc:docMk/>
          <pc:sldMk cId="262010240" sldId="377"/>
        </pc:sldMkLst>
        <pc:spChg chg="mod">
          <ac:chgData name="Mihai Budiu" userId="3fe408b5c12bb05c" providerId="LiveId" clId="{7D99599F-A90C-4B66-BD17-14AF41D1B952}" dt="2023-09-29T17:21:08.901" v="2582" actId="14100"/>
          <ac:spMkLst>
            <pc:docMk/>
            <pc:sldMk cId="262010240" sldId="377"/>
            <ac:spMk id="31" creationId="{92250A32-C3CD-4F63-A181-BF98900F8455}"/>
          </ac:spMkLst>
        </pc:spChg>
      </pc:sldChg>
      <pc:sldChg chg="add">
        <pc:chgData name="Mihai Budiu" userId="3fe408b5c12bb05c" providerId="LiveId" clId="{7D99599F-A90C-4B66-BD17-14AF41D1B952}" dt="2023-09-29T18:21:38.492" v="2597"/>
        <pc:sldMkLst>
          <pc:docMk/>
          <pc:sldMk cId="3231210241" sldId="379"/>
        </pc:sldMkLst>
      </pc:sldChg>
      <pc:sldChg chg="del">
        <pc:chgData name="Mihai Budiu" userId="3fe408b5c12bb05c" providerId="LiveId" clId="{7D99599F-A90C-4B66-BD17-14AF41D1B952}" dt="2023-09-27T18:02:14.300" v="66" actId="47"/>
        <pc:sldMkLst>
          <pc:docMk/>
          <pc:sldMk cId="236125779" sldId="381"/>
        </pc:sldMkLst>
      </pc:sldChg>
      <pc:sldChg chg="add">
        <pc:chgData name="Mihai Budiu" userId="3fe408b5c12bb05c" providerId="LiveId" clId="{7D99599F-A90C-4B66-BD17-14AF41D1B952}" dt="2023-09-29T18:20:08.209" v="2589"/>
        <pc:sldMkLst>
          <pc:docMk/>
          <pc:sldMk cId="2437496774" sldId="382"/>
        </pc:sldMkLst>
      </pc:sldChg>
      <pc:sldChg chg="modSp del mod">
        <pc:chgData name="Mihai Budiu" userId="3fe408b5c12bb05c" providerId="LiveId" clId="{7D99599F-A90C-4B66-BD17-14AF41D1B952}" dt="2023-09-27T18:26:02.265" v="1047" actId="2696"/>
        <pc:sldMkLst>
          <pc:docMk/>
          <pc:sldMk cId="623430449" sldId="2147309211"/>
        </pc:sldMkLst>
        <pc:spChg chg="mod">
          <ac:chgData name="Mihai Budiu" userId="3fe408b5c12bb05c" providerId="LiveId" clId="{7D99599F-A90C-4B66-BD17-14AF41D1B952}" dt="2023-09-27T18:25:55.428" v="1046" actId="6549"/>
          <ac:spMkLst>
            <pc:docMk/>
            <pc:sldMk cId="623430449" sldId="2147309211"/>
            <ac:spMk id="2" creationId="{B4AEF7D8-3DC2-414D-A395-037477FE79D5}"/>
          </ac:spMkLst>
        </pc:spChg>
      </pc:sldChg>
      <pc:sldChg chg="add">
        <pc:chgData name="Mihai Budiu" userId="3fe408b5c12bb05c" providerId="LiveId" clId="{7D99599F-A90C-4B66-BD17-14AF41D1B952}" dt="2023-09-27T18:26:05.892" v="1048"/>
        <pc:sldMkLst>
          <pc:docMk/>
          <pc:sldMk cId="3110180630" sldId="2147309211"/>
        </pc:sldMkLst>
      </pc:sldChg>
      <pc:sldChg chg="add">
        <pc:chgData name="Mihai Budiu" userId="3fe408b5c12bb05c" providerId="LiveId" clId="{7D99599F-A90C-4B66-BD17-14AF41D1B952}" dt="2023-09-27T18:26:05.892" v="1048"/>
        <pc:sldMkLst>
          <pc:docMk/>
          <pc:sldMk cId="1581451265" sldId="2147309212"/>
        </pc:sldMkLst>
      </pc:sldChg>
      <pc:sldChg chg="del">
        <pc:chgData name="Mihai Budiu" userId="3fe408b5c12bb05c" providerId="LiveId" clId="{7D99599F-A90C-4B66-BD17-14AF41D1B952}" dt="2023-09-27T18:26:02.265" v="1047" actId="2696"/>
        <pc:sldMkLst>
          <pc:docMk/>
          <pc:sldMk cId="4186774392" sldId="2147309212"/>
        </pc:sldMkLst>
      </pc:sldChg>
      <pc:sldChg chg="del">
        <pc:chgData name="Mihai Budiu" userId="3fe408b5c12bb05c" providerId="LiveId" clId="{7D99599F-A90C-4B66-BD17-14AF41D1B952}" dt="2023-09-27T18:26:02.265" v="1047" actId="2696"/>
        <pc:sldMkLst>
          <pc:docMk/>
          <pc:sldMk cId="251385918" sldId="2147309213"/>
        </pc:sldMkLst>
      </pc:sldChg>
      <pc:sldChg chg="add">
        <pc:chgData name="Mihai Budiu" userId="3fe408b5c12bb05c" providerId="LiveId" clId="{7D99599F-A90C-4B66-BD17-14AF41D1B952}" dt="2023-09-27T18:26:05.892" v="1048"/>
        <pc:sldMkLst>
          <pc:docMk/>
          <pc:sldMk cId="4117102757" sldId="2147309213"/>
        </pc:sldMkLst>
      </pc:sldChg>
      <pc:sldChg chg="del">
        <pc:chgData name="Mihai Budiu" userId="3fe408b5c12bb05c" providerId="LiveId" clId="{7D99599F-A90C-4B66-BD17-14AF41D1B952}" dt="2023-09-27T18:26:02.265" v="1047" actId="2696"/>
        <pc:sldMkLst>
          <pc:docMk/>
          <pc:sldMk cId="2889680032" sldId="2147309214"/>
        </pc:sldMkLst>
      </pc:sldChg>
      <pc:sldChg chg="addSp modSp add mod modAnim">
        <pc:chgData name="Mihai Budiu" userId="3fe408b5c12bb05c" providerId="LiveId" clId="{7D99599F-A90C-4B66-BD17-14AF41D1B952}" dt="2023-09-29T20:29:40.532" v="2846"/>
        <pc:sldMkLst>
          <pc:docMk/>
          <pc:sldMk cId="3643094600" sldId="2147309214"/>
        </pc:sldMkLst>
        <pc:spChg chg="add mod ord">
          <ac:chgData name="Mihai Budiu" userId="3fe408b5c12bb05c" providerId="LiveId" clId="{7D99599F-A90C-4B66-BD17-14AF41D1B952}" dt="2023-09-29T20:29:05.138" v="2844" actId="1582"/>
          <ac:spMkLst>
            <pc:docMk/>
            <pc:sldMk cId="3643094600" sldId="2147309214"/>
            <ac:spMk id="3" creationId="{D549DB1C-1DDF-E358-411B-80BB6C744F79}"/>
          </ac:spMkLst>
        </pc:spChg>
        <pc:spChg chg="add mod">
          <ac:chgData name="Mihai Budiu" userId="3fe408b5c12bb05c" providerId="LiveId" clId="{7D99599F-A90C-4B66-BD17-14AF41D1B952}" dt="2023-09-29T20:29:05.138" v="2844" actId="1582"/>
          <ac:spMkLst>
            <pc:docMk/>
            <pc:sldMk cId="3643094600" sldId="2147309214"/>
            <ac:spMk id="6" creationId="{A911F147-336F-488B-7C9D-4698B56DED7F}"/>
          </ac:spMkLst>
        </pc:spChg>
      </pc:sldChg>
      <pc:sldChg chg="modSp add mod">
        <pc:chgData name="Mihai Budiu" userId="3fe408b5c12bb05c" providerId="LiveId" clId="{7D99599F-A90C-4B66-BD17-14AF41D1B952}" dt="2023-09-29T18:28:24.163" v="2653" actId="20577"/>
        <pc:sldMkLst>
          <pc:docMk/>
          <pc:sldMk cId="4126335185" sldId="2147309218"/>
        </pc:sldMkLst>
        <pc:spChg chg="mod">
          <ac:chgData name="Mihai Budiu" userId="3fe408b5c12bb05c" providerId="LiveId" clId="{7D99599F-A90C-4B66-BD17-14AF41D1B952}" dt="2023-09-29T18:28:24.163" v="2653" actId="20577"/>
          <ac:spMkLst>
            <pc:docMk/>
            <pc:sldMk cId="4126335185" sldId="2147309218"/>
            <ac:spMk id="3" creationId="{8E6CE1CA-9AF2-4E3A-934F-A0A744E76AD2}"/>
          </ac:spMkLst>
        </pc:spChg>
      </pc:sldChg>
      <pc:sldChg chg="add">
        <pc:chgData name="Mihai Budiu" userId="3fe408b5c12bb05c" providerId="LiveId" clId="{7D99599F-A90C-4B66-BD17-14AF41D1B952}" dt="2023-09-29T18:22:16.746" v="2600"/>
        <pc:sldMkLst>
          <pc:docMk/>
          <pc:sldMk cId="1070434519" sldId="2147309231"/>
        </pc:sldMkLst>
      </pc:sldChg>
      <pc:sldChg chg="add">
        <pc:chgData name="Mihai Budiu" userId="3fe408b5c12bb05c" providerId="LiveId" clId="{7D99599F-A90C-4B66-BD17-14AF41D1B952}" dt="2023-09-29T18:22:16.746" v="2600"/>
        <pc:sldMkLst>
          <pc:docMk/>
          <pc:sldMk cId="2743639385" sldId="2147309232"/>
        </pc:sldMkLst>
      </pc:sldChg>
      <pc:sldChg chg="add">
        <pc:chgData name="Mihai Budiu" userId="3fe408b5c12bb05c" providerId="LiveId" clId="{7D99599F-A90C-4B66-BD17-14AF41D1B952}" dt="2023-09-29T18:22:16.746" v="2600"/>
        <pc:sldMkLst>
          <pc:docMk/>
          <pc:sldMk cId="2945315577" sldId="2147309233"/>
        </pc:sldMkLst>
      </pc:sldChg>
      <pc:sldChg chg="add">
        <pc:chgData name="Mihai Budiu" userId="3fe408b5c12bb05c" providerId="LiveId" clId="{7D99599F-A90C-4B66-BD17-14AF41D1B952}" dt="2023-09-29T18:21:48.254" v="2598"/>
        <pc:sldMkLst>
          <pc:docMk/>
          <pc:sldMk cId="3122658072" sldId="2147309238"/>
        </pc:sldMkLst>
      </pc:sldChg>
      <pc:sldChg chg="add">
        <pc:chgData name="Mihai Budiu" userId="3fe408b5c12bb05c" providerId="LiveId" clId="{7D99599F-A90C-4B66-BD17-14AF41D1B952}" dt="2023-09-29T18:21:16.843" v="2595"/>
        <pc:sldMkLst>
          <pc:docMk/>
          <pc:sldMk cId="1731428473" sldId="2147309240"/>
        </pc:sldMkLst>
      </pc:sldChg>
      <pc:sldChg chg="add">
        <pc:chgData name="Mihai Budiu" userId="3fe408b5c12bb05c" providerId="LiveId" clId="{7D99599F-A90C-4B66-BD17-14AF41D1B952}" dt="2023-09-29T18:20:33.595" v="2590"/>
        <pc:sldMkLst>
          <pc:docMk/>
          <pc:sldMk cId="4268379886" sldId="2147309241"/>
        </pc:sldMkLst>
      </pc:sldChg>
      <pc:sldChg chg="add">
        <pc:chgData name="Mihai Budiu" userId="3fe408b5c12bb05c" providerId="LiveId" clId="{7D99599F-A90C-4B66-BD17-14AF41D1B952}" dt="2023-09-29T18:20:33.595" v="2590"/>
        <pc:sldMkLst>
          <pc:docMk/>
          <pc:sldMk cId="3226259623" sldId="2147309242"/>
        </pc:sldMkLst>
      </pc:sldChg>
      <pc:sldChg chg="add">
        <pc:chgData name="Mihai Budiu" userId="3fe408b5c12bb05c" providerId="LiveId" clId="{7D99599F-A90C-4B66-BD17-14AF41D1B952}" dt="2023-09-29T18:20:43.894" v="2591"/>
        <pc:sldMkLst>
          <pc:docMk/>
          <pc:sldMk cId="3270779613" sldId="2147309243"/>
        </pc:sldMkLst>
      </pc:sldChg>
      <pc:sldChg chg="add">
        <pc:chgData name="Mihai Budiu" userId="3fe408b5c12bb05c" providerId="LiveId" clId="{7D99599F-A90C-4B66-BD17-14AF41D1B952}" dt="2023-09-29T18:20:51.419" v="2592"/>
        <pc:sldMkLst>
          <pc:docMk/>
          <pc:sldMk cId="2245251119" sldId="2147309244"/>
        </pc:sldMkLst>
      </pc:sldChg>
      <pc:sldChg chg="add">
        <pc:chgData name="Mihai Budiu" userId="3fe408b5c12bb05c" providerId="LiveId" clId="{7D99599F-A90C-4B66-BD17-14AF41D1B952}" dt="2023-09-29T18:20:59.611" v="2593"/>
        <pc:sldMkLst>
          <pc:docMk/>
          <pc:sldMk cId="4035630349" sldId="2147309245"/>
        </pc:sldMkLst>
      </pc:sldChg>
      <pc:sldChg chg="add">
        <pc:chgData name="Mihai Budiu" userId="3fe408b5c12bb05c" providerId="LiveId" clId="{7D99599F-A90C-4B66-BD17-14AF41D1B952}" dt="2023-09-29T18:21:07.146" v="2594"/>
        <pc:sldMkLst>
          <pc:docMk/>
          <pc:sldMk cId="2473774875" sldId="2147309246"/>
        </pc:sldMkLst>
      </pc:sldChg>
      <pc:sldChg chg="add">
        <pc:chgData name="Mihai Budiu" userId="3fe408b5c12bb05c" providerId="LiveId" clId="{7D99599F-A90C-4B66-BD17-14AF41D1B952}" dt="2023-09-29T18:21:28.315" v="2596"/>
        <pc:sldMkLst>
          <pc:docMk/>
          <pc:sldMk cId="1886904399" sldId="2147309248"/>
        </pc:sldMkLst>
      </pc:sldChg>
      <pc:sldChg chg="add">
        <pc:chgData name="Mihai Budiu" userId="3fe408b5c12bb05c" providerId="LiveId" clId="{7D99599F-A90C-4B66-BD17-14AF41D1B952}" dt="2023-09-29T18:22:04.090" v="2599"/>
        <pc:sldMkLst>
          <pc:docMk/>
          <pc:sldMk cId="684079909" sldId="2147309251"/>
        </pc:sldMkLst>
      </pc:sldChg>
      <pc:sldChg chg="add">
        <pc:chgData name="Mihai Budiu" userId="3fe408b5c12bb05c" providerId="LiveId" clId="{7D99599F-A90C-4B66-BD17-14AF41D1B952}" dt="2023-09-29T18:22:04.090" v="2599"/>
        <pc:sldMkLst>
          <pc:docMk/>
          <pc:sldMk cId="3704815175" sldId="2147309252"/>
        </pc:sldMkLst>
      </pc:sldChg>
      <pc:sldChg chg="add">
        <pc:chgData name="Mihai Budiu" userId="3fe408b5c12bb05c" providerId="LiveId" clId="{7D99599F-A90C-4B66-BD17-14AF41D1B952}" dt="2023-09-29T18:22:04.090" v="2599"/>
        <pc:sldMkLst>
          <pc:docMk/>
          <pc:sldMk cId="430322966" sldId="2147309253"/>
        </pc:sldMkLst>
      </pc:sldChg>
      <pc:sldChg chg="add">
        <pc:chgData name="Mihai Budiu" userId="3fe408b5c12bb05c" providerId="LiveId" clId="{7D99599F-A90C-4B66-BD17-14AF41D1B952}" dt="2023-09-29T18:22:04.090" v="2599"/>
        <pc:sldMkLst>
          <pc:docMk/>
          <pc:sldMk cId="746412605" sldId="2147309254"/>
        </pc:sldMkLst>
      </pc:sldChg>
      <pc:sldChg chg="add">
        <pc:chgData name="Mihai Budiu" userId="3fe408b5c12bb05c" providerId="LiveId" clId="{7D99599F-A90C-4B66-BD17-14AF41D1B952}" dt="2023-09-29T18:22:16.746" v="2600"/>
        <pc:sldMkLst>
          <pc:docMk/>
          <pc:sldMk cId="2098510119" sldId="2147309255"/>
        </pc:sldMkLst>
      </pc:sldChg>
      <pc:sldChg chg="add">
        <pc:chgData name="Mihai Budiu" userId="3fe408b5c12bb05c" providerId="LiveId" clId="{7D99599F-A90C-4B66-BD17-14AF41D1B952}" dt="2023-09-29T18:22:27.590" v="2601"/>
        <pc:sldMkLst>
          <pc:docMk/>
          <pc:sldMk cId="3110394963" sldId="2147309256"/>
        </pc:sldMkLst>
      </pc:sldChg>
      <pc:sldChg chg="add">
        <pc:chgData name="Mihai Budiu" userId="3fe408b5c12bb05c" providerId="LiveId" clId="{7D99599F-A90C-4B66-BD17-14AF41D1B952}" dt="2023-09-29T18:22:27.590" v="2601"/>
        <pc:sldMkLst>
          <pc:docMk/>
          <pc:sldMk cId="1841236708" sldId="2147309257"/>
        </pc:sldMkLst>
      </pc:sldChg>
      <pc:sldChg chg="add">
        <pc:chgData name="Mihai Budiu" userId="3fe408b5c12bb05c" providerId="LiveId" clId="{7D99599F-A90C-4B66-BD17-14AF41D1B952}" dt="2023-09-29T18:22:27.590" v="2601"/>
        <pc:sldMkLst>
          <pc:docMk/>
          <pc:sldMk cId="201512265" sldId="2147309258"/>
        </pc:sldMkLst>
      </pc:sldChg>
      <pc:sldChg chg="add">
        <pc:chgData name="Mihai Budiu" userId="3fe408b5c12bb05c" providerId="LiveId" clId="{7D99599F-A90C-4B66-BD17-14AF41D1B952}" dt="2023-09-29T18:22:39.834" v="2602"/>
        <pc:sldMkLst>
          <pc:docMk/>
          <pc:sldMk cId="2534594535" sldId="2147309259"/>
        </pc:sldMkLst>
      </pc:sldChg>
      <pc:sldChg chg="add">
        <pc:chgData name="Mihai Budiu" userId="3fe408b5c12bb05c" providerId="LiveId" clId="{7D99599F-A90C-4B66-BD17-14AF41D1B952}" dt="2023-09-29T18:22:39.834" v="2602"/>
        <pc:sldMkLst>
          <pc:docMk/>
          <pc:sldMk cId="1166747746" sldId="2147309260"/>
        </pc:sldMkLst>
      </pc:sldChg>
      <pc:sldChg chg="add">
        <pc:chgData name="Mihai Budiu" userId="3fe408b5c12bb05c" providerId="LiveId" clId="{7D99599F-A90C-4B66-BD17-14AF41D1B952}" dt="2023-09-29T18:22:39.834" v="2602"/>
        <pc:sldMkLst>
          <pc:docMk/>
          <pc:sldMk cId="1231286741" sldId="2147309261"/>
        </pc:sldMkLst>
      </pc:sldChg>
      <pc:sldChg chg="add">
        <pc:chgData name="Mihai Budiu" userId="3fe408b5c12bb05c" providerId="LiveId" clId="{7D99599F-A90C-4B66-BD17-14AF41D1B952}" dt="2023-09-29T18:22:49.112" v="2603"/>
        <pc:sldMkLst>
          <pc:docMk/>
          <pc:sldMk cId="545605054" sldId="2147309263"/>
        </pc:sldMkLst>
      </pc:sldChg>
      <pc:sldChg chg="add">
        <pc:chgData name="Mihai Budiu" userId="3fe408b5c12bb05c" providerId="LiveId" clId="{7D99599F-A90C-4B66-BD17-14AF41D1B952}" dt="2023-09-29T18:22:49.112" v="2603"/>
        <pc:sldMkLst>
          <pc:docMk/>
          <pc:sldMk cId="3795327259" sldId="2147309264"/>
        </pc:sldMkLst>
      </pc:sldChg>
      <pc:sldChg chg="add">
        <pc:chgData name="Mihai Budiu" userId="3fe408b5c12bb05c" providerId="LiveId" clId="{7D99599F-A90C-4B66-BD17-14AF41D1B952}" dt="2023-09-29T18:22:49.112" v="2603"/>
        <pc:sldMkLst>
          <pc:docMk/>
          <pc:sldMk cId="1939398969" sldId="2147309265"/>
        </pc:sldMkLst>
      </pc:sldChg>
      <pc:sldChg chg="add">
        <pc:chgData name="Mihai Budiu" userId="3fe408b5c12bb05c" providerId="LiveId" clId="{7D99599F-A90C-4B66-BD17-14AF41D1B952}" dt="2023-09-29T18:22:49.112" v="2603"/>
        <pc:sldMkLst>
          <pc:docMk/>
          <pc:sldMk cId="3458504273" sldId="2147309266"/>
        </pc:sldMkLst>
      </pc:sldChg>
      <pc:sldChg chg="add">
        <pc:chgData name="Mihai Budiu" userId="3fe408b5c12bb05c" providerId="LiveId" clId="{7D99599F-A90C-4B66-BD17-14AF41D1B952}" dt="2023-09-29T18:22:49.112" v="2603"/>
        <pc:sldMkLst>
          <pc:docMk/>
          <pc:sldMk cId="630480873" sldId="2147309267"/>
        </pc:sldMkLst>
      </pc:sldChg>
      <pc:sldChg chg="modSp mod">
        <pc:chgData name="Mihai Budiu" userId="3fe408b5c12bb05c" providerId="LiveId" clId="{7D99599F-A90C-4B66-BD17-14AF41D1B952}" dt="2023-09-27T18:23:55.786" v="1038" actId="20577"/>
        <pc:sldMkLst>
          <pc:docMk/>
          <pc:sldMk cId="955442485" sldId="2147309268"/>
        </pc:sldMkLst>
        <pc:spChg chg="mod">
          <ac:chgData name="Mihai Budiu" userId="3fe408b5c12bb05c" providerId="LiveId" clId="{7D99599F-A90C-4B66-BD17-14AF41D1B952}" dt="2023-09-27T18:23:55.786" v="1038" actId="20577"/>
          <ac:spMkLst>
            <pc:docMk/>
            <pc:sldMk cId="955442485" sldId="2147309268"/>
            <ac:spMk id="3" creationId="{F9F71B5B-BDB9-8186-1DAC-7343488D13B6}"/>
          </ac:spMkLst>
        </pc:spChg>
      </pc:sldChg>
      <pc:sldChg chg="modSp mod">
        <pc:chgData name="Mihai Budiu" userId="3fe408b5c12bb05c" providerId="LiveId" clId="{7D99599F-A90C-4B66-BD17-14AF41D1B952}" dt="2023-09-27T18:11:15.084" v="571" actId="20577"/>
        <pc:sldMkLst>
          <pc:docMk/>
          <pc:sldMk cId="1739755664" sldId="2147309269"/>
        </pc:sldMkLst>
        <pc:spChg chg="mod">
          <ac:chgData name="Mihai Budiu" userId="3fe408b5c12bb05c" providerId="LiveId" clId="{7D99599F-A90C-4B66-BD17-14AF41D1B952}" dt="2023-09-27T18:11:15.084" v="571" actId="20577"/>
          <ac:spMkLst>
            <pc:docMk/>
            <pc:sldMk cId="1739755664" sldId="2147309269"/>
            <ac:spMk id="3" creationId="{DD1639EA-3D3F-90DC-3781-1E28C689D208}"/>
          </ac:spMkLst>
        </pc:spChg>
        <pc:picChg chg="mod ord">
          <ac:chgData name="Mihai Budiu" userId="3fe408b5c12bb05c" providerId="LiveId" clId="{7D99599F-A90C-4B66-BD17-14AF41D1B952}" dt="2023-09-27T18:10:14.356" v="440" actId="167"/>
          <ac:picMkLst>
            <pc:docMk/>
            <pc:sldMk cId="1739755664" sldId="2147309269"/>
            <ac:picMk id="10" creationId="{16C347B1-D83F-8EAE-A2E8-10CCAB684A6F}"/>
          </ac:picMkLst>
        </pc:picChg>
      </pc:sldChg>
      <pc:sldChg chg="addSp delSp modSp mod">
        <pc:chgData name="Mihai Budiu" userId="3fe408b5c12bb05c" providerId="LiveId" clId="{7D99599F-A90C-4B66-BD17-14AF41D1B952}" dt="2023-09-27T17:58:07.768" v="43" actId="14100"/>
        <pc:sldMkLst>
          <pc:docMk/>
          <pc:sldMk cId="1022273770" sldId="2147309271"/>
        </pc:sldMkLst>
        <pc:spChg chg="mod">
          <ac:chgData name="Mihai Budiu" userId="3fe408b5c12bb05c" providerId="LiveId" clId="{7D99599F-A90C-4B66-BD17-14AF41D1B952}" dt="2023-09-27T17:58:07.768" v="43" actId="14100"/>
          <ac:spMkLst>
            <pc:docMk/>
            <pc:sldMk cId="1022273770" sldId="2147309271"/>
            <ac:spMk id="3" creationId="{67E45A9F-F2A3-59EF-123C-80B72B21C765}"/>
          </ac:spMkLst>
        </pc:spChg>
        <pc:spChg chg="add mod">
          <ac:chgData name="Mihai Budiu" userId="3fe408b5c12bb05c" providerId="LiveId" clId="{7D99599F-A90C-4B66-BD17-14AF41D1B952}" dt="2023-09-27T17:53:01.346" v="40" actId="1076"/>
          <ac:spMkLst>
            <pc:docMk/>
            <pc:sldMk cId="1022273770" sldId="2147309271"/>
            <ac:spMk id="7" creationId="{A7DAD6C7-4CCA-5D88-7F58-7A7E9782EA69}"/>
          </ac:spMkLst>
        </pc:spChg>
        <pc:picChg chg="add mod">
          <ac:chgData name="Mihai Budiu" userId="3fe408b5c12bb05c" providerId="LiveId" clId="{7D99599F-A90C-4B66-BD17-14AF41D1B952}" dt="2023-09-27T17:53:03.240" v="41" actId="1076"/>
          <ac:picMkLst>
            <pc:docMk/>
            <pc:sldMk cId="1022273770" sldId="2147309271"/>
            <ac:picMk id="5" creationId="{4031C079-B23A-E018-D134-D0DBFC65EBD1}"/>
          </ac:picMkLst>
        </pc:picChg>
        <pc:picChg chg="del">
          <ac:chgData name="Mihai Budiu" userId="3fe408b5c12bb05c" providerId="LiveId" clId="{7D99599F-A90C-4B66-BD17-14AF41D1B952}" dt="2023-09-27T17:51:42.667" v="23" actId="478"/>
          <ac:picMkLst>
            <pc:docMk/>
            <pc:sldMk cId="1022273770" sldId="2147309271"/>
            <ac:picMk id="6" creationId="{B30F53CC-6B29-38C5-07F9-AE02B774BA8C}"/>
          </ac:picMkLst>
        </pc:picChg>
      </pc:sldChg>
      <pc:sldChg chg="modSp mod">
        <pc:chgData name="Mihai Budiu" userId="3fe408b5c12bb05c" providerId="LiveId" clId="{7D99599F-A90C-4B66-BD17-14AF41D1B952}" dt="2023-09-27T18:53:29.332" v="1559" actId="208"/>
        <pc:sldMkLst>
          <pc:docMk/>
          <pc:sldMk cId="289745008" sldId="2147309275"/>
        </pc:sldMkLst>
        <pc:spChg chg="mod">
          <ac:chgData name="Mihai Budiu" userId="3fe408b5c12bb05c" providerId="LiveId" clId="{7D99599F-A90C-4B66-BD17-14AF41D1B952}" dt="2023-09-27T18:53:29.332" v="1559" actId="208"/>
          <ac:spMkLst>
            <pc:docMk/>
            <pc:sldMk cId="289745008" sldId="2147309275"/>
            <ac:spMk id="14" creationId="{1C021105-B042-A802-68EA-1D5C76CCB832}"/>
          </ac:spMkLst>
        </pc:spChg>
      </pc:sldChg>
      <pc:sldChg chg="addSp delSp modSp mod">
        <pc:chgData name="Mihai Budiu" userId="3fe408b5c12bb05c" providerId="LiveId" clId="{7D99599F-A90C-4B66-BD17-14AF41D1B952}" dt="2023-09-29T20:32:51.375" v="2892" actId="1076"/>
        <pc:sldMkLst>
          <pc:docMk/>
          <pc:sldMk cId="3848182500" sldId="2147309276"/>
        </pc:sldMkLst>
        <pc:spChg chg="mod">
          <ac:chgData name="Mihai Budiu" userId="3fe408b5c12bb05c" providerId="LiveId" clId="{7D99599F-A90C-4B66-BD17-14AF41D1B952}" dt="2023-09-29T20:32:36.435" v="2868" actId="20577"/>
          <ac:spMkLst>
            <pc:docMk/>
            <pc:sldMk cId="3848182500" sldId="2147309276"/>
            <ac:spMk id="2" creationId="{3698C482-EC60-E50B-305C-6C2360DB7E26}"/>
          </ac:spMkLst>
        </pc:spChg>
        <pc:spChg chg="add del mod">
          <ac:chgData name="Mihai Budiu" userId="3fe408b5c12bb05c" providerId="LiveId" clId="{7D99599F-A90C-4B66-BD17-14AF41D1B952}" dt="2023-09-27T18:32:40.589" v="1169" actId="478"/>
          <ac:spMkLst>
            <pc:docMk/>
            <pc:sldMk cId="3848182500" sldId="2147309276"/>
            <ac:spMk id="3" creationId="{31A806CB-2B8C-8784-ACE7-2400B271D6C7}"/>
          </ac:spMkLst>
        </pc:spChg>
        <pc:spChg chg="add mod">
          <ac:chgData name="Mihai Budiu" userId="3fe408b5c12bb05c" providerId="LiveId" clId="{7D99599F-A90C-4B66-BD17-14AF41D1B952}" dt="2023-09-29T20:32:51.375" v="2892" actId="1076"/>
          <ac:spMkLst>
            <pc:docMk/>
            <pc:sldMk cId="3848182500" sldId="2147309276"/>
            <ac:spMk id="3" creationId="{51D0674F-3028-F1A9-AE0D-8F1420725065}"/>
          </ac:spMkLst>
        </pc:spChg>
        <pc:spChg chg="add mod">
          <ac:chgData name="Mihai Budiu" userId="3fe408b5c12bb05c" providerId="LiveId" clId="{7D99599F-A90C-4B66-BD17-14AF41D1B952}" dt="2023-09-29T20:31:31.616" v="2848" actId="14100"/>
          <ac:spMkLst>
            <pc:docMk/>
            <pc:sldMk cId="3848182500" sldId="2147309276"/>
            <ac:spMk id="6" creationId="{42590059-DB3A-68F0-C5EF-C6D4FF2CACA4}"/>
          </ac:spMkLst>
        </pc:spChg>
        <pc:spChg chg="add mod">
          <ac:chgData name="Mihai Budiu" userId="3fe408b5c12bb05c" providerId="LiveId" clId="{7D99599F-A90C-4B66-BD17-14AF41D1B952}" dt="2023-09-29T20:31:28.837" v="2847" actId="14100"/>
          <ac:spMkLst>
            <pc:docMk/>
            <pc:sldMk cId="3848182500" sldId="2147309276"/>
            <ac:spMk id="7" creationId="{C7E02D19-C747-CAE4-3506-C04E75F7B565}"/>
          </ac:spMkLst>
        </pc:spChg>
        <pc:spChg chg="add del mod">
          <ac:chgData name="Mihai Budiu" userId="3fe408b5c12bb05c" providerId="LiveId" clId="{7D99599F-A90C-4B66-BD17-14AF41D1B952}" dt="2023-09-27T18:32:34.699" v="1168"/>
          <ac:spMkLst>
            <pc:docMk/>
            <pc:sldMk cId="3848182500" sldId="2147309276"/>
            <ac:spMk id="9" creationId="{40DF7CC5-1892-2F0E-FA72-ACA3A48CC3D2}"/>
          </ac:spMkLst>
        </pc:spChg>
        <pc:spChg chg="mod">
          <ac:chgData name="Mihai Budiu" userId="3fe408b5c12bb05c" providerId="LiveId" clId="{7D99599F-A90C-4B66-BD17-14AF41D1B952}" dt="2023-09-27T18:24:22.106" v="1040" actId="20577"/>
          <ac:spMkLst>
            <pc:docMk/>
            <pc:sldMk cId="3848182500" sldId="2147309276"/>
            <ac:spMk id="14" creationId="{E7B360E7-F941-C4ED-275F-770351973D11}"/>
          </ac:spMkLst>
        </pc:spChg>
        <pc:spChg chg="mod">
          <ac:chgData name="Mihai Budiu" userId="3fe408b5c12bb05c" providerId="LiveId" clId="{7D99599F-A90C-4B66-BD17-14AF41D1B952}" dt="2023-09-27T18:24:39.970" v="1041" actId="14100"/>
          <ac:spMkLst>
            <pc:docMk/>
            <pc:sldMk cId="3848182500" sldId="2147309276"/>
            <ac:spMk id="15" creationId="{49954512-CDAE-1E1D-9EAC-13F6B2BC107A}"/>
          </ac:spMkLst>
        </pc:spChg>
        <pc:spChg chg="del">
          <ac:chgData name="Mihai Budiu" userId="3fe408b5c12bb05c" providerId="LiveId" clId="{7D99599F-A90C-4B66-BD17-14AF41D1B952}" dt="2023-09-27T18:24:42.037" v="1042" actId="478"/>
          <ac:spMkLst>
            <pc:docMk/>
            <pc:sldMk cId="3848182500" sldId="2147309276"/>
            <ac:spMk id="18" creationId="{EA5BC878-39D1-0251-1778-A7A8A6AF8739}"/>
          </ac:spMkLst>
        </pc:spChg>
        <pc:spChg chg="del">
          <ac:chgData name="Mihai Budiu" userId="3fe408b5c12bb05c" providerId="LiveId" clId="{7D99599F-A90C-4B66-BD17-14AF41D1B952}" dt="2023-09-27T18:32:40.589" v="1169" actId="478"/>
          <ac:spMkLst>
            <pc:docMk/>
            <pc:sldMk cId="3848182500" sldId="2147309276"/>
            <ac:spMk id="20" creationId="{DD4B2CD7-95CB-FFA5-AB4E-A6AA4910F6A0}"/>
          </ac:spMkLst>
        </pc:spChg>
        <pc:spChg chg="del">
          <ac:chgData name="Mihai Budiu" userId="3fe408b5c12bb05c" providerId="LiveId" clId="{7D99599F-A90C-4B66-BD17-14AF41D1B952}" dt="2023-09-27T18:32:40.589" v="1169" actId="478"/>
          <ac:spMkLst>
            <pc:docMk/>
            <pc:sldMk cId="3848182500" sldId="2147309276"/>
            <ac:spMk id="21" creationId="{FAD64BD7-FB45-5DE7-88EF-F6688ED9D3EE}"/>
          </ac:spMkLst>
        </pc:spChg>
        <pc:spChg chg="del">
          <ac:chgData name="Mihai Budiu" userId="3fe408b5c12bb05c" providerId="LiveId" clId="{7D99599F-A90C-4B66-BD17-14AF41D1B952}" dt="2023-09-27T18:32:40.589" v="1169" actId="478"/>
          <ac:spMkLst>
            <pc:docMk/>
            <pc:sldMk cId="3848182500" sldId="2147309276"/>
            <ac:spMk id="22" creationId="{F219E7CA-CDE0-56FB-9462-36130AC4A1D3}"/>
          </ac:spMkLst>
        </pc:spChg>
        <pc:spChg chg="del">
          <ac:chgData name="Mihai Budiu" userId="3fe408b5c12bb05c" providerId="LiveId" clId="{7D99599F-A90C-4B66-BD17-14AF41D1B952}" dt="2023-09-27T18:32:40.589" v="1169" actId="478"/>
          <ac:spMkLst>
            <pc:docMk/>
            <pc:sldMk cId="3848182500" sldId="2147309276"/>
            <ac:spMk id="23" creationId="{26C09532-8AAA-C74F-0606-D4D9EEA59B1A}"/>
          </ac:spMkLst>
        </pc:spChg>
        <pc:spChg chg="add del mod">
          <ac:chgData name="Mihai Budiu" userId="3fe408b5c12bb05c" providerId="LiveId" clId="{7D99599F-A90C-4B66-BD17-14AF41D1B952}" dt="2023-09-27T18:32:34.699" v="1168"/>
          <ac:spMkLst>
            <pc:docMk/>
            <pc:sldMk cId="3848182500" sldId="2147309276"/>
            <ac:spMk id="24" creationId="{62EC496A-004A-8D82-5935-2FF2B5EDAB21}"/>
          </ac:spMkLst>
        </pc:spChg>
        <pc:spChg chg="add del mod">
          <ac:chgData name="Mihai Budiu" userId="3fe408b5c12bb05c" providerId="LiveId" clId="{7D99599F-A90C-4B66-BD17-14AF41D1B952}" dt="2023-09-27T18:32:34.699" v="1168"/>
          <ac:spMkLst>
            <pc:docMk/>
            <pc:sldMk cId="3848182500" sldId="2147309276"/>
            <ac:spMk id="25" creationId="{5FF0AD17-F0F2-5201-CB14-D5E1507028AE}"/>
          </ac:spMkLst>
        </pc:spChg>
        <pc:spChg chg="add del mod">
          <ac:chgData name="Mihai Budiu" userId="3fe408b5c12bb05c" providerId="LiveId" clId="{7D99599F-A90C-4B66-BD17-14AF41D1B952}" dt="2023-09-27T18:32:34.699" v="1168"/>
          <ac:spMkLst>
            <pc:docMk/>
            <pc:sldMk cId="3848182500" sldId="2147309276"/>
            <ac:spMk id="26" creationId="{984411B7-43D1-BFF0-60E6-D1940F693498}"/>
          </ac:spMkLst>
        </pc:spChg>
        <pc:spChg chg="add del mod">
          <ac:chgData name="Mihai Budiu" userId="3fe408b5c12bb05c" providerId="LiveId" clId="{7D99599F-A90C-4B66-BD17-14AF41D1B952}" dt="2023-09-27T18:32:34.699" v="1168"/>
          <ac:spMkLst>
            <pc:docMk/>
            <pc:sldMk cId="3848182500" sldId="2147309276"/>
            <ac:spMk id="27" creationId="{33E03CA0-E0B3-432F-CA81-F75822C09696}"/>
          </ac:spMkLst>
        </pc:spChg>
        <pc:spChg chg="add mod">
          <ac:chgData name="Mihai Budiu" userId="3fe408b5c12bb05c" providerId="LiveId" clId="{7D99599F-A90C-4B66-BD17-14AF41D1B952}" dt="2023-09-27T18:32:46.547" v="1170"/>
          <ac:spMkLst>
            <pc:docMk/>
            <pc:sldMk cId="3848182500" sldId="2147309276"/>
            <ac:spMk id="28" creationId="{3390B914-827C-4EFE-921A-C6E264CB57EF}"/>
          </ac:spMkLst>
        </pc:spChg>
        <pc:spChg chg="add mod">
          <ac:chgData name="Mihai Budiu" userId="3fe408b5c12bb05c" providerId="LiveId" clId="{7D99599F-A90C-4B66-BD17-14AF41D1B952}" dt="2023-09-27T18:32:46.547" v="1170"/>
          <ac:spMkLst>
            <pc:docMk/>
            <pc:sldMk cId="3848182500" sldId="2147309276"/>
            <ac:spMk id="29" creationId="{EAC62140-1CE6-7B19-EFC6-383691A6AE85}"/>
          </ac:spMkLst>
        </pc:spChg>
        <pc:spChg chg="add del">
          <ac:chgData name="Mihai Budiu" userId="3fe408b5c12bb05c" providerId="LiveId" clId="{7D99599F-A90C-4B66-BD17-14AF41D1B952}" dt="2023-09-27T18:28:45.972" v="1087" actId="478"/>
          <ac:spMkLst>
            <pc:docMk/>
            <pc:sldMk cId="3848182500" sldId="2147309276"/>
            <ac:spMk id="30" creationId="{7A31230D-ECA0-10F9-A6D9-D8E6757D9CAC}"/>
          </ac:spMkLst>
        </pc:spChg>
        <pc:spChg chg="add del mod">
          <ac:chgData name="Mihai Budiu" userId="3fe408b5c12bb05c" providerId="LiveId" clId="{7D99599F-A90C-4B66-BD17-14AF41D1B952}" dt="2023-09-27T18:31:59.539" v="1163" actId="478"/>
          <ac:spMkLst>
            <pc:docMk/>
            <pc:sldMk cId="3848182500" sldId="2147309276"/>
            <ac:spMk id="31" creationId="{DCCAFA9A-A2F0-C2A1-0210-92070CCE148F}"/>
          </ac:spMkLst>
        </pc:spChg>
        <pc:spChg chg="add del">
          <ac:chgData name="Mihai Budiu" userId="3fe408b5c12bb05c" providerId="LiveId" clId="{7D99599F-A90C-4B66-BD17-14AF41D1B952}" dt="2023-09-27T18:32:00.492" v="1164" actId="478"/>
          <ac:spMkLst>
            <pc:docMk/>
            <pc:sldMk cId="3848182500" sldId="2147309276"/>
            <ac:spMk id="32" creationId="{1362CE06-4C95-DB2A-603D-EBD91744B4C9}"/>
          </ac:spMkLst>
        </pc:spChg>
        <pc:spChg chg="add del">
          <ac:chgData name="Mihai Budiu" userId="3fe408b5c12bb05c" providerId="LiveId" clId="{7D99599F-A90C-4B66-BD17-14AF41D1B952}" dt="2023-09-27T18:28:36.713" v="1082" actId="478"/>
          <ac:spMkLst>
            <pc:docMk/>
            <pc:sldMk cId="3848182500" sldId="2147309276"/>
            <ac:spMk id="33" creationId="{08607859-43A3-3422-821E-CF051863BF64}"/>
          </ac:spMkLst>
        </pc:spChg>
        <pc:spChg chg="add del">
          <ac:chgData name="Mihai Budiu" userId="3fe408b5c12bb05c" providerId="LiveId" clId="{7D99599F-A90C-4B66-BD17-14AF41D1B952}" dt="2023-09-27T18:28:44.823" v="1086" actId="478"/>
          <ac:spMkLst>
            <pc:docMk/>
            <pc:sldMk cId="3848182500" sldId="2147309276"/>
            <ac:spMk id="34" creationId="{CE50DD31-7B0C-A53F-B305-04C1A9E4C113}"/>
          </ac:spMkLst>
        </pc:spChg>
        <pc:spChg chg="add mod">
          <ac:chgData name="Mihai Budiu" userId="3fe408b5c12bb05c" providerId="LiveId" clId="{7D99599F-A90C-4B66-BD17-14AF41D1B952}" dt="2023-09-29T20:31:50.063" v="2856" actId="20577"/>
          <ac:spMkLst>
            <pc:docMk/>
            <pc:sldMk cId="3848182500" sldId="2147309276"/>
            <ac:spMk id="35" creationId="{A01F00E4-2B91-AFF2-D9CA-38FC1B23A15C}"/>
          </ac:spMkLst>
        </pc:spChg>
        <pc:spChg chg="add del">
          <ac:chgData name="Mihai Budiu" userId="3fe408b5c12bb05c" providerId="LiveId" clId="{7D99599F-A90C-4B66-BD17-14AF41D1B952}" dt="2023-09-27T18:28:36.713" v="1082" actId="478"/>
          <ac:spMkLst>
            <pc:docMk/>
            <pc:sldMk cId="3848182500" sldId="2147309276"/>
            <ac:spMk id="36" creationId="{5CECDCED-23A6-6BED-D9C2-63BCBC9B4D96}"/>
          </ac:spMkLst>
        </pc:spChg>
        <pc:spChg chg="add del">
          <ac:chgData name="Mihai Budiu" userId="3fe408b5c12bb05c" providerId="LiveId" clId="{7D99599F-A90C-4B66-BD17-14AF41D1B952}" dt="2023-09-27T18:28:47.198" v="1088" actId="478"/>
          <ac:spMkLst>
            <pc:docMk/>
            <pc:sldMk cId="3848182500" sldId="2147309276"/>
            <ac:spMk id="37" creationId="{5E879489-F33A-48C3-9E23-DA85C9ADC912}"/>
          </ac:spMkLst>
        </pc:spChg>
        <pc:spChg chg="add mod">
          <ac:chgData name="Mihai Budiu" userId="3fe408b5c12bb05c" providerId="LiveId" clId="{7D99599F-A90C-4B66-BD17-14AF41D1B952}" dt="2023-09-27T18:32:46.547" v="1170"/>
          <ac:spMkLst>
            <pc:docMk/>
            <pc:sldMk cId="3848182500" sldId="2147309276"/>
            <ac:spMk id="38" creationId="{3F2150D1-A50E-42FF-0D35-87BAAF3E6DEE}"/>
          </ac:spMkLst>
        </pc:spChg>
        <pc:spChg chg="add del">
          <ac:chgData name="Mihai Budiu" userId="3fe408b5c12bb05c" providerId="LiveId" clId="{7D99599F-A90C-4B66-BD17-14AF41D1B952}" dt="2023-09-27T18:28:43.856" v="1085" actId="478"/>
          <ac:spMkLst>
            <pc:docMk/>
            <pc:sldMk cId="3848182500" sldId="2147309276"/>
            <ac:spMk id="39" creationId="{04A05D0A-9161-BC67-6AA4-69B002E0B054}"/>
          </ac:spMkLst>
        </pc:spChg>
        <pc:spChg chg="add del">
          <ac:chgData name="Mihai Budiu" userId="3fe408b5c12bb05c" providerId="LiveId" clId="{7D99599F-A90C-4B66-BD17-14AF41D1B952}" dt="2023-09-27T18:28:43.856" v="1085" actId="478"/>
          <ac:spMkLst>
            <pc:docMk/>
            <pc:sldMk cId="3848182500" sldId="2147309276"/>
            <ac:spMk id="40" creationId="{6D8CE9B5-7E9D-5CDA-73AD-A8E5F05E5045}"/>
          </ac:spMkLst>
        </pc:spChg>
        <pc:spChg chg="add del">
          <ac:chgData name="Mihai Budiu" userId="3fe408b5c12bb05c" providerId="LiveId" clId="{7D99599F-A90C-4B66-BD17-14AF41D1B952}" dt="2023-09-27T18:28:43.856" v="1085" actId="478"/>
          <ac:spMkLst>
            <pc:docMk/>
            <pc:sldMk cId="3848182500" sldId="2147309276"/>
            <ac:spMk id="41" creationId="{74D45C3A-C053-7199-DE0D-A0B4BFBEB1F7}"/>
          </ac:spMkLst>
        </pc:spChg>
        <pc:spChg chg="add del">
          <ac:chgData name="Mihai Budiu" userId="3fe408b5c12bb05c" providerId="LiveId" clId="{7D99599F-A90C-4B66-BD17-14AF41D1B952}" dt="2023-09-27T18:28:43.856" v="1085" actId="478"/>
          <ac:spMkLst>
            <pc:docMk/>
            <pc:sldMk cId="3848182500" sldId="2147309276"/>
            <ac:spMk id="42" creationId="{676CF77D-7582-D5C2-1765-C83FCC6A27F2}"/>
          </ac:spMkLst>
        </pc:spChg>
        <pc:spChg chg="add del">
          <ac:chgData name="Mihai Budiu" userId="3fe408b5c12bb05c" providerId="LiveId" clId="{7D99599F-A90C-4B66-BD17-14AF41D1B952}" dt="2023-09-27T18:28:48.244" v="1089" actId="478"/>
          <ac:spMkLst>
            <pc:docMk/>
            <pc:sldMk cId="3848182500" sldId="2147309276"/>
            <ac:spMk id="43" creationId="{F6EB41F2-BC21-D8E9-F7A2-A76B7156680D}"/>
          </ac:spMkLst>
        </pc:spChg>
        <pc:spChg chg="add mod">
          <ac:chgData name="Mihai Budiu" userId="3fe408b5c12bb05c" providerId="LiveId" clId="{7D99599F-A90C-4B66-BD17-14AF41D1B952}" dt="2023-09-27T18:32:46.547" v="1170"/>
          <ac:spMkLst>
            <pc:docMk/>
            <pc:sldMk cId="3848182500" sldId="2147309276"/>
            <ac:spMk id="44" creationId="{16B81B54-A049-4A30-7FE5-060A2E32A500}"/>
          </ac:spMkLst>
        </pc:spChg>
        <pc:spChg chg="add mod">
          <ac:chgData name="Mihai Budiu" userId="3fe408b5c12bb05c" providerId="LiveId" clId="{7D99599F-A90C-4B66-BD17-14AF41D1B952}" dt="2023-09-27T18:32:46.547" v="1170"/>
          <ac:spMkLst>
            <pc:docMk/>
            <pc:sldMk cId="3848182500" sldId="2147309276"/>
            <ac:spMk id="45" creationId="{9C232690-114F-9B3F-9858-75E2F7000F20}"/>
          </ac:spMkLst>
        </pc:spChg>
        <pc:spChg chg="del mod">
          <ac:chgData name="Mihai Budiu" userId="3fe408b5c12bb05c" providerId="LiveId" clId="{7D99599F-A90C-4B66-BD17-14AF41D1B952}" dt="2023-09-29T20:32:10.435" v="2857" actId="478"/>
          <ac:spMkLst>
            <pc:docMk/>
            <pc:sldMk cId="3848182500" sldId="2147309276"/>
            <ac:spMk id="46" creationId="{F2AE12D5-360C-E6EF-6F48-7CDE796DB340}"/>
          </ac:spMkLst>
        </pc:spChg>
        <pc:spChg chg="add mod">
          <ac:chgData name="Mihai Budiu" userId="3fe408b5c12bb05c" providerId="LiveId" clId="{7D99599F-A90C-4B66-BD17-14AF41D1B952}" dt="2023-09-27T18:32:46.547" v="1170"/>
          <ac:spMkLst>
            <pc:docMk/>
            <pc:sldMk cId="3848182500" sldId="2147309276"/>
            <ac:spMk id="47" creationId="{845F7921-BB7D-821D-2FC9-652599ACD4D6}"/>
          </ac:spMkLst>
        </pc:spChg>
      </pc:sldChg>
      <pc:sldChg chg="modSp del mod">
        <pc:chgData name="Mihai Budiu" userId="3fe408b5c12bb05c" providerId="LiveId" clId="{7D99599F-A90C-4B66-BD17-14AF41D1B952}" dt="2023-09-27T18:46:59.119" v="1546" actId="47"/>
        <pc:sldMkLst>
          <pc:docMk/>
          <pc:sldMk cId="26178123" sldId="2147309277"/>
        </pc:sldMkLst>
        <pc:spChg chg="mod">
          <ac:chgData name="Mihai Budiu" userId="3fe408b5c12bb05c" providerId="LiveId" clId="{7D99599F-A90C-4B66-BD17-14AF41D1B952}" dt="2023-09-27T18:41:22.071" v="1215" actId="20577"/>
          <ac:spMkLst>
            <pc:docMk/>
            <pc:sldMk cId="26178123" sldId="2147309277"/>
            <ac:spMk id="3" creationId="{21D30FFD-ADB1-E773-5654-FD7A6E6B0DFA}"/>
          </ac:spMkLst>
        </pc:spChg>
      </pc:sldChg>
      <pc:sldChg chg="del">
        <pc:chgData name="Mihai Budiu" userId="3fe408b5c12bb05c" providerId="LiveId" clId="{7D99599F-A90C-4B66-BD17-14AF41D1B952}" dt="2023-09-27T18:42:08.331" v="1217" actId="47"/>
        <pc:sldMkLst>
          <pc:docMk/>
          <pc:sldMk cId="2344834547" sldId="2147309278"/>
        </pc:sldMkLst>
      </pc:sldChg>
      <pc:sldChg chg="del">
        <pc:chgData name="Mihai Budiu" userId="3fe408b5c12bb05c" providerId="LiveId" clId="{7D99599F-A90C-4B66-BD17-14AF41D1B952}" dt="2023-09-27T18:41:53.949" v="1216" actId="47"/>
        <pc:sldMkLst>
          <pc:docMk/>
          <pc:sldMk cId="941426097" sldId="2147309279"/>
        </pc:sldMkLst>
      </pc:sldChg>
      <pc:sldChg chg="modSp mod">
        <pc:chgData name="Mihai Budiu" userId="3fe408b5c12bb05c" providerId="LiveId" clId="{7D99599F-A90C-4B66-BD17-14AF41D1B952}" dt="2023-09-29T20:42:41.872" v="2954" actId="20577"/>
        <pc:sldMkLst>
          <pc:docMk/>
          <pc:sldMk cId="3991176687" sldId="2147309281"/>
        </pc:sldMkLst>
        <pc:spChg chg="mod">
          <ac:chgData name="Mihai Budiu" userId="3fe408b5c12bb05c" providerId="LiveId" clId="{7D99599F-A90C-4B66-BD17-14AF41D1B952}" dt="2023-09-29T20:42:41.872" v="2954" actId="20577"/>
          <ac:spMkLst>
            <pc:docMk/>
            <pc:sldMk cId="3991176687" sldId="2147309281"/>
            <ac:spMk id="2" creationId="{7218BD3C-9D4D-7939-E665-1BDA4BA81E0E}"/>
          </ac:spMkLst>
        </pc:spChg>
        <pc:spChg chg="mod">
          <ac:chgData name="Mihai Budiu" userId="3fe408b5c12bb05c" providerId="LiveId" clId="{7D99599F-A90C-4B66-BD17-14AF41D1B952}" dt="2023-09-27T18:56:28.972" v="1587" actId="6549"/>
          <ac:spMkLst>
            <pc:docMk/>
            <pc:sldMk cId="3991176687" sldId="2147309281"/>
            <ac:spMk id="3" creationId="{85C832AF-FAF7-A05E-E83A-5B419463AA93}"/>
          </ac:spMkLst>
        </pc:spChg>
      </pc:sldChg>
      <pc:sldChg chg="del">
        <pc:chgData name="Mihai Budiu" userId="3fe408b5c12bb05c" providerId="LiveId" clId="{7D99599F-A90C-4B66-BD17-14AF41D1B952}" dt="2023-09-27T18:42:35.921" v="1218" actId="47"/>
        <pc:sldMkLst>
          <pc:docMk/>
          <pc:sldMk cId="2461807267" sldId="2147309282"/>
        </pc:sldMkLst>
      </pc:sldChg>
      <pc:sldChg chg="modSp">
        <pc:chgData name="Mihai Budiu" userId="3fe408b5c12bb05c" providerId="LiveId" clId="{7D99599F-A90C-4B66-BD17-14AF41D1B952}" dt="2023-09-29T20:46:08.306" v="2982" actId="20577"/>
        <pc:sldMkLst>
          <pc:docMk/>
          <pc:sldMk cId="2645037205" sldId="2147309284"/>
        </pc:sldMkLst>
        <pc:spChg chg="mod">
          <ac:chgData name="Mihai Budiu" userId="3fe408b5c12bb05c" providerId="LiveId" clId="{7D99599F-A90C-4B66-BD17-14AF41D1B952}" dt="2023-09-29T20:46:08.306" v="2982" actId="20577"/>
          <ac:spMkLst>
            <pc:docMk/>
            <pc:sldMk cId="2645037205" sldId="2147309284"/>
            <ac:spMk id="3" creationId="{5F373BE9-1C34-7076-3E93-000BD3E47E20}"/>
          </ac:spMkLst>
        </pc:spChg>
      </pc:sldChg>
      <pc:sldChg chg="modSp mod">
        <pc:chgData name="Mihai Budiu" userId="3fe408b5c12bb05c" providerId="LiveId" clId="{7D99599F-A90C-4B66-BD17-14AF41D1B952}" dt="2023-09-27T18:25:23.738" v="1044" actId="27636"/>
        <pc:sldMkLst>
          <pc:docMk/>
          <pc:sldMk cId="777274563" sldId="2147309285"/>
        </pc:sldMkLst>
        <pc:spChg chg="mod">
          <ac:chgData name="Mihai Budiu" userId="3fe408b5c12bb05c" providerId="LiveId" clId="{7D99599F-A90C-4B66-BD17-14AF41D1B952}" dt="2023-09-27T18:25:23.738" v="1044" actId="27636"/>
          <ac:spMkLst>
            <pc:docMk/>
            <pc:sldMk cId="777274563" sldId="2147309285"/>
            <ac:spMk id="3" creationId="{67ECE149-2021-B44F-40E2-2EDF84AAE36D}"/>
          </ac:spMkLst>
        </pc:spChg>
      </pc:sldChg>
      <pc:sldChg chg="addSp modSp mod ord">
        <pc:chgData name="Mihai Budiu" userId="3fe408b5c12bb05c" providerId="LiveId" clId="{7D99599F-A90C-4B66-BD17-14AF41D1B952}" dt="2023-09-29T18:58:39.181" v="2805" actId="1076"/>
        <pc:sldMkLst>
          <pc:docMk/>
          <pc:sldMk cId="1995163211" sldId="2147309286"/>
        </pc:sldMkLst>
        <pc:picChg chg="add mod">
          <ac:chgData name="Mihai Budiu" userId="3fe408b5c12bb05c" providerId="LiveId" clId="{7D99599F-A90C-4B66-BD17-14AF41D1B952}" dt="2023-09-29T18:58:39.181" v="2805" actId="1076"/>
          <ac:picMkLst>
            <pc:docMk/>
            <pc:sldMk cId="1995163211" sldId="2147309286"/>
            <ac:picMk id="3" creationId="{F4733295-0D29-2454-0550-F8CA312D2D1A}"/>
          </ac:picMkLst>
        </pc:picChg>
      </pc:sldChg>
      <pc:sldChg chg="del">
        <pc:chgData name="Mihai Budiu" userId="3fe408b5c12bb05c" providerId="LiveId" clId="{7D99599F-A90C-4B66-BD17-14AF41D1B952}" dt="2023-09-27T18:09:34.235" v="412" actId="47"/>
        <pc:sldMkLst>
          <pc:docMk/>
          <pc:sldMk cId="3585030268" sldId="2147309287"/>
        </pc:sldMkLst>
      </pc:sldChg>
      <pc:sldChg chg="add">
        <pc:chgData name="Mihai Budiu" userId="3fe408b5c12bb05c" providerId="LiveId" clId="{7D99599F-A90C-4B66-BD17-14AF41D1B952}" dt="2023-09-27T17:59:55.048" v="48"/>
        <pc:sldMkLst>
          <pc:docMk/>
          <pc:sldMk cId="977280246" sldId="2147309288"/>
        </pc:sldMkLst>
      </pc:sldChg>
      <pc:sldChg chg="modSp add">
        <pc:chgData name="Mihai Budiu" userId="3fe408b5c12bb05c" providerId="LiveId" clId="{7D99599F-A90C-4B66-BD17-14AF41D1B952}" dt="2023-09-27T18:01:51.633" v="64" actId="20577"/>
        <pc:sldMkLst>
          <pc:docMk/>
          <pc:sldMk cId="4237751760" sldId="2147309289"/>
        </pc:sldMkLst>
        <pc:spChg chg="mod">
          <ac:chgData name="Mihai Budiu" userId="3fe408b5c12bb05c" providerId="LiveId" clId="{7D99599F-A90C-4B66-BD17-14AF41D1B952}" dt="2023-09-27T18:01:51.633" v="64" actId="20577"/>
          <ac:spMkLst>
            <pc:docMk/>
            <pc:sldMk cId="4237751760" sldId="2147309289"/>
            <ac:spMk id="3" creationId="{F9E54021-1D30-45AF-80B7-5A764EF06870}"/>
          </ac:spMkLst>
        </pc:spChg>
      </pc:sldChg>
      <pc:sldChg chg="add">
        <pc:chgData name="Mihai Budiu" userId="3fe408b5c12bb05c" providerId="LiveId" clId="{7D99599F-A90C-4B66-BD17-14AF41D1B952}" dt="2023-09-27T18:02:08.550" v="65"/>
        <pc:sldMkLst>
          <pc:docMk/>
          <pc:sldMk cId="3549574370" sldId="2147309290"/>
        </pc:sldMkLst>
      </pc:sldChg>
      <pc:sldChg chg="addSp delSp modSp new mod modAnim">
        <pc:chgData name="Mihai Budiu" userId="3fe408b5c12bb05c" providerId="LiveId" clId="{7D99599F-A90C-4B66-BD17-14AF41D1B952}" dt="2023-09-29T20:23:13.536" v="2835" actId="1038"/>
        <pc:sldMkLst>
          <pc:docMk/>
          <pc:sldMk cId="203854178" sldId="2147309291"/>
        </pc:sldMkLst>
        <pc:spChg chg="mod">
          <ac:chgData name="Mihai Budiu" userId="3fe408b5c12bb05c" providerId="LiveId" clId="{7D99599F-A90C-4B66-BD17-14AF41D1B952}" dt="2023-09-27T18:05:28.740" v="116" actId="20577"/>
          <ac:spMkLst>
            <pc:docMk/>
            <pc:sldMk cId="203854178" sldId="2147309291"/>
            <ac:spMk id="2" creationId="{C55E33DA-898B-DC96-06E1-C2BD647AA3D9}"/>
          </ac:spMkLst>
        </pc:spChg>
        <pc:spChg chg="del">
          <ac:chgData name="Mihai Budiu" userId="3fe408b5c12bb05c" providerId="LiveId" clId="{7D99599F-A90C-4B66-BD17-14AF41D1B952}" dt="2023-09-27T18:05:46.854" v="120" actId="478"/>
          <ac:spMkLst>
            <pc:docMk/>
            <pc:sldMk cId="203854178" sldId="2147309291"/>
            <ac:spMk id="3" creationId="{96D619E3-0211-FAD9-1EF3-85389769AAD0}"/>
          </ac:spMkLst>
        </pc:spChg>
        <pc:spChg chg="add del mod">
          <ac:chgData name="Mihai Budiu" userId="3fe408b5c12bb05c" providerId="LiveId" clId="{7D99599F-A90C-4B66-BD17-14AF41D1B952}" dt="2023-09-27T18:05:36.940" v="118"/>
          <ac:spMkLst>
            <pc:docMk/>
            <pc:sldMk cId="203854178" sldId="2147309291"/>
            <ac:spMk id="5" creationId="{A18ADEA7-7F04-C4F5-C81F-8BFF6D6ADB8A}"/>
          </ac:spMkLst>
        </pc:spChg>
        <pc:spChg chg="add mod">
          <ac:chgData name="Mihai Budiu" userId="3fe408b5c12bb05c" providerId="LiveId" clId="{7D99599F-A90C-4B66-BD17-14AF41D1B952}" dt="2023-09-29T20:23:13.536" v="2835" actId="1038"/>
          <ac:spMkLst>
            <pc:docMk/>
            <pc:sldMk cId="203854178" sldId="2147309291"/>
            <ac:spMk id="7" creationId="{EAA050A2-691F-2380-CB63-BD7289D8D4A7}"/>
          </ac:spMkLst>
        </pc:spChg>
        <pc:spChg chg="add mod">
          <ac:chgData name="Mihai Budiu" userId="3fe408b5c12bb05c" providerId="LiveId" clId="{7D99599F-A90C-4B66-BD17-14AF41D1B952}" dt="2023-09-29T20:23:07.584" v="2806" actId="1076"/>
          <ac:spMkLst>
            <pc:docMk/>
            <pc:sldMk cId="203854178" sldId="2147309291"/>
            <ac:spMk id="15" creationId="{75EA5FF8-EE75-A504-E14C-74F3B2A4C455}"/>
          </ac:spMkLst>
        </pc:spChg>
        <pc:picChg chg="add mod modCrop">
          <ac:chgData name="Mihai Budiu" userId="3fe408b5c12bb05c" providerId="LiveId" clId="{7D99599F-A90C-4B66-BD17-14AF41D1B952}" dt="2023-09-29T20:23:13.536" v="2835" actId="1038"/>
          <ac:picMkLst>
            <pc:docMk/>
            <pc:sldMk cId="203854178" sldId="2147309291"/>
            <ac:picMk id="6" creationId="{094C9C5A-0B21-19F0-E940-3A36595DFBF5}"/>
          </ac:picMkLst>
        </pc:picChg>
        <pc:cxnChg chg="add mod">
          <ac:chgData name="Mihai Budiu" userId="3fe408b5c12bb05c" providerId="LiveId" clId="{7D99599F-A90C-4B66-BD17-14AF41D1B952}" dt="2023-09-29T20:23:13.536" v="2835" actId="1038"/>
          <ac:cxnSpMkLst>
            <pc:docMk/>
            <pc:sldMk cId="203854178" sldId="2147309291"/>
            <ac:cxnSpMk id="9" creationId="{A38A3EFC-3EAA-7349-F02F-C3159180C2D4}"/>
          </ac:cxnSpMkLst>
        </pc:cxnChg>
        <pc:cxnChg chg="add mod">
          <ac:chgData name="Mihai Budiu" userId="3fe408b5c12bb05c" providerId="LiveId" clId="{7D99599F-A90C-4B66-BD17-14AF41D1B952}" dt="2023-09-29T20:23:13.536" v="2835" actId="1038"/>
          <ac:cxnSpMkLst>
            <pc:docMk/>
            <pc:sldMk cId="203854178" sldId="2147309291"/>
            <ac:cxnSpMk id="11" creationId="{99560D96-BE56-008A-FD88-4BEEB5F089F6}"/>
          </ac:cxnSpMkLst>
        </pc:cxnChg>
      </pc:sldChg>
      <pc:sldChg chg="addSp delSp modSp new mod ord">
        <pc:chgData name="Mihai Budiu" userId="3fe408b5c12bb05c" providerId="LiveId" clId="{7D99599F-A90C-4B66-BD17-14AF41D1B952}" dt="2023-09-27T18:21:30.248" v="1014" actId="1076"/>
        <pc:sldMkLst>
          <pc:docMk/>
          <pc:sldMk cId="138198602" sldId="2147309292"/>
        </pc:sldMkLst>
        <pc:spChg chg="mod">
          <ac:chgData name="Mihai Budiu" userId="3fe408b5c12bb05c" providerId="LiveId" clId="{7D99599F-A90C-4B66-BD17-14AF41D1B952}" dt="2023-09-27T18:11:46.374" v="593" actId="20577"/>
          <ac:spMkLst>
            <pc:docMk/>
            <pc:sldMk cId="138198602" sldId="2147309292"/>
            <ac:spMk id="2" creationId="{F2663095-B538-6B30-206A-FE2952C94346}"/>
          </ac:spMkLst>
        </pc:spChg>
        <pc:spChg chg="del mod">
          <ac:chgData name="Mihai Budiu" userId="3fe408b5c12bb05c" providerId="LiveId" clId="{7D99599F-A90C-4B66-BD17-14AF41D1B952}" dt="2023-09-27T18:12:34.583" v="710" actId="478"/>
          <ac:spMkLst>
            <pc:docMk/>
            <pc:sldMk cId="138198602" sldId="2147309292"/>
            <ac:spMk id="3" creationId="{4C656205-C6D2-3CA6-62BE-BF7A0CBC550A}"/>
          </ac:spMkLst>
        </pc:spChg>
        <pc:spChg chg="add del mod">
          <ac:chgData name="Mihai Budiu" userId="3fe408b5c12bb05c" providerId="LiveId" clId="{7D99599F-A90C-4B66-BD17-14AF41D1B952}" dt="2023-09-27T18:21:16.461" v="1010"/>
          <ac:spMkLst>
            <pc:docMk/>
            <pc:sldMk cId="138198602" sldId="2147309292"/>
            <ac:spMk id="6" creationId="{925993AD-1538-2DDA-AC3C-92B4C9423022}"/>
          </ac:spMkLst>
        </pc:spChg>
        <pc:picChg chg="add mod">
          <ac:chgData name="Mihai Budiu" userId="3fe408b5c12bb05c" providerId="LiveId" clId="{7D99599F-A90C-4B66-BD17-14AF41D1B952}" dt="2023-09-27T18:21:30.248" v="1014" actId="1076"/>
          <ac:picMkLst>
            <pc:docMk/>
            <pc:sldMk cId="138198602" sldId="2147309292"/>
            <ac:picMk id="8" creationId="{5B117850-C2FA-D098-64FE-63F52DB1A47E}"/>
          </ac:picMkLst>
        </pc:picChg>
      </pc:sldChg>
      <pc:sldChg chg="new del">
        <pc:chgData name="Mihai Budiu" userId="3fe408b5c12bb05c" providerId="LiveId" clId="{7D99599F-A90C-4B66-BD17-14AF41D1B952}" dt="2023-09-27T18:29:11.266" v="1093" actId="47"/>
        <pc:sldMkLst>
          <pc:docMk/>
          <pc:sldMk cId="1740128810" sldId="2147309293"/>
        </pc:sldMkLst>
      </pc:sldChg>
      <pc:sldChg chg="addSp modSp add mod">
        <pc:chgData name="Mihai Budiu" userId="3fe408b5c12bb05c" providerId="LiveId" clId="{7D99599F-A90C-4B66-BD17-14AF41D1B952}" dt="2023-09-29T20:33:12.816" v="2894" actId="1582"/>
        <pc:sldMkLst>
          <pc:docMk/>
          <pc:sldMk cId="4195802766" sldId="2147309294"/>
        </pc:sldMkLst>
        <pc:spChg chg="add mod">
          <ac:chgData name="Mihai Budiu" userId="3fe408b5c12bb05c" providerId="LiveId" clId="{7D99599F-A90C-4B66-BD17-14AF41D1B952}" dt="2023-09-27T18:30:10.368" v="1138" actId="1076"/>
          <ac:spMkLst>
            <pc:docMk/>
            <pc:sldMk cId="4195802766" sldId="2147309294"/>
            <ac:spMk id="3" creationId="{EC470972-3F11-37E8-9CEA-C993181D855C}"/>
          </ac:spMkLst>
        </pc:spChg>
        <pc:spChg chg="mod">
          <ac:chgData name="Mihai Budiu" userId="3fe408b5c12bb05c" providerId="LiveId" clId="{7D99599F-A90C-4B66-BD17-14AF41D1B952}" dt="2023-09-27T18:29:24.941" v="1094" actId="20577"/>
          <ac:spMkLst>
            <pc:docMk/>
            <pc:sldMk cId="4195802766" sldId="2147309294"/>
            <ac:spMk id="25" creationId="{EFBA0409-5271-0209-D6C5-6BBF2FEF5083}"/>
          </ac:spMkLst>
        </pc:spChg>
        <pc:cxnChg chg="mod">
          <ac:chgData name="Mihai Budiu" userId="3fe408b5c12bb05c" providerId="LiveId" clId="{7D99599F-A90C-4B66-BD17-14AF41D1B952}" dt="2023-09-29T20:33:12.816" v="2894" actId="1582"/>
          <ac:cxnSpMkLst>
            <pc:docMk/>
            <pc:sldMk cId="4195802766" sldId="2147309294"/>
            <ac:cxnSpMk id="24" creationId="{310878A1-A88B-CDA3-EB33-4C8B10D569AE}"/>
          </ac:cxnSpMkLst>
        </pc:cxnChg>
        <pc:cxnChg chg="mod">
          <ac:chgData name="Mihai Budiu" userId="3fe408b5c12bb05c" providerId="LiveId" clId="{7D99599F-A90C-4B66-BD17-14AF41D1B952}" dt="2023-09-29T20:33:12.816" v="2894" actId="1582"/>
          <ac:cxnSpMkLst>
            <pc:docMk/>
            <pc:sldMk cId="4195802766" sldId="2147309294"/>
            <ac:cxnSpMk id="26" creationId="{7552C711-D317-D8CC-AD95-A22631FD56C1}"/>
          </ac:cxnSpMkLst>
        </pc:cxnChg>
      </pc:sldChg>
      <pc:sldChg chg="addSp modSp add mod">
        <pc:chgData name="Mihai Budiu" userId="3fe408b5c12bb05c" providerId="LiveId" clId="{7D99599F-A90C-4B66-BD17-14AF41D1B952}" dt="2023-09-29T20:34:47.045" v="2935" actId="114"/>
        <pc:sldMkLst>
          <pc:docMk/>
          <pc:sldMk cId="698413415" sldId="2147309295"/>
        </pc:sldMkLst>
        <pc:spChg chg="add mod">
          <ac:chgData name="Mihai Budiu" userId="3fe408b5c12bb05c" providerId="LiveId" clId="{7D99599F-A90C-4B66-BD17-14AF41D1B952}" dt="2023-09-29T20:34:47.045" v="2935" actId="114"/>
          <ac:spMkLst>
            <pc:docMk/>
            <pc:sldMk cId="698413415" sldId="2147309295"/>
            <ac:spMk id="3" creationId="{452273DA-FDCF-4220-C575-F60B7AFCA7C5}"/>
          </ac:spMkLst>
        </pc:spChg>
      </pc:sldChg>
      <pc:sldChg chg="addSp modSp new mod">
        <pc:chgData name="Mihai Budiu" userId="3fe408b5c12bb05c" providerId="LiveId" clId="{7D99599F-A90C-4B66-BD17-14AF41D1B952}" dt="2023-09-29T20:43:04.209" v="2955" actId="1076"/>
        <pc:sldMkLst>
          <pc:docMk/>
          <pc:sldMk cId="3437062105" sldId="2147309296"/>
        </pc:sldMkLst>
        <pc:spChg chg="mod">
          <ac:chgData name="Mihai Budiu" userId="3fe408b5c12bb05c" providerId="LiveId" clId="{7D99599F-A90C-4B66-BD17-14AF41D1B952}" dt="2023-09-27T18:43:21.736" v="1278" actId="20577"/>
          <ac:spMkLst>
            <pc:docMk/>
            <pc:sldMk cId="3437062105" sldId="2147309296"/>
            <ac:spMk id="2" creationId="{9B17F490-F439-683C-F761-6708A548CCFC}"/>
          </ac:spMkLst>
        </pc:spChg>
        <pc:spChg chg="mod">
          <ac:chgData name="Mihai Budiu" userId="3fe408b5c12bb05c" providerId="LiveId" clId="{7D99599F-A90C-4B66-BD17-14AF41D1B952}" dt="2023-09-27T20:58:46.460" v="2581" actId="20577"/>
          <ac:spMkLst>
            <pc:docMk/>
            <pc:sldMk cId="3437062105" sldId="2147309296"/>
            <ac:spMk id="3" creationId="{E450D835-C82A-49A1-3595-1193F3C4205F}"/>
          </ac:spMkLst>
        </pc:spChg>
        <pc:picChg chg="add mod">
          <ac:chgData name="Mihai Budiu" userId="3fe408b5c12bb05c" providerId="LiveId" clId="{7D99599F-A90C-4B66-BD17-14AF41D1B952}" dt="2023-09-29T20:43:04.209" v="2955" actId="1076"/>
          <ac:picMkLst>
            <pc:docMk/>
            <pc:sldMk cId="3437062105" sldId="2147309296"/>
            <ac:picMk id="6" creationId="{68176918-DF86-2130-B416-8DE289B42E76}"/>
          </ac:picMkLst>
        </pc:picChg>
      </pc:sldChg>
      <pc:sldChg chg="modSp add mod">
        <pc:chgData name="Mihai Budiu" userId="3fe408b5c12bb05c" providerId="LiveId" clId="{7D99599F-A90C-4B66-BD17-14AF41D1B952}" dt="2023-09-29T20:43:41.022" v="2965" actId="20577"/>
        <pc:sldMkLst>
          <pc:docMk/>
          <pc:sldMk cId="1984673269" sldId="2147309306"/>
        </pc:sldMkLst>
        <pc:spChg chg="mod">
          <ac:chgData name="Mihai Budiu" userId="3fe408b5c12bb05c" providerId="LiveId" clId="{7D99599F-A90C-4B66-BD17-14AF41D1B952}" dt="2023-09-29T20:43:41.022" v="2965" actId="20577"/>
          <ac:spMkLst>
            <pc:docMk/>
            <pc:sldMk cId="1984673269" sldId="2147309306"/>
            <ac:spMk id="3" creationId="{CDED72ED-4925-1032-E2EB-7DCF27C41B18}"/>
          </ac:spMkLst>
        </pc:spChg>
      </pc:sldChg>
      <pc:sldChg chg="modSp add mod">
        <pc:chgData name="Mihai Budiu" userId="3fe408b5c12bb05c" providerId="LiveId" clId="{7D99599F-A90C-4B66-BD17-14AF41D1B952}" dt="2023-09-27T18:57:07.754" v="1646" actId="20577"/>
        <pc:sldMkLst>
          <pc:docMk/>
          <pc:sldMk cId="3069846522" sldId="2147309307"/>
        </pc:sldMkLst>
        <pc:spChg chg="mod">
          <ac:chgData name="Mihai Budiu" userId="3fe408b5c12bb05c" providerId="LiveId" clId="{7D99599F-A90C-4B66-BD17-14AF41D1B952}" dt="2023-09-27T18:57:07.754" v="1646" actId="20577"/>
          <ac:spMkLst>
            <pc:docMk/>
            <pc:sldMk cId="3069846522" sldId="2147309307"/>
            <ac:spMk id="3" creationId="{24B9CC7A-ABF0-A316-34E8-CE19FE8425A8}"/>
          </ac:spMkLst>
        </pc:spChg>
      </pc:sldChg>
      <pc:sldChg chg="modSp add mod">
        <pc:chgData name="Mihai Budiu" userId="3fe408b5c12bb05c" providerId="LiveId" clId="{7D99599F-A90C-4B66-BD17-14AF41D1B952}" dt="2023-09-27T18:53:03.151" v="1557" actId="27636"/>
        <pc:sldMkLst>
          <pc:docMk/>
          <pc:sldMk cId="2339747112" sldId="2147309321"/>
        </pc:sldMkLst>
        <pc:spChg chg="mod">
          <ac:chgData name="Mihai Budiu" userId="3fe408b5c12bb05c" providerId="LiveId" clId="{7D99599F-A90C-4B66-BD17-14AF41D1B952}" dt="2023-09-27T18:53:03.151" v="1557" actId="27636"/>
          <ac:spMkLst>
            <pc:docMk/>
            <pc:sldMk cId="2339747112" sldId="2147309321"/>
            <ac:spMk id="3" creationId="{EB126BEF-1789-BD9E-B9BD-1FCCF77069B7}"/>
          </ac:spMkLst>
        </pc:spChg>
      </pc:sldChg>
      <pc:sldChg chg="addSp modSp new mod">
        <pc:chgData name="Mihai Budiu" userId="3fe408b5c12bb05c" providerId="LiveId" clId="{7D99599F-A90C-4B66-BD17-14AF41D1B952}" dt="2023-09-29T20:44:07.984" v="2972" actId="20577"/>
        <pc:sldMkLst>
          <pc:docMk/>
          <pc:sldMk cId="3085026740" sldId="2147309322"/>
        </pc:sldMkLst>
        <pc:spChg chg="mod">
          <ac:chgData name="Mihai Budiu" userId="3fe408b5c12bb05c" providerId="LiveId" clId="{7D99599F-A90C-4B66-BD17-14AF41D1B952}" dt="2023-09-27T20:40:04.109" v="2089" actId="20577"/>
          <ac:spMkLst>
            <pc:docMk/>
            <pc:sldMk cId="3085026740" sldId="2147309322"/>
            <ac:spMk id="2" creationId="{1EB19ECF-63C9-3AA5-846D-9A3F1158F5EA}"/>
          </ac:spMkLst>
        </pc:spChg>
        <pc:spChg chg="mod">
          <ac:chgData name="Mihai Budiu" userId="3fe408b5c12bb05c" providerId="LiveId" clId="{7D99599F-A90C-4B66-BD17-14AF41D1B952}" dt="2023-09-29T20:44:07.984" v="2972" actId="20577"/>
          <ac:spMkLst>
            <pc:docMk/>
            <pc:sldMk cId="3085026740" sldId="2147309322"/>
            <ac:spMk id="3" creationId="{91A06126-D447-38DC-ED03-F8DE1A5B535A}"/>
          </ac:spMkLst>
        </pc:spChg>
        <pc:picChg chg="add mod">
          <ac:chgData name="Mihai Budiu" userId="3fe408b5c12bb05c" providerId="LiveId" clId="{7D99599F-A90C-4B66-BD17-14AF41D1B952}" dt="2023-09-27T18:57:28.011" v="1660"/>
          <ac:picMkLst>
            <pc:docMk/>
            <pc:sldMk cId="3085026740" sldId="2147309322"/>
            <ac:picMk id="5" creationId="{1F3B328B-8B16-7320-9BCD-307FE952380A}"/>
          </ac:picMkLst>
        </pc:picChg>
      </pc:sldChg>
      <pc:sldChg chg="addSp delSp modSp new mod modAnim">
        <pc:chgData name="Mihai Budiu" userId="3fe408b5c12bb05c" providerId="LiveId" clId="{7D99599F-A90C-4B66-BD17-14AF41D1B952}" dt="2023-09-29T20:45:09.841" v="2975"/>
        <pc:sldMkLst>
          <pc:docMk/>
          <pc:sldMk cId="519282631" sldId="2147309323"/>
        </pc:sldMkLst>
        <pc:spChg chg="mod">
          <ac:chgData name="Mihai Budiu" userId="3fe408b5c12bb05c" providerId="LiveId" clId="{7D99599F-A90C-4B66-BD17-14AF41D1B952}" dt="2023-09-27T20:52:23.401" v="2432" actId="1076"/>
          <ac:spMkLst>
            <pc:docMk/>
            <pc:sldMk cId="519282631" sldId="2147309323"/>
            <ac:spMk id="2" creationId="{84A3DFF0-6225-E02F-70B6-5EE994D44905}"/>
          </ac:spMkLst>
        </pc:spChg>
        <pc:spChg chg="del">
          <ac:chgData name="Mihai Budiu" userId="3fe408b5c12bb05c" providerId="LiveId" clId="{7D99599F-A90C-4B66-BD17-14AF41D1B952}" dt="2023-09-27T20:45:59.465" v="2163" actId="478"/>
          <ac:spMkLst>
            <pc:docMk/>
            <pc:sldMk cId="519282631" sldId="2147309323"/>
            <ac:spMk id="3" creationId="{363076F7-60F8-B8F4-5C51-0887B56547DD}"/>
          </ac:spMkLst>
        </pc:spChg>
        <pc:spChg chg="add mod">
          <ac:chgData name="Mihai Budiu" userId="3fe408b5c12bb05c" providerId="LiveId" clId="{7D99599F-A90C-4B66-BD17-14AF41D1B952}" dt="2023-09-27T20:46:30.764" v="2164"/>
          <ac:spMkLst>
            <pc:docMk/>
            <pc:sldMk cId="519282631" sldId="2147309323"/>
            <ac:spMk id="5" creationId="{4222BA66-991A-1ED0-AFE9-B95FE3B1D73F}"/>
          </ac:spMkLst>
        </pc:spChg>
        <pc:spChg chg="add mod">
          <ac:chgData name="Mihai Budiu" userId="3fe408b5c12bb05c" providerId="LiveId" clId="{7D99599F-A90C-4B66-BD17-14AF41D1B952}" dt="2023-09-27T20:49:47.551" v="2299" actId="1037"/>
          <ac:spMkLst>
            <pc:docMk/>
            <pc:sldMk cId="519282631" sldId="2147309323"/>
            <ac:spMk id="6" creationId="{AD12227D-8B60-3A05-6C5E-BFA1D3B9BA96}"/>
          </ac:spMkLst>
        </pc:spChg>
        <pc:spChg chg="add mod">
          <ac:chgData name="Mihai Budiu" userId="3fe408b5c12bb05c" providerId="LiveId" clId="{7D99599F-A90C-4B66-BD17-14AF41D1B952}" dt="2023-09-27T20:50:03.080" v="2342" actId="1038"/>
          <ac:spMkLst>
            <pc:docMk/>
            <pc:sldMk cId="519282631" sldId="2147309323"/>
            <ac:spMk id="7" creationId="{7E7E03D3-2763-EFAD-576F-83F7CD69EAD5}"/>
          </ac:spMkLst>
        </pc:spChg>
        <pc:spChg chg="add mod">
          <ac:chgData name="Mihai Budiu" userId="3fe408b5c12bb05c" providerId="LiveId" clId="{7D99599F-A90C-4B66-BD17-14AF41D1B952}" dt="2023-09-27T20:46:45.319" v="2165"/>
          <ac:spMkLst>
            <pc:docMk/>
            <pc:sldMk cId="519282631" sldId="2147309323"/>
            <ac:spMk id="8" creationId="{52D3A903-EDC7-7DDC-D648-0A9AB80EAC0F}"/>
          </ac:spMkLst>
        </pc:spChg>
        <pc:spChg chg="add mod">
          <ac:chgData name="Mihai Budiu" userId="3fe408b5c12bb05c" providerId="LiveId" clId="{7D99599F-A90C-4B66-BD17-14AF41D1B952}" dt="2023-09-27T20:46:45.319" v="2165"/>
          <ac:spMkLst>
            <pc:docMk/>
            <pc:sldMk cId="519282631" sldId="2147309323"/>
            <ac:spMk id="9" creationId="{318DC4D2-34DA-E9FD-520B-F8BCA1C85FFF}"/>
          </ac:spMkLst>
        </pc:spChg>
        <pc:spChg chg="add mod">
          <ac:chgData name="Mihai Budiu" userId="3fe408b5c12bb05c" providerId="LiveId" clId="{7D99599F-A90C-4B66-BD17-14AF41D1B952}" dt="2023-09-27T20:46:45.319" v="2165"/>
          <ac:spMkLst>
            <pc:docMk/>
            <pc:sldMk cId="519282631" sldId="2147309323"/>
            <ac:spMk id="10" creationId="{FF2B55C5-9520-0039-1278-E0BC67709684}"/>
          </ac:spMkLst>
        </pc:spChg>
        <pc:spChg chg="add mod">
          <ac:chgData name="Mihai Budiu" userId="3fe408b5c12bb05c" providerId="LiveId" clId="{7D99599F-A90C-4B66-BD17-14AF41D1B952}" dt="2023-09-27T20:49:47.551" v="2299" actId="1037"/>
          <ac:spMkLst>
            <pc:docMk/>
            <pc:sldMk cId="519282631" sldId="2147309323"/>
            <ac:spMk id="11" creationId="{86B462C6-FEFF-1097-84BB-1B4348DC9886}"/>
          </ac:spMkLst>
        </pc:spChg>
        <pc:spChg chg="add mod">
          <ac:chgData name="Mihai Budiu" userId="3fe408b5c12bb05c" providerId="LiveId" clId="{7D99599F-A90C-4B66-BD17-14AF41D1B952}" dt="2023-09-27T20:50:03.080" v="2342" actId="1038"/>
          <ac:spMkLst>
            <pc:docMk/>
            <pc:sldMk cId="519282631" sldId="2147309323"/>
            <ac:spMk id="12" creationId="{FF24DAFF-FC9E-C9C4-DB9B-6611A08EEDF8}"/>
          </ac:spMkLst>
        </pc:spChg>
        <pc:spChg chg="add mod">
          <ac:chgData name="Mihai Budiu" userId="3fe408b5c12bb05c" providerId="LiveId" clId="{7D99599F-A90C-4B66-BD17-14AF41D1B952}" dt="2023-09-27T20:50:14.103" v="2344" actId="1076"/>
          <ac:spMkLst>
            <pc:docMk/>
            <pc:sldMk cId="519282631" sldId="2147309323"/>
            <ac:spMk id="13" creationId="{0EFC3E11-C8C3-A21D-0EA5-7257D1977D71}"/>
          </ac:spMkLst>
        </pc:spChg>
        <pc:spChg chg="add mod">
          <ac:chgData name="Mihai Budiu" userId="3fe408b5c12bb05c" providerId="LiveId" clId="{7D99599F-A90C-4B66-BD17-14AF41D1B952}" dt="2023-09-27T20:50:14.103" v="2344" actId="1076"/>
          <ac:spMkLst>
            <pc:docMk/>
            <pc:sldMk cId="519282631" sldId="2147309323"/>
            <ac:spMk id="14" creationId="{F5F27FAA-D27E-3606-3933-CE79E16C50BD}"/>
          </ac:spMkLst>
        </pc:spChg>
        <pc:spChg chg="add mod">
          <ac:chgData name="Mihai Budiu" userId="3fe408b5c12bb05c" providerId="LiveId" clId="{7D99599F-A90C-4B66-BD17-14AF41D1B952}" dt="2023-09-27T20:50:14.103" v="2344" actId="1076"/>
          <ac:spMkLst>
            <pc:docMk/>
            <pc:sldMk cId="519282631" sldId="2147309323"/>
            <ac:spMk id="15" creationId="{7AEA2434-433C-67D5-3A0F-B78AE49DEBA3}"/>
          </ac:spMkLst>
        </pc:spChg>
        <pc:spChg chg="add mod">
          <ac:chgData name="Mihai Budiu" userId="3fe408b5c12bb05c" providerId="LiveId" clId="{7D99599F-A90C-4B66-BD17-14AF41D1B952}" dt="2023-09-27T20:49:47.551" v="2299" actId="1037"/>
          <ac:spMkLst>
            <pc:docMk/>
            <pc:sldMk cId="519282631" sldId="2147309323"/>
            <ac:spMk id="16" creationId="{0FEBA14E-F2EE-FAD1-A3DF-E9E97DCEB57B}"/>
          </ac:spMkLst>
        </pc:spChg>
        <pc:spChg chg="add mod">
          <ac:chgData name="Mihai Budiu" userId="3fe408b5c12bb05c" providerId="LiveId" clId="{7D99599F-A90C-4B66-BD17-14AF41D1B952}" dt="2023-09-27T20:50:03.080" v="2342" actId="1038"/>
          <ac:spMkLst>
            <pc:docMk/>
            <pc:sldMk cId="519282631" sldId="2147309323"/>
            <ac:spMk id="17" creationId="{91357014-2CD5-81DC-58ED-ADB408DEB132}"/>
          </ac:spMkLst>
        </pc:spChg>
        <pc:spChg chg="add del mod">
          <ac:chgData name="Mihai Budiu" userId="3fe408b5c12bb05c" providerId="LiveId" clId="{7D99599F-A90C-4B66-BD17-14AF41D1B952}" dt="2023-09-27T20:48:56.928" v="2255" actId="478"/>
          <ac:spMkLst>
            <pc:docMk/>
            <pc:sldMk cId="519282631" sldId="2147309323"/>
            <ac:spMk id="18" creationId="{B953FEF7-E6DB-0CC9-9A09-471DA8DE75A4}"/>
          </ac:spMkLst>
        </pc:spChg>
        <pc:spChg chg="add mod">
          <ac:chgData name="Mihai Budiu" userId="3fe408b5c12bb05c" providerId="LiveId" clId="{7D99599F-A90C-4B66-BD17-14AF41D1B952}" dt="2023-09-27T20:49:42.483" v="2275" actId="1076"/>
          <ac:spMkLst>
            <pc:docMk/>
            <pc:sldMk cId="519282631" sldId="2147309323"/>
            <ac:spMk id="19" creationId="{2818D836-5045-AF48-8DA4-46D4EF166224}"/>
          </ac:spMkLst>
        </pc:spChg>
        <pc:spChg chg="add mod">
          <ac:chgData name="Mihai Budiu" userId="3fe408b5c12bb05c" providerId="LiveId" clId="{7D99599F-A90C-4B66-BD17-14AF41D1B952}" dt="2023-09-27T20:49:58.981" v="2328" actId="1076"/>
          <ac:spMkLst>
            <pc:docMk/>
            <pc:sldMk cId="519282631" sldId="2147309323"/>
            <ac:spMk id="20" creationId="{DB6FDCD5-2748-0621-8F8E-AE33002CBFB4}"/>
          </ac:spMkLst>
        </pc:spChg>
        <pc:spChg chg="add mod">
          <ac:chgData name="Mihai Budiu" userId="3fe408b5c12bb05c" providerId="LiveId" clId="{7D99599F-A90C-4B66-BD17-14AF41D1B952}" dt="2023-09-27T20:50:08.400" v="2343" actId="571"/>
          <ac:spMkLst>
            <pc:docMk/>
            <pc:sldMk cId="519282631" sldId="2147309323"/>
            <ac:spMk id="21" creationId="{15DE045F-933E-E179-8E9E-AE91EA175FEB}"/>
          </ac:spMkLst>
        </pc:spChg>
        <pc:spChg chg="add del">
          <ac:chgData name="Mihai Budiu" userId="3fe408b5c12bb05c" providerId="LiveId" clId="{7D99599F-A90C-4B66-BD17-14AF41D1B952}" dt="2023-09-27T20:50:27.303" v="2346" actId="478"/>
          <ac:spMkLst>
            <pc:docMk/>
            <pc:sldMk cId="519282631" sldId="2147309323"/>
            <ac:spMk id="22" creationId="{F7B35559-E67B-D134-52F6-15045DA5F7A4}"/>
          </ac:spMkLst>
        </pc:spChg>
        <pc:spChg chg="add mod">
          <ac:chgData name="Mihai Budiu" userId="3fe408b5c12bb05c" providerId="LiveId" clId="{7D99599F-A90C-4B66-BD17-14AF41D1B952}" dt="2023-09-27T20:50:44.701" v="2370" actId="1076"/>
          <ac:spMkLst>
            <pc:docMk/>
            <pc:sldMk cId="519282631" sldId="2147309323"/>
            <ac:spMk id="23" creationId="{DB372960-5308-F05F-5FDB-9E31E40651FF}"/>
          </ac:spMkLst>
        </pc:spChg>
        <pc:spChg chg="add mod">
          <ac:chgData name="Mihai Budiu" userId="3fe408b5c12bb05c" providerId="LiveId" clId="{7D99599F-A90C-4B66-BD17-14AF41D1B952}" dt="2023-09-27T20:51:03.886" v="2398" actId="1037"/>
          <ac:spMkLst>
            <pc:docMk/>
            <pc:sldMk cId="519282631" sldId="2147309323"/>
            <ac:spMk id="24" creationId="{EC26C109-2FA6-CF89-6BEA-D29AD92FC9AA}"/>
          </ac:spMkLst>
        </pc:spChg>
        <pc:spChg chg="add mod">
          <ac:chgData name="Mihai Budiu" userId="3fe408b5c12bb05c" providerId="LiveId" clId="{7D99599F-A90C-4B66-BD17-14AF41D1B952}" dt="2023-09-27T20:55:01.048" v="2468" actId="20577"/>
          <ac:spMkLst>
            <pc:docMk/>
            <pc:sldMk cId="519282631" sldId="2147309323"/>
            <ac:spMk id="25" creationId="{BEA590C6-3202-05AD-5FA6-B446A8F08561}"/>
          </ac:spMkLst>
        </pc:spChg>
        <pc:spChg chg="add mod">
          <ac:chgData name="Mihai Budiu" userId="3fe408b5c12bb05c" providerId="LiveId" clId="{7D99599F-A90C-4B66-BD17-14AF41D1B952}" dt="2023-09-27T20:53:31.026" v="2439" actId="208"/>
          <ac:spMkLst>
            <pc:docMk/>
            <pc:sldMk cId="519282631" sldId="2147309323"/>
            <ac:spMk id="26" creationId="{933B64F6-4E35-5C5B-AF09-84434BAD606C}"/>
          </ac:spMkLst>
        </pc:spChg>
        <pc:spChg chg="add mod">
          <ac:chgData name="Mihai Budiu" userId="3fe408b5c12bb05c" providerId="LiveId" clId="{7D99599F-A90C-4B66-BD17-14AF41D1B952}" dt="2023-09-27T20:53:31.026" v="2439" actId="208"/>
          <ac:spMkLst>
            <pc:docMk/>
            <pc:sldMk cId="519282631" sldId="2147309323"/>
            <ac:spMk id="27" creationId="{61409C7D-5F3F-0C7B-86E3-052B0FAA9A90}"/>
          </ac:spMkLst>
        </pc:spChg>
        <pc:spChg chg="add del mod">
          <ac:chgData name="Mihai Budiu" userId="3fe408b5c12bb05c" providerId="LiveId" clId="{7D99599F-A90C-4B66-BD17-14AF41D1B952}" dt="2023-09-27T20:52:48.670" v="2434" actId="478"/>
          <ac:spMkLst>
            <pc:docMk/>
            <pc:sldMk cId="519282631" sldId="2147309323"/>
            <ac:spMk id="28" creationId="{B817F918-08C3-FB8B-5430-54C0C3A0DCBF}"/>
          </ac:spMkLst>
        </pc:spChg>
        <pc:spChg chg="add mod">
          <ac:chgData name="Mihai Budiu" userId="3fe408b5c12bb05c" providerId="LiveId" clId="{7D99599F-A90C-4B66-BD17-14AF41D1B952}" dt="2023-09-27T20:53:31.026" v="2439" actId="208"/>
          <ac:spMkLst>
            <pc:docMk/>
            <pc:sldMk cId="519282631" sldId="2147309323"/>
            <ac:spMk id="29" creationId="{E173CA1C-5100-6D7D-3730-9B2563993A8C}"/>
          </ac:spMkLst>
        </pc:spChg>
        <pc:spChg chg="add mod">
          <ac:chgData name="Mihai Budiu" userId="3fe408b5c12bb05c" providerId="LiveId" clId="{7D99599F-A90C-4B66-BD17-14AF41D1B952}" dt="2023-09-27T20:53:46.363" v="2449" actId="1076"/>
          <ac:spMkLst>
            <pc:docMk/>
            <pc:sldMk cId="519282631" sldId="2147309323"/>
            <ac:spMk id="30" creationId="{61F98765-7D3E-6288-67FE-0F1FF4D1EBED}"/>
          </ac:spMkLst>
        </pc:spChg>
        <pc:spChg chg="add mod">
          <ac:chgData name="Mihai Budiu" userId="3fe408b5c12bb05c" providerId="LiveId" clId="{7D99599F-A90C-4B66-BD17-14AF41D1B952}" dt="2023-09-27T20:54:04.264" v="2461" actId="1076"/>
          <ac:spMkLst>
            <pc:docMk/>
            <pc:sldMk cId="519282631" sldId="2147309323"/>
            <ac:spMk id="31" creationId="{1EDB98C2-BE4E-0446-D602-237CED26BA54}"/>
          </ac:spMkLst>
        </pc:spChg>
        <pc:spChg chg="add mod">
          <ac:chgData name="Mihai Budiu" userId="3fe408b5c12bb05c" providerId="LiveId" clId="{7D99599F-A90C-4B66-BD17-14AF41D1B952}" dt="2023-09-27T20:53:58.479" v="2460" actId="571"/>
          <ac:spMkLst>
            <pc:docMk/>
            <pc:sldMk cId="519282631" sldId="2147309323"/>
            <ac:spMk id="32" creationId="{CEFC2AC7-28E6-B73A-8C25-15D3CDCCCD8E}"/>
          </ac:spMkLst>
        </pc:spChg>
        <pc:spChg chg="add mod">
          <ac:chgData name="Mihai Budiu" userId="3fe408b5c12bb05c" providerId="LiveId" clId="{7D99599F-A90C-4B66-BD17-14AF41D1B952}" dt="2023-09-27T20:56:37.602" v="2489" actId="1076"/>
          <ac:spMkLst>
            <pc:docMk/>
            <pc:sldMk cId="519282631" sldId="2147309323"/>
            <ac:spMk id="33" creationId="{2D5A364D-67B1-0450-47F3-D5ED0727FDFC}"/>
          </ac:spMkLst>
        </pc:spChg>
        <pc:spChg chg="add mod">
          <ac:chgData name="Mihai Budiu" userId="3fe408b5c12bb05c" providerId="LiveId" clId="{7D99599F-A90C-4B66-BD17-14AF41D1B952}" dt="2023-09-27T20:58:11.712" v="2527" actId="20577"/>
          <ac:spMkLst>
            <pc:docMk/>
            <pc:sldMk cId="519282631" sldId="2147309323"/>
            <ac:spMk id="34" creationId="{95F95D6B-7D5E-30F8-8325-6F48559A81FD}"/>
          </ac:spMkLst>
        </pc:spChg>
        <pc:spChg chg="add mod">
          <ac:chgData name="Mihai Budiu" userId="3fe408b5c12bb05c" providerId="LiveId" clId="{7D99599F-A90C-4B66-BD17-14AF41D1B952}" dt="2023-09-27T20:56:55.046" v="2503" actId="571"/>
          <ac:spMkLst>
            <pc:docMk/>
            <pc:sldMk cId="519282631" sldId="2147309323"/>
            <ac:spMk id="35" creationId="{B2C60D38-90A9-844C-78F7-149433123C98}"/>
          </ac:spMkLst>
        </pc:spChg>
        <pc:spChg chg="add mod">
          <ac:chgData name="Mihai Budiu" userId="3fe408b5c12bb05c" providerId="LiveId" clId="{7D99599F-A90C-4B66-BD17-14AF41D1B952}" dt="2023-09-27T20:57:14.908" v="2510" actId="20577"/>
          <ac:spMkLst>
            <pc:docMk/>
            <pc:sldMk cId="519282631" sldId="2147309323"/>
            <ac:spMk id="36" creationId="{934D908A-8F8B-3C94-3129-6E48B1EBB0B0}"/>
          </ac:spMkLst>
        </pc:spChg>
      </pc:sldChg>
      <pc:sldChg chg="addSp delSp modSp new mod ord modClrScheme chgLayout">
        <pc:chgData name="Mihai Budiu" userId="3fe408b5c12bb05c" providerId="LiveId" clId="{7D99599F-A90C-4B66-BD17-14AF41D1B952}" dt="2023-09-29T18:33:27.716" v="2765" actId="207"/>
        <pc:sldMkLst>
          <pc:docMk/>
          <pc:sldMk cId="2941190755" sldId="2147309324"/>
        </pc:sldMkLst>
        <pc:spChg chg="mod ord">
          <ac:chgData name="Mihai Budiu" userId="3fe408b5c12bb05c" providerId="LiveId" clId="{7D99599F-A90C-4B66-BD17-14AF41D1B952}" dt="2023-09-29T18:32:34.612" v="2714" actId="20577"/>
          <ac:spMkLst>
            <pc:docMk/>
            <pc:sldMk cId="2941190755" sldId="2147309324"/>
            <ac:spMk id="2" creationId="{0FA6E995-B53C-ABE1-234A-7344A596E296}"/>
          </ac:spMkLst>
        </pc:spChg>
        <pc:spChg chg="del mod">
          <ac:chgData name="Mihai Budiu" userId="3fe408b5c12bb05c" providerId="LiveId" clId="{7D99599F-A90C-4B66-BD17-14AF41D1B952}" dt="2023-09-29T18:30:43.500" v="2695" actId="478"/>
          <ac:spMkLst>
            <pc:docMk/>
            <pc:sldMk cId="2941190755" sldId="2147309324"/>
            <ac:spMk id="3" creationId="{E3677755-7644-62CB-1B4C-FD4B312A1B53}"/>
          </ac:spMkLst>
        </pc:spChg>
        <pc:spChg chg="mod ord">
          <ac:chgData name="Mihai Budiu" userId="3fe408b5c12bb05c" providerId="LiveId" clId="{7D99599F-A90C-4B66-BD17-14AF41D1B952}" dt="2023-09-29T18:30:50.447" v="2697" actId="700"/>
          <ac:spMkLst>
            <pc:docMk/>
            <pc:sldMk cId="2941190755" sldId="2147309324"/>
            <ac:spMk id="4" creationId="{AC47CE16-9CA2-AFA5-90E6-548D966BCE79}"/>
          </ac:spMkLst>
        </pc:spChg>
        <pc:spChg chg="add del mod">
          <ac:chgData name="Mihai Budiu" userId="3fe408b5c12bb05c" providerId="LiveId" clId="{7D99599F-A90C-4B66-BD17-14AF41D1B952}" dt="2023-09-29T18:30:44.849" v="2696" actId="478"/>
          <ac:spMkLst>
            <pc:docMk/>
            <pc:sldMk cId="2941190755" sldId="2147309324"/>
            <ac:spMk id="6" creationId="{307CDEC9-C0D1-C380-E0C5-F034D98459BB}"/>
          </ac:spMkLst>
        </pc:spChg>
        <pc:spChg chg="add mod ord">
          <ac:chgData name="Mihai Budiu" userId="3fe408b5c12bb05c" providerId="LiveId" clId="{7D99599F-A90C-4B66-BD17-14AF41D1B952}" dt="2023-09-29T18:33:27.716" v="2765" actId="207"/>
          <ac:spMkLst>
            <pc:docMk/>
            <pc:sldMk cId="2941190755" sldId="2147309324"/>
            <ac:spMk id="7" creationId="{1C83BAF9-AB7A-6BF3-F61C-78E6B3386E3C}"/>
          </ac:spMkLst>
        </pc:spChg>
      </pc:sldChg>
    </pc:docChg>
  </pc:docChgLst>
  <pc:docChgLst>
    <pc:chgData name="Mihai Budiu" userId="3fe408b5c12bb05c" providerId="LiveId" clId="{678DD738-365C-4ABA-9F45-B207765210E3}"/>
    <pc:docChg chg="undo custSel addSld delSld modSld sldOrd modSection">
      <pc:chgData name="Mihai Budiu" userId="3fe408b5c12bb05c" providerId="LiveId" clId="{678DD738-365C-4ABA-9F45-B207765210E3}" dt="2023-10-07T14:12:05.275" v="844"/>
      <pc:docMkLst>
        <pc:docMk/>
      </pc:docMkLst>
      <pc:sldChg chg="ord">
        <pc:chgData name="Mihai Budiu" userId="3fe408b5c12bb05c" providerId="LiveId" clId="{678DD738-365C-4ABA-9F45-B207765210E3}" dt="2023-10-07T14:08:50.758" v="830"/>
        <pc:sldMkLst>
          <pc:docMk/>
          <pc:sldMk cId="1651621493" sldId="313"/>
        </pc:sldMkLst>
      </pc:sldChg>
      <pc:sldChg chg="ord">
        <pc:chgData name="Mihai Budiu" userId="3fe408b5c12bb05c" providerId="LiveId" clId="{678DD738-365C-4ABA-9F45-B207765210E3}" dt="2023-10-07T14:11:46.171" v="842"/>
        <pc:sldMkLst>
          <pc:docMk/>
          <pc:sldMk cId="1079687724" sldId="346"/>
        </pc:sldMkLst>
      </pc:sldChg>
      <pc:sldChg chg="ord">
        <pc:chgData name="Mihai Budiu" userId="3fe408b5c12bb05c" providerId="LiveId" clId="{678DD738-365C-4ABA-9F45-B207765210E3}" dt="2023-10-07T14:08:50.758" v="830"/>
        <pc:sldMkLst>
          <pc:docMk/>
          <pc:sldMk cId="1679662939" sldId="357"/>
        </pc:sldMkLst>
      </pc:sldChg>
      <pc:sldChg chg="ord">
        <pc:chgData name="Mihai Budiu" userId="3fe408b5c12bb05c" providerId="LiveId" clId="{678DD738-365C-4ABA-9F45-B207765210E3}" dt="2023-10-07T14:08:50.758" v="830"/>
        <pc:sldMkLst>
          <pc:docMk/>
          <pc:sldMk cId="3803513814" sldId="363"/>
        </pc:sldMkLst>
      </pc:sldChg>
      <pc:sldChg chg="modSp mod">
        <pc:chgData name="Mihai Budiu" userId="3fe408b5c12bb05c" providerId="LiveId" clId="{678DD738-365C-4ABA-9F45-B207765210E3}" dt="2023-10-05T23:31:12.063" v="753" actId="113"/>
        <pc:sldMkLst>
          <pc:docMk/>
          <pc:sldMk cId="4227788450" sldId="365"/>
        </pc:sldMkLst>
        <pc:spChg chg="mod">
          <ac:chgData name="Mihai Budiu" userId="3fe408b5c12bb05c" providerId="LiveId" clId="{678DD738-365C-4ABA-9F45-B207765210E3}" dt="2023-10-05T23:31:12.063" v="753" actId="113"/>
          <ac:spMkLst>
            <pc:docMk/>
            <pc:sldMk cId="4227788450" sldId="365"/>
            <ac:spMk id="3" creationId="{5056CACA-74EC-4BAC-BEA9-802F89B81E71}"/>
          </ac:spMkLst>
        </pc:spChg>
      </pc:sldChg>
      <pc:sldChg chg="ord">
        <pc:chgData name="Mihai Budiu" userId="3fe408b5c12bb05c" providerId="LiveId" clId="{678DD738-365C-4ABA-9F45-B207765210E3}" dt="2023-10-07T14:08:50.758" v="830"/>
        <pc:sldMkLst>
          <pc:docMk/>
          <pc:sldMk cId="2290358887" sldId="376"/>
        </pc:sldMkLst>
      </pc:sldChg>
      <pc:sldChg chg="ord">
        <pc:chgData name="Mihai Budiu" userId="3fe408b5c12bb05c" providerId="LiveId" clId="{678DD738-365C-4ABA-9F45-B207765210E3}" dt="2023-10-07T14:12:05.275" v="844"/>
        <pc:sldMkLst>
          <pc:docMk/>
          <pc:sldMk cId="262010240" sldId="377"/>
        </pc:sldMkLst>
      </pc:sldChg>
      <pc:sldChg chg="ord">
        <pc:chgData name="Mihai Budiu" userId="3fe408b5c12bb05c" providerId="LiveId" clId="{678DD738-365C-4ABA-9F45-B207765210E3}" dt="2023-10-07T14:08:50.758" v="830"/>
        <pc:sldMkLst>
          <pc:docMk/>
          <pc:sldMk cId="4126335185" sldId="2147309218"/>
        </pc:sldMkLst>
      </pc:sldChg>
      <pc:sldChg chg="ord">
        <pc:chgData name="Mihai Budiu" userId="3fe408b5c12bb05c" providerId="LiveId" clId="{678DD738-365C-4ABA-9F45-B207765210E3}" dt="2023-10-05T23:41:53.250" v="800"/>
        <pc:sldMkLst>
          <pc:docMk/>
          <pc:sldMk cId="1231354688" sldId="2147309280"/>
        </pc:sldMkLst>
      </pc:sldChg>
      <pc:sldChg chg="modSp mod ord">
        <pc:chgData name="Mihai Budiu" userId="3fe408b5c12bb05c" providerId="LiveId" clId="{678DD738-365C-4ABA-9F45-B207765210E3}" dt="2023-10-07T14:07:52.994" v="828"/>
        <pc:sldMkLst>
          <pc:docMk/>
          <pc:sldMk cId="3991176687" sldId="2147309281"/>
        </pc:sldMkLst>
        <pc:spChg chg="mod">
          <ac:chgData name="Mihai Budiu" userId="3fe408b5c12bb05c" providerId="LiveId" clId="{678DD738-365C-4ABA-9F45-B207765210E3}" dt="2023-10-05T23:39:50.674" v="798" actId="20577"/>
          <ac:spMkLst>
            <pc:docMk/>
            <pc:sldMk cId="3991176687" sldId="2147309281"/>
            <ac:spMk id="2" creationId="{7218BD3C-9D4D-7939-E665-1BDA4BA81E0E}"/>
          </ac:spMkLst>
        </pc:spChg>
      </pc:sldChg>
      <pc:sldChg chg="ord">
        <pc:chgData name="Mihai Budiu" userId="3fe408b5c12bb05c" providerId="LiveId" clId="{678DD738-365C-4ABA-9F45-B207765210E3}" dt="2023-10-07T14:07:13.739" v="824"/>
        <pc:sldMkLst>
          <pc:docMk/>
          <pc:sldMk cId="3849338179" sldId="2147309283"/>
        </pc:sldMkLst>
      </pc:sldChg>
      <pc:sldChg chg="modSp mod">
        <pc:chgData name="Mihai Budiu" userId="3fe408b5c12bb05c" providerId="LiveId" clId="{678DD738-365C-4ABA-9F45-B207765210E3}" dt="2023-10-05T23:42:50.804" v="817" actId="20577"/>
        <pc:sldMkLst>
          <pc:docMk/>
          <pc:sldMk cId="2645037205" sldId="2147309284"/>
        </pc:sldMkLst>
        <pc:spChg chg="mod">
          <ac:chgData name="Mihai Budiu" userId="3fe408b5c12bb05c" providerId="LiveId" clId="{678DD738-365C-4ABA-9F45-B207765210E3}" dt="2023-10-05T23:42:50.804" v="817" actId="20577"/>
          <ac:spMkLst>
            <pc:docMk/>
            <pc:sldMk cId="2645037205" sldId="2147309284"/>
            <ac:spMk id="3" creationId="{5F373BE9-1C34-7076-3E93-000BD3E47E20}"/>
          </ac:spMkLst>
        </pc:spChg>
      </pc:sldChg>
      <pc:sldChg chg="ord">
        <pc:chgData name="Mihai Budiu" userId="3fe408b5c12bb05c" providerId="LiveId" clId="{678DD738-365C-4ABA-9F45-B207765210E3}" dt="2023-10-07T14:07:44.298" v="826"/>
        <pc:sldMkLst>
          <pc:docMk/>
          <pc:sldMk cId="777274563" sldId="2147309285"/>
        </pc:sldMkLst>
      </pc:sldChg>
      <pc:sldChg chg="ord">
        <pc:chgData name="Mihai Budiu" userId="3fe408b5c12bb05c" providerId="LiveId" clId="{678DD738-365C-4ABA-9F45-B207765210E3}" dt="2023-10-07T14:08:50.758" v="830"/>
        <pc:sldMkLst>
          <pc:docMk/>
          <pc:sldMk cId="203854178" sldId="2147309291"/>
        </pc:sldMkLst>
      </pc:sldChg>
      <pc:sldChg chg="modSp mod">
        <pc:chgData name="Mihai Budiu" userId="3fe408b5c12bb05c" providerId="LiveId" clId="{678DD738-365C-4ABA-9F45-B207765210E3}" dt="2023-10-07T14:10:07.342" v="840" actId="20577"/>
        <pc:sldMkLst>
          <pc:docMk/>
          <pc:sldMk cId="138198602" sldId="2147309292"/>
        </pc:sldMkLst>
        <pc:spChg chg="mod">
          <ac:chgData name="Mihai Budiu" userId="3fe408b5c12bb05c" providerId="LiveId" clId="{678DD738-365C-4ABA-9F45-B207765210E3}" dt="2023-10-07T14:10:07.342" v="840" actId="20577"/>
          <ac:spMkLst>
            <pc:docMk/>
            <pc:sldMk cId="138198602" sldId="2147309292"/>
            <ac:spMk id="6" creationId="{925993AD-1538-2DDA-AC3C-92B4C9423022}"/>
          </ac:spMkLst>
        </pc:spChg>
      </pc:sldChg>
      <pc:sldChg chg="ord">
        <pc:chgData name="Mihai Budiu" userId="3fe408b5c12bb05c" providerId="LiveId" clId="{678DD738-365C-4ABA-9F45-B207765210E3}" dt="2023-10-07T14:06:52.824" v="820"/>
        <pc:sldMkLst>
          <pc:docMk/>
          <pc:sldMk cId="3085026740" sldId="2147309322"/>
        </pc:sldMkLst>
      </pc:sldChg>
      <pc:sldChg chg="del">
        <pc:chgData name="Mihai Budiu" userId="3fe408b5c12bb05c" providerId="LiveId" clId="{678DD738-365C-4ABA-9F45-B207765210E3}" dt="2023-10-07T14:06:11.814" v="818" actId="47"/>
        <pc:sldMkLst>
          <pc:docMk/>
          <pc:sldMk cId="2941190755" sldId="2147309324"/>
        </pc:sldMkLst>
      </pc:sldChg>
      <pc:sldChg chg="addSp delSp modSp new mod ord delAnim modAnim">
        <pc:chgData name="Mihai Budiu" userId="3fe408b5c12bb05c" providerId="LiveId" clId="{678DD738-365C-4ABA-9F45-B207765210E3}" dt="2023-10-05T23:34:44.745" v="795" actId="1076"/>
        <pc:sldMkLst>
          <pc:docMk/>
          <pc:sldMk cId="1811427269" sldId="2147309325"/>
        </pc:sldMkLst>
        <pc:spChg chg="mod">
          <ac:chgData name="Mihai Budiu" userId="3fe408b5c12bb05c" providerId="LiveId" clId="{678DD738-365C-4ABA-9F45-B207765210E3}" dt="2023-10-04T22:02:15.850" v="660" actId="20577"/>
          <ac:spMkLst>
            <pc:docMk/>
            <pc:sldMk cId="1811427269" sldId="2147309325"/>
            <ac:spMk id="2" creationId="{3AFE6954-6733-324C-5661-846AAFAD5F4E}"/>
          </ac:spMkLst>
        </pc:spChg>
        <pc:spChg chg="del">
          <ac:chgData name="Mihai Budiu" userId="3fe408b5c12bb05c" providerId="LiveId" clId="{678DD738-365C-4ABA-9F45-B207765210E3}" dt="2023-10-04T00:36:11.801" v="73" actId="478"/>
          <ac:spMkLst>
            <pc:docMk/>
            <pc:sldMk cId="1811427269" sldId="2147309325"/>
            <ac:spMk id="3" creationId="{C7148F1F-AE06-23B1-3FA2-0C3527B1C786}"/>
          </ac:spMkLst>
        </pc:spChg>
        <pc:spChg chg="add del mod">
          <ac:chgData name="Mihai Budiu" userId="3fe408b5c12bb05c" providerId="LiveId" clId="{678DD738-365C-4ABA-9F45-B207765210E3}" dt="2023-10-04T00:34:54.051" v="26" actId="478"/>
          <ac:spMkLst>
            <pc:docMk/>
            <pc:sldMk cId="1811427269" sldId="2147309325"/>
            <ac:spMk id="5" creationId="{0FC67239-52BC-24A1-A42D-8C1438A69CB5}"/>
          </ac:spMkLst>
        </pc:spChg>
        <pc:spChg chg="add del mod">
          <ac:chgData name="Mihai Budiu" userId="3fe408b5c12bb05c" providerId="LiveId" clId="{678DD738-365C-4ABA-9F45-B207765210E3}" dt="2023-10-05T23:33:10.592" v="756"/>
          <ac:spMkLst>
            <pc:docMk/>
            <pc:sldMk cId="1811427269" sldId="2147309325"/>
            <ac:spMk id="7" creationId="{2C790A84-35CC-140C-AC56-97993F80A024}"/>
          </ac:spMkLst>
        </pc:spChg>
        <pc:spChg chg="add del mod">
          <ac:chgData name="Mihai Budiu" userId="3fe408b5c12bb05c" providerId="LiveId" clId="{678DD738-365C-4ABA-9F45-B207765210E3}" dt="2023-10-04T18:26:53.755" v="261" actId="478"/>
          <ac:spMkLst>
            <pc:docMk/>
            <pc:sldMk cId="1811427269" sldId="2147309325"/>
            <ac:spMk id="8" creationId="{120ED582-2F38-D392-1481-8DA2FDB21A2E}"/>
          </ac:spMkLst>
        </pc:spChg>
        <pc:spChg chg="add mod">
          <ac:chgData name="Mihai Budiu" userId="3fe408b5c12bb05c" providerId="LiveId" clId="{678DD738-365C-4ABA-9F45-B207765210E3}" dt="2023-10-04T21:56:02.148" v="309" actId="1076"/>
          <ac:spMkLst>
            <pc:docMk/>
            <pc:sldMk cId="1811427269" sldId="2147309325"/>
            <ac:spMk id="10" creationId="{097045F8-00BA-134A-2E41-8180EA8B4587}"/>
          </ac:spMkLst>
        </pc:spChg>
        <pc:spChg chg="add mod">
          <ac:chgData name="Mihai Budiu" userId="3fe408b5c12bb05c" providerId="LiveId" clId="{678DD738-365C-4ABA-9F45-B207765210E3}" dt="2023-10-04T21:56:36.976" v="315" actId="14100"/>
          <ac:spMkLst>
            <pc:docMk/>
            <pc:sldMk cId="1811427269" sldId="2147309325"/>
            <ac:spMk id="12" creationId="{1A1FD9B0-59DD-A7CA-A2DA-4B38635DD62B}"/>
          </ac:spMkLst>
        </pc:spChg>
        <pc:spChg chg="add mod">
          <ac:chgData name="Mihai Budiu" userId="3fe408b5c12bb05c" providerId="LiveId" clId="{678DD738-365C-4ABA-9F45-B207765210E3}" dt="2023-10-04T00:49:41.861" v="166" actId="1038"/>
          <ac:spMkLst>
            <pc:docMk/>
            <pc:sldMk cId="1811427269" sldId="2147309325"/>
            <ac:spMk id="13" creationId="{64F17E72-0189-8B6A-75AA-F22021373D8D}"/>
          </ac:spMkLst>
        </pc:spChg>
        <pc:spChg chg="add del mod">
          <ac:chgData name="Mihai Budiu" userId="3fe408b5c12bb05c" providerId="LiveId" clId="{678DD738-365C-4ABA-9F45-B207765210E3}" dt="2023-10-04T21:58:52.180" v="486" actId="478"/>
          <ac:spMkLst>
            <pc:docMk/>
            <pc:sldMk cId="1811427269" sldId="2147309325"/>
            <ac:spMk id="14" creationId="{50CEDF9E-8327-0905-E9A1-0B179D2FB7E5}"/>
          </ac:spMkLst>
        </pc:spChg>
        <pc:spChg chg="add mod">
          <ac:chgData name="Mihai Budiu" userId="3fe408b5c12bb05c" providerId="LiveId" clId="{678DD738-365C-4ABA-9F45-B207765210E3}" dt="2023-10-05T23:33:56.521" v="777" actId="20577"/>
          <ac:spMkLst>
            <pc:docMk/>
            <pc:sldMk cId="1811427269" sldId="2147309325"/>
            <ac:spMk id="14" creationId="{70A62D26-73EE-5511-659F-5D975F1D450C}"/>
          </ac:spMkLst>
        </pc:spChg>
        <pc:spChg chg="mod">
          <ac:chgData name="Mihai Budiu" userId="3fe408b5c12bb05c" providerId="LiveId" clId="{678DD738-365C-4ABA-9F45-B207765210E3}" dt="2023-10-04T00:34:40.635" v="21"/>
          <ac:spMkLst>
            <pc:docMk/>
            <pc:sldMk cId="1811427269" sldId="2147309325"/>
            <ac:spMk id="16" creationId="{7056B5F6-E678-F5FC-CE54-220A4BB5B63B}"/>
          </ac:spMkLst>
        </pc:spChg>
        <pc:spChg chg="mod">
          <ac:chgData name="Mihai Budiu" userId="3fe408b5c12bb05c" providerId="LiveId" clId="{678DD738-365C-4ABA-9F45-B207765210E3}" dt="2023-10-04T00:34:40.635" v="21"/>
          <ac:spMkLst>
            <pc:docMk/>
            <pc:sldMk cId="1811427269" sldId="2147309325"/>
            <ac:spMk id="17" creationId="{EF3C1010-8FFC-1A6A-C179-583D32953221}"/>
          </ac:spMkLst>
        </pc:spChg>
        <pc:spChg chg="mod">
          <ac:chgData name="Mihai Budiu" userId="3fe408b5c12bb05c" providerId="LiveId" clId="{678DD738-365C-4ABA-9F45-B207765210E3}" dt="2023-10-04T00:34:40.635" v="21"/>
          <ac:spMkLst>
            <pc:docMk/>
            <pc:sldMk cId="1811427269" sldId="2147309325"/>
            <ac:spMk id="18" creationId="{DA6CE8F7-1C34-AB12-FEEA-88844B2D091C}"/>
          </ac:spMkLst>
        </pc:spChg>
        <pc:spChg chg="mod">
          <ac:chgData name="Mihai Budiu" userId="3fe408b5c12bb05c" providerId="LiveId" clId="{678DD738-365C-4ABA-9F45-B207765210E3}" dt="2023-10-04T00:34:40.635" v="21"/>
          <ac:spMkLst>
            <pc:docMk/>
            <pc:sldMk cId="1811427269" sldId="2147309325"/>
            <ac:spMk id="19" creationId="{8BA9AC9A-D8E8-7DBA-06E4-916591F360EB}"/>
          </ac:spMkLst>
        </pc:spChg>
        <pc:spChg chg="mod">
          <ac:chgData name="Mihai Budiu" userId="3fe408b5c12bb05c" providerId="LiveId" clId="{678DD738-365C-4ABA-9F45-B207765210E3}" dt="2023-10-04T00:34:40.635" v="21"/>
          <ac:spMkLst>
            <pc:docMk/>
            <pc:sldMk cId="1811427269" sldId="2147309325"/>
            <ac:spMk id="20" creationId="{4B65F2DC-89F7-19D1-B87F-25D735F75FE3}"/>
          </ac:spMkLst>
        </pc:spChg>
        <pc:spChg chg="add mod">
          <ac:chgData name="Mihai Budiu" userId="3fe408b5c12bb05c" providerId="LiveId" clId="{678DD738-365C-4ABA-9F45-B207765210E3}" dt="2023-10-04T00:49:41.861" v="166" actId="1038"/>
          <ac:spMkLst>
            <pc:docMk/>
            <pc:sldMk cId="1811427269" sldId="2147309325"/>
            <ac:spMk id="21" creationId="{5CC2011E-7E8C-0FC4-717E-17EA9C940E24}"/>
          </ac:spMkLst>
        </pc:spChg>
        <pc:spChg chg="mod">
          <ac:chgData name="Mihai Budiu" userId="3fe408b5c12bb05c" providerId="LiveId" clId="{678DD738-365C-4ABA-9F45-B207765210E3}" dt="2023-10-04T00:35:42.759" v="38" actId="20577"/>
          <ac:spMkLst>
            <pc:docMk/>
            <pc:sldMk cId="1811427269" sldId="2147309325"/>
            <ac:spMk id="23" creationId="{52BA487B-9437-F211-23DB-F273443AF6ED}"/>
          </ac:spMkLst>
        </pc:spChg>
        <pc:spChg chg="mod">
          <ac:chgData name="Mihai Budiu" userId="3fe408b5c12bb05c" providerId="LiveId" clId="{678DD738-365C-4ABA-9F45-B207765210E3}" dt="2023-10-04T00:35:46.470" v="41" actId="20577"/>
          <ac:spMkLst>
            <pc:docMk/>
            <pc:sldMk cId="1811427269" sldId="2147309325"/>
            <ac:spMk id="24" creationId="{39A70050-F4A8-CE47-9405-A79C0B06FAB4}"/>
          </ac:spMkLst>
        </pc:spChg>
        <pc:spChg chg="mod">
          <ac:chgData name="Mihai Budiu" userId="3fe408b5c12bb05c" providerId="LiveId" clId="{678DD738-365C-4ABA-9F45-B207765210E3}" dt="2023-10-04T00:35:47.881" v="43" actId="20577"/>
          <ac:spMkLst>
            <pc:docMk/>
            <pc:sldMk cId="1811427269" sldId="2147309325"/>
            <ac:spMk id="25" creationId="{31E2E827-BD29-F4FE-7465-D04B6786C04F}"/>
          </ac:spMkLst>
        </pc:spChg>
        <pc:spChg chg="mod">
          <ac:chgData name="Mihai Budiu" userId="3fe408b5c12bb05c" providerId="LiveId" clId="{678DD738-365C-4ABA-9F45-B207765210E3}" dt="2023-10-04T00:35:50.851" v="48" actId="20577"/>
          <ac:spMkLst>
            <pc:docMk/>
            <pc:sldMk cId="1811427269" sldId="2147309325"/>
            <ac:spMk id="26" creationId="{5E8F1642-9431-D287-7282-5DFC24BF766E}"/>
          </ac:spMkLst>
        </pc:spChg>
        <pc:spChg chg="mod">
          <ac:chgData name="Mihai Budiu" userId="3fe408b5c12bb05c" providerId="LiveId" clId="{678DD738-365C-4ABA-9F45-B207765210E3}" dt="2023-10-04T00:35:34.085" v="37" actId="571"/>
          <ac:spMkLst>
            <pc:docMk/>
            <pc:sldMk cId="1811427269" sldId="2147309325"/>
            <ac:spMk id="27" creationId="{0DD2C938-3557-9813-94DE-A797A891D6C2}"/>
          </ac:spMkLst>
        </pc:spChg>
        <pc:spChg chg="add mod">
          <ac:chgData name="Mihai Budiu" userId="3fe408b5c12bb05c" providerId="LiveId" clId="{678DD738-365C-4ABA-9F45-B207765210E3}" dt="2023-10-04T18:26:45.495" v="260" actId="1076"/>
          <ac:spMkLst>
            <pc:docMk/>
            <pc:sldMk cId="1811427269" sldId="2147309325"/>
            <ac:spMk id="28" creationId="{96341B6A-3B6A-D95F-9FC2-29701FA0755E}"/>
          </ac:spMkLst>
        </pc:spChg>
        <pc:spChg chg="add mod">
          <ac:chgData name="Mihai Budiu" userId="3fe408b5c12bb05c" providerId="LiveId" clId="{678DD738-365C-4ABA-9F45-B207765210E3}" dt="2023-10-04T21:53:26.787" v="276" actId="1076"/>
          <ac:spMkLst>
            <pc:docMk/>
            <pc:sldMk cId="1811427269" sldId="2147309325"/>
            <ac:spMk id="30" creationId="{2D983172-DD2B-D57D-493F-BDCC02E9C9B5}"/>
          </ac:spMkLst>
        </pc:spChg>
        <pc:spChg chg="add del mod">
          <ac:chgData name="Mihai Budiu" userId="3fe408b5c12bb05c" providerId="LiveId" clId="{678DD738-365C-4ABA-9F45-B207765210E3}" dt="2023-10-04T21:54:02.185" v="286" actId="478"/>
          <ac:spMkLst>
            <pc:docMk/>
            <pc:sldMk cId="1811427269" sldId="2147309325"/>
            <ac:spMk id="38" creationId="{BEA8A4E9-A93D-0241-DB60-8C417D3667F8}"/>
          </ac:spMkLst>
        </pc:spChg>
        <pc:spChg chg="add del mod">
          <ac:chgData name="Mihai Budiu" userId="3fe408b5c12bb05c" providerId="LiveId" clId="{678DD738-365C-4ABA-9F45-B207765210E3}" dt="2023-10-04T21:54:00.177" v="285" actId="478"/>
          <ac:spMkLst>
            <pc:docMk/>
            <pc:sldMk cId="1811427269" sldId="2147309325"/>
            <ac:spMk id="41" creationId="{7F8EE4F5-F1D8-2ACD-065B-E9E011AE0239}"/>
          </ac:spMkLst>
        </pc:spChg>
        <pc:spChg chg="add mod">
          <ac:chgData name="Mihai Budiu" userId="3fe408b5c12bb05c" providerId="LiveId" clId="{678DD738-365C-4ABA-9F45-B207765210E3}" dt="2023-10-04T21:57:27.562" v="401" actId="1036"/>
          <ac:spMkLst>
            <pc:docMk/>
            <pc:sldMk cId="1811427269" sldId="2147309325"/>
            <ac:spMk id="55" creationId="{43BD34A7-0B74-9A24-3BDB-CE14AB3430D0}"/>
          </ac:spMkLst>
        </pc:spChg>
        <pc:spChg chg="add mod">
          <ac:chgData name="Mihai Budiu" userId="3fe408b5c12bb05c" providerId="LiveId" clId="{678DD738-365C-4ABA-9F45-B207765210E3}" dt="2023-10-04T21:53:19.414" v="275" actId="571"/>
          <ac:spMkLst>
            <pc:docMk/>
            <pc:sldMk cId="1811427269" sldId="2147309325"/>
            <ac:spMk id="60" creationId="{C4001BE9-00EF-2D94-EC5A-ED08311F50A4}"/>
          </ac:spMkLst>
        </pc:spChg>
        <pc:spChg chg="add mod">
          <ac:chgData name="Mihai Budiu" userId="3fe408b5c12bb05c" providerId="LiveId" clId="{678DD738-365C-4ABA-9F45-B207765210E3}" dt="2023-10-04T21:56:27.754" v="312" actId="14100"/>
          <ac:spMkLst>
            <pc:docMk/>
            <pc:sldMk cId="1811427269" sldId="2147309325"/>
            <ac:spMk id="73" creationId="{EC0A4340-493C-996D-CEA3-4366A4D2CE8A}"/>
          </ac:spMkLst>
        </pc:spChg>
        <pc:spChg chg="add mod">
          <ac:chgData name="Mihai Budiu" userId="3fe408b5c12bb05c" providerId="LiveId" clId="{678DD738-365C-4ABA-9F45-B207765210E3}" dt="2023-10-04T21:58:59.506" v="489" actId="1076"/>
          <ac:spMkLst>
            <pc:docMk/>
            <pc:sldMk cId="1811427269" sldId="2147309325"/>
            <ac:spMk id="94" creationId="{AE0A5284-7CC3-05A7-6102-250A3B1F1880}"/>
          </ac:spMkLst>
        </pc:spChg>
        <pc:spChg chg="add mod">
          <ac:chgData name="Mihai Budiu" userId="3fe408b5c12bb05c" providerId="LiveId" clId="{678DD738-365C-4ABA-9F45-B207765210E3}" dt="2023-10-05T23:34:44.745" v="795" actId="1076"/>
          <ac:spMkLst>
            <pc:docMk/>
            <pc:sldMk cId="1811427269" sldId="2147309325"/>
            <ac:spMk id="95" creationId="{F0D56906-D1DD-D7A8-A0A9-5399D658F684}"/>
          </ac:spMkLst>
        </pc:spChg>
        <pc:spChg chg="mod">
          <ac:chgData name="Mihai Budiu" userId="3fe408b5c12bb05c" providerId="LiveId" clId="{678DD738-365C-4ABA-9F45-B207765210E3}" dt="2023-10-04T21:58:52.671" v="487"/>
          <ac:spMkLst>
            <pc:docMk/>
            <pc:sldMk cId="1811427269" sldId="2147309325"/>
            <ac:spMk id="104" creationId="{55EB8813-B954-7C91-C066-1FB9F828D7B3}"/>
          </ac:spMkLst>
        </pc:spChg>
        <pc:spChg chg="mod">
          <ac:chgData name="Mihai Budiu" userId="3fe408b5c12bb05c" providerId="LiveId" clId="{678DD738-365C-4ABA-9F45-B207765210E3}" dt="2023-10-04T21:58:52.671" v="487"/>
          <ac:spMkLst>
            <pc:docMk/>
            <pc:sldMk cId="1811427269" sldId="2147309325"/>
            <ac:spMk id="105" creationId="{B8650660-4962-C4C5-AD97-EA809C970C6F}"/>
          </ac:spMkLst>
        </pc:spChg>
        <pc:spChg chg="mod">
          <ac:chgData name="Mihai Budiu" userId="3fe408b5c12bb05c" providerId="LiveId" clId="{678DD738-365C-4ABA-9F45-B207765210E3}" dt="2023-10-04T21:58:52.671" v="487"/>
          <ac:spMkLst>
            <pc:docMk/>
            <pc:sldMk cId="1811427269" sldId="2147309325"/>
            <ac:spMk id="106" creationId="{AAA116C2-4240-075E-BA23-543B1848E496}"/>
          </ac:spMkLst>
        </pc:spChg>
        <pc:spChg chg="mod">
          <ac:chgData name="Mihai Budiu" userId="3fe408b5c12bb05c" providerId="LiveId" clId="{678DD738-365C-4ABA-9F45-B207765210E3}" dt="2023-10-04T21:59:03.477" v="491" actId="1076"/>
          <ac:spMkLst>
            <pc:docMk/>
            <pc:sldMk cId="1811427269" sldId="2147309325"/>
            <ac:spMk id="107" creationId="{F1992B19-FDC9-7E0A-1640-03891F564EC2}"/>
          </ac:spMkLst>
        </pc:spChg>
        <pc:spChg chg="mod">
          <ac:chgData name="Mihai Budiu" userId="3fe408b5c12bb05c" providerId="LiveId" clId="{678DD738-365C-4ABA-9F45-B207765210E3}" dt="2023-10-04T21:58:52.671" v="487"/>
          <ac:spMkLst>
            <pc:docMk/>
            <pc:sldMk cId="1811427269" sldId="2147309325"/>
            <ac:spMk id="108" creationId="{9C70F7BD-45C9-475A-68E4-EB169C3AF7CC}"/>
          </ac:spMkLst>
        </pc:spChg>
        <pc:grpChg chg="add mod">
          <ac:chgData name="Mihai Budiu" userId="3fe408b5c12bb05c" providerId="LiveId" clId="{678DD738-365C-4ABA-9F45-B207765210E3}" dt="2023-10-04T00:49:41.861" v="166" actId="1038"/>
          <ac:grpSpMkLst>
            <pc:docMk/>
            <pc:sldMk cId="1811427269" sldId="2147309325"/>
            <ac:grpSpMk id="15" creationId="{CE8FE51C-86D0-8B94-F4F0-E3F1064A9274}"/>
          </ac:grpSpMkLst>
        </pc:grpChg>
        <pc:grpChg chg="add mod">
          <ac:chgData name="Mihai Budiu" userId="3fe408b5c12bb05c" providerId="LiveId" clId="{678DD738-365C-4ABA-9F45-B207765210E3}" dt="2023-10-04T00:49:41.861" v="166" actId="1038"/>
          <ac:grpSpMkLst>
            <pc:docMk/>
            <pc:sldMk cId="1811427269" sldId="2147309325"/>
            <ac:grpSpMk id="22" creationId="{225743E2-920F-8B2F-627D-06D68F6CC557}"/>
          </ac:grpSpMkLst>
        </pc:grpChg>
        <pc:grpChg chg="add mod">
          <ac:chgData name="Mihai Budiu" userId="3fe408b5c12bb05c" providerId="LiveId" clId="{678DD738-365C-4ABA-9F45-B207765210E3}" dt="2023-10-04T21:59:13.436" v="493" actId="1076"/>
          <ac:grpSpMkLst>
            <pc:docMk/>
            <pc:sldMk cId="1811427269" sldId="2147309325"/>
            <ac:grpSpMk id="103" creationId="{52A448E9-1B42-8D60-1B06-48D47B17776A}"/>
          </ac:grpSpMkLst>
        </pc:grpChg>
        <pc:picChg chg="add del mod">
          <ac:chgData name="Mihai Budiu" userId="3fe408b5c12bb05c" providerId="LiveId" clId="{678DD738-365C-4ABA-9F45-B207765210E3}" dt="2023-10-04T00:52:18.677" v="245" actId="478"/>
          <ac:picMkLst>
            <pc:docMk/>
            <pc:sldMk cId="1811427269" sldId="2147309325"/>
            <ac:picMk id="34" creationId="{9C3E04B6-1AD7-D2C5-9569-71E826B26589}"/>
          </ac:picMkLst>
        </pc:picChg>
        <pc:picChg chg="add mod">
          <ac:chgData name="Mihai Budiu" userId="3fe408b5c12bb05c" providerId="LiveId" clId="{678DD738-365C-4ABA-9F45-B207765210E3}" dt="2023-10-04T00:51:23.415" v="193" actId="1076"/>
          <ac:picMkLst>
            <pc:docMk/>
            <pc:sldMk cId="1811427269" sldId="2147309325"/>
            <ac:picMk id="35" creationId="{C0A5A9AB-3F17-AAFD-AD65-E8AEFD5711D0}"/>
          </ac:picMkLst>
        </pc:picChg>
        <pc:picChg chg="add del mod ord">
          <ac:chgData name="Mihai Budiu" userId="3fe408b5c12bb05c" providerId="LiveId" clId="{678DD738-365C-4ABA-9F45-B207765210E3}" dt="2023-10-04T21:54:03.928" v="288" actId="478"/>
          <ac:picMkLst>
            <pc:docMk/>
            <pc:sldMk cId="1811427269" sldId="2147309325"/>
            <ac:picMk id="36" creationId="{FB640DAC-D43F-5545-51C2-8726C18056CB}"/>
          </ac:picMkLst>
        </pc:picChg>
        <pc:picChg chg="add mod">
          <ac:chgData name="Mihai Budiu" userId="3fe408b5c12bb05c" providerId="LiveId" clId="{678DD738-365C-4ABA-9F45-B207765210E3}" dt="2023-10-04T00:50:44.994" v="180" actId="571"/>
          <ac:picMkLst>
            <pc:docMk/>
            <pc:sldMk cId="1811427269" sldId="2147309325"/>
            <ac:picMk id="37" creationId="{F82D0D1E-2D38-AC4F-7FD0-F88EF969038E}"/>
          </ac:picMkLst>
        </pc:picChg>
        <pc:picChg chg="add mod">
          <ac:chgData name="Mihai Budiu" userId="3fe408b5c12bb05c" providerId="LiveId" clId="{678DD738-365C-4ABA-9F45-B207765210E3}" dt="2023-10-04T21:57:27.562" v="401" actId="1036"/>
          <ac:picMkLst>
            <pc:docMk/>
            <pc:sldMk cId="1811427269" sldId="2147309325"/>
            <ac:picMk id="54" creationId="{E78A9A40-1DD0-54A1-4FC3-F6C3B6C2B806}"/>
          </ac:picMkLst>
        </pc:picChg>
        <pc:cxnChg chg="add del mod">
          <ac:chgData name="Mihai Budiu" userId="3fe408b5c12bb05c" providerId="LiveId" clId="{678DD738-365C-4ABA-9F45-B207765210E3}" dt="2023-10-05T23:33:10.592" v="756"/>
          <ac:cxnSpMkLst>
            <pc:docMk/>
            <pc:sldMk cId="1811427269" sldId="2147309325"/>
            <ac:cxnSpMk id="5" creationId="{E0AAC865-D17F-0AF8-B0A7-3B21E9EFFD63}"/>
          </ac:cxnSpMkLst>
        </pc:cxnChg>
        <pc:cxnChg chg="add mod">
          <ac:chgData name="Mihai Budiu" userId="3fe408b5c12bb05c" providerId="LiveId" clId="{678DD738-365C-4ABA-9F45-B207765210E3}" dt="2023-10-04T21:56:11.241" v="310" actId="14100"/>
          <ac:cxnSpMkLst>
            <pc:docMk/>
            <pc:sldMk cId="1811427269" sldId="2147309325"/>
            <ac:cxnSpMk id="6" creationId="{824196BE-E96C-6C5E-FE2E-699FE13C26A1}"/>
          </ac:cxnSpMkLst>
        </pc:cxnChg>
        <pc:cxnChg chg="add del mod">
          <ac:chgData name="Mihai Budiu" userId="3fe408b5c12bb05c" providerId="LiveId" clId="{678DD738-365C-4ABA-9F45-B207765210E3}" dt="2023-10-04T18:26:56.252" v="262" actId="478"/>
          <ac:cxnSpMkLst>
            <pc:docMk/>
            <pc:sldMk cId="1811427269" sldId="2147309325"/>
            <ac:cxnSpMk id="7" creationId="{7A0A67D3-F13E-E8DB-4062-C735B223FA87}"/>
          </ac:cxnSpMkLst>
        </pc:cxnChg>
        <pc:cxnChg chg="add del mod">
          <ac:chgData name="Mihai Budiu" userId="3fe408b5c12bb05c" providerId="LiveId" clId="{678DD738-365C-4ABA-9F45-B207765210E3}" dt="2023-10-05T23:33:10.592" v="756"/>
          <ac:cxnSpMkLst>
            <pc:docMk/>
            <pc:sldMk cId="1811427269" sldId="2147309325"/>
            <ac:cxnSpMk id="8" creationId="{214CEE78-6EB6-8024-CB5A-3DCBFACAA066}"/>
          </ac:cxnSpMkLst>
        </pc:cxnChg>
        <pc:cxnChg chg="add del mod">
          <ac:chgData name="Mihai Budiu" userId="3fe408b5c12bb05c" providerId="LiveId" clId="{678DD738-365C-4ABA-9F45-B207765210E3}" dt="2023-10-04T18:27:04.077" v="263" actId="478"/>
          <ac:cxnSpMkLst>
            <pc:docMk/>
            <pc:sldMk cId="1811427269" sldId="2147309325"/>
            <ac:cxnSpMk id="9" creationId="{5980A69F-D9DC-A5A0-E6E3-DEE3F162939E}"/>
          </ac:cxnSpMkLst>
        </pc:cxnChg>
        <pc:cxnChg chg="add mod">
          <ac:chgData name="Mihai Budiu" userId="3fe408b5c12bb05c" providerId="LiveId" clId="{678DD738-365C-4ABA-9F45-B207765210E3}" dt="2023-10-05T23:33:53.289" v="776" actId="693"/>
          <ac:cxnSpMkLst>
            <pc:docMk/>
            <pc:sldMk cId="1811427269" sldId="2147309325"/>
            <ac:cxnSpMk id="9" creationId="{836586FE-F040-14AE-79C2-F7F8EF8B5EB1}"/>
          </ac:cxnSpMkLst>
        </pc:cxnChg>
        <pc:cxnChg chg="add mod">
          <ac:chgData name="Mihai Budiu" userId="3fe408b5c12bb05c" providerId="LiveId" clId="{678DD738-365C-4ABA-9F45-B207765210E3}" dt="2023-10-04T21:56:02.148" v="309" actId="1076"/>
          <ac:cxnSpMkLst>
            <pc:docMk/>
            <pc:sldMk cId="1811427269" sldId="2147309325"/>
            <ac:cxnSpMk id="11" creationId="{B2E10059-3C82-8F44-36DA-12BD7174D8F8}"/>
          </ac:cxnSpMkLst>
        </pc:cxnChg>
        <pc:cxnChg chg="add mod">
          <ac:chgData name="Mihai Budiu" userId="3fe408b5c12bb05c" providerId="LiveId" clId="{678DD738-365C-4ABA-9F45-B207765210E3}" dt="2023-10-04T21:57:27.562" v="401" actId="1036"/>
          <ac:cxnSpMkLst>
            <pc:docMk/>
            <pc:sldMk cId="1811427269" sldId="2147309325"/>
            <ac:cxnSpMk id="29" creationId="{BC1D00F5-14B6-CA47-7B19-DA813A211E16}"/>
          </ac:cxnSpMkLst>
        </pc:cxnChg>
        <pc:cxnChg chg="add mod">
          <ac:chgData name="Mihai Budiu" userId="3fe408b5c12bb05c" providerId="LiveId" clId="{678DD738-365C-4ABA-9F45-B207765210E3}" dt="2023-10-04T21:58:52.180" v="486" actId="478"/>
          <ac:cxnSpMkLst>
            <pc:docMk/>
            <pc:sldMk cId="1811427269" sldId="2147309325"/>
            <ac:cxnSpMk id="31" creationId="{1698455E-FCE0-2FA5-24F4-7B58D7ECA328}"/>
          </ac:cxnSpMkLst>
        </pc:cxnChg>
        <pc:cxnChg chg="add mod">
          <ac:chgData name="Mihai Budiu" userId="3fe408b5c12bb05c" providerId="LiveId" clId="{678DD738-365C-4ABA-9F45-B207765210E3}" dt="2023-10-04T21:59:23.711" v="495" actId="14100"/>
          <ac:cxnSpMkLst>
            <pc:docMk/>
            <pc:sldMk cId="1811427269" sldId="2147309325"/>
            <ac:cxnSpMk id="32" creationId="{94EAADF9-5286-7C2A-DE2F-EAA412C8F5BC}"/>
          </ac:cxnSpMkLst>
        </pc:cxnChg>
        <pc:cxnChg chg="add mod">
          <ac:chgData name="Mihai Budiu" userId="3fe408b5c12bb05c" providerId="LiveId" clId="{678DD738-365C-4ABA-9F45-B207765210E3}" dt="2023-10-05T23:33:53.289" v="776" actId="693"/>
          <ac:cxnSpMkLst>
            <pc:docMk/>
            <pc:sldMk cId="1811427269" sldId="2147309325"/>
            <ac:cxnSpMk id="33" creationId="{2FEAE02B-DB82-6B25-BDE9-DB143A677828}"/>
          </ac:cxnSpMkLst>
        </pc:cxnChg>
        <pc:cxnChg chg="add del mod">
          <ac:chgData name="Mihai Budiu" userId="3fe408b5c12bb05c" providerId="LiveId" clId="{678DD738-365C-4ABA-9F45-B207765210E3}" dt="2023-10-04T21:54:03.354" v="287" actId="478"/>
          <ac:cxnSpMkLst>
            <pc:docMk/>
            <pc:sldMk cId="1811427269" sldId="2147309325"/>
            <ac:cxnSpMk id="44" creationId="{2CD137FE-F94F-2CDB-DB10-AB32E6A75352}"/>
          </ac:cxnSpMkLst>
        </pc:cxnChg>
        <pc:cxnChg chg="add mod">
          <ac:chgData name="Mihai Budiu" userId="3fe408b5c12bb05c" providerId="LiveId" clId="{678DD738-365C-4ABA-9F45-B207765210E3}" dt="2023-10-04T21:56:34.470" v="314" actId="14100"/>
          <ac:cxnSpMkLst>
            <pc:docMk/>
            <pc:sldMk cId="1811427269" sldId="2147309325"/>
            <ac:cxnSpMk id="49" creationId="{DC83893D-A8EA-52E6-F9FF-A8B0A295BC29}"/>
          </ac:cxnSpMkLst>
        </pc:cxnChg>
        <pc:cxnChg chg="add mod">
          <ac:chgData name="Mihai Budiu" userId="3fe408b5c12bb05c" providerId="LiveId" clId="{678DD738-365C-4ABA-9F45-B207765210E3}" dt="2023-10-04T21:53:26.787" v="276" actId="1076"/>
          <ac:cxnSpMkLst>
            <pc:docMk/>
            <pc:sldMk cId="1811427269" sldId="2147309325"/>
            <ac:cxnSpMk id="56" creationId="{2EC6E830-3C06-2F81-7E93-6F1CFC17D2CC}"/>
          </ac:cxnSpMkLst>
        </pc:cxnChg>
        <pc:cxnChg chg="add mod">
          <ac:chgData name="Mihai Budiu" userId="3fe408b5c12bb05c" providerId="LiveId" clId="{678DD738-365C-4ABA-9F45-B207765210E3}" dt="2023-10-05T23:32:58.041" v="754" actId="14100"/>
          <ac:cxnSpMkLst>
            <pc:docMk/>
            <pc:sldMk cId="1811427269" sldId="2147309325"/>
            <ac:cxnSpMk id="81" creationId="{3083E6B3-0918-F833-201B-688740B03EA3}"/>
          </ac:cxnSpMkLst>
        </pc:cxnChg>
        <pc:cxnChg chg="add mod">
          <ac:chgData name="Mihai Budiu" userId="3fe408b5c12bb05c" providerId="LiveId" clId="{678DD738-365C-4ABA-9F45-B207765210E3}" dt="2023-10-05T23:34:44.745" v="795" actId="1076"/>
          <ac:cxnSpMkLst>
            <pc:docMk/>
            <pc:sldMk cId="1811427269" sldId="2147309325"/>
            <ac:cxnSpMk id="97" creationId="{57F4CBC3-1E5F-CC14-A2FB-DAC8D7B0DF3D}"/>
          </ac:cxnSpMkLst>
        </pc:cxnChg>
        <pc:cxnChg chg="add mod">
          <ac:chgData name="Mihai Budiu" userId="3fe408b5c12bb05c" providerId="LiveId" clId="{678DD738-365C-4ABA-9F45-B207765210E3}" dt="2023-10-05T23:34:44.745" v="795" actId="1076"/>
          <ac:cxnSpMkLst>
            <pc:docMk/>
            <pc:sldMk cId="1811427269" sldId="2147309325"/>
            <ac:cxnSpMk id="98" creationId="{86F9DC68-A631-FFF6-A25B-FDD92D4B81E6}"/>
          </ac:cxnSpMkLst>
        </pc:cxnChg>
      </pc:sldChg>
      <pc:sldChg chg="addSp delSp modSp new mod ord chgLayout">
        <pc:chgData name="Mihai Budiu" userId="3fe408b5c12bb05c" providerId="LiveId" clId="{678DD738-365C-4ABA-9F45-B207765210E3}" dt="2023-10-05T23:37:07.397" v="797"/>
        <pc:sldMkLst>
          <pc:docMk/>
          <pc:sldMk cId="4177933306" sldId="2147309326"/>
        </pc:sldMkLst>
        <pc:spChg chg="del">
          <ac:chgData name="Mihai Budiu" userId="3fe408b5c12bb05c" providerId="LiveId" clId="{678DD738-365C-4ABA-9F45-B207765210E3}" dt="2023-10-05T23:20:12.603" v="664" actId="478"/>
          <ac:spMkLst>
            <pc:docMk/>
            <pc:sldMk cId="4177933306" sldId="2147309326"/>
            <ac:spMk id="2" creationId="{12104003-F368-3935-7F75-4C34F50C20A8}"/>
          </ac:spMkLst>
        </pc:spChg>
        <pc:spChg chg="del">
          <ac:chgData name="Mihai Budiu" userId="3fe408b5c12bb05c" providerId="LiveId" clId="{678DD738-365C-4ABA-9F45-B207765210E3}" dt="2023-10-05T23:20:07.259" v="662"/>
          <ac:spMkLst>
            <pc:docMk/>
            <pc:sldMk cId="4177933306" sldId="2147309326"/>
            <ac:spMk id="3" creationId="{01A4E595-67BB-1120-13AD-C72C788175C2}"/>
          </ac:spMkLst>
        </pc:spChg>
        <pc:spChg chg="mod ord">
          <ac:chgData name="Mihai Budiu" userId="3fe408b5c12bb05c" providerId="LiveId" clId="{678DD738-365C-4ABA-9F45-B207765210E3}" dt="2023-10-05T23:20:23.477" v="666" actId="700"/>
          <ac:spMkLst>
            <pc:docMk/>
            <pc:sldMk cId="4177933306" sldId="2147309326"/>
            <ac:spMk id="4" creationId="{C8029EAE-267E-A4B4-33D5-B0F7F96BBC74}"/>
          </ac:spMkLst>
        </pc:spChg>
        <pc:spChg chg="add del mod ord">
          <ac:chgData name="Mihai Budiu" userId="3fe408b5c12bb05c" providerId="LiveId" clId="{678DD738-365C-4ABA-9F45-B207765210E3}" dt="2023-10-05T23:20:43.757" v="674" actId="478"/>
          <ac:spMkLst>
            <pc:docMk/>
            <pc:sldMk cId="4177933306" sldId="2147309326"/>
            <ac:spMk id="7" creationId="{05DEF26D-7B45-5B81-4684-29570A3336AD}"/>
          </ac:spMkLst>
        </pc:spChg>
        <pc:spChg chg="add mod">
          <ac:chgData name="Mihai Budiu" userId="3fe408b5c12bb05c" providerId="LiveId" clId="{678DD738-365C-4ABA-9F45-B207765210E3}" dt="2023-10-05T23:26:02.167" v="752" actId="20577"/>
          <ac:spMkLst>
            <pc:docMk/>
            <pc:sldMk cId="4177933306" sldId="2147309326"/>
            <ac:spMk id="9" creationId="{E448AF1E-842D-618C-4C6A-110BED52062D}"/>
          </ac:spMkLst>
        </pc:spChg>
        <pc:picChg chg="add del mod ord">
          <ac:chgData name="Mihai Budiu" userId="3fe408b5c12bb05c" providerId="LiveId" clId="{678DD738-365C-4ABA-9F45-B207765210E3}" dt="2023-10-05T23:20:31.973" v="669" actId="21"/>
          <ac:picMkLst>
            <pc:docMk/>
            <pc:sldMk cId="4177933306" sldId="2147309326"/>
            <ac:picMk id="6" creationId="{77510885-36E9-B11A-048E-96FE67A2A7FC}"/>
          </ac:picMkLst>
        </pc:picChg>
        <pc:picChg chg="add del mod">
          <ac:chgData name="Mihai Budiu" userId="3fe408b5c12bb05c" providerId="LiveId" clId="{678DD738-365C-4ABA-9F45-B207765210E3}" dt="2023-10-05T23:20:36.577" v="671"/>
          <ac:picMkLst>
            <pc:docMk/>
            <pc:sldMk cId="4177933306" sldId="2147309326"/>
            <ac:picMk id="10" creationId="{4E8266AE-AF40-C2DE-8368-D4060FCB9001}"/>
          </ac:picMkLst>
        </pc:picChg>
        <pc:picChg chg="add mod">
          <ac:chgData name="Mihai Budiu" userId="3fe408b5c12bb05c" providerId="LiveId" clId="{678DD738-365C-4ABA-9F45-B207765210E3}" dt="2023-10-05T23:25:19.953" v="727" actId="1076"/>
          <ac:picMkLst>
            <pc:docMk/>
            <pc:sldMk cId="4177933306" sldId="2147309326"/>
            <ac:picMk id="11" creationId="{270BF0ED-0E74-A9C6-5913-64CC31D24ED1}"/>
          </ac:picMkLst>
        </pc:picChg>
        <pc:picChg chg="add del mod">
          <ac:chgData name="Mihai Budiu" userId="3fe408b5c12bb05c" providerId="LiveId" clId="{678DD738-365C-4ABA-9F45-B207765210E3}" dt="2023-10-05T23:24:07.890" v="712" actId="478"/>
          <ac:picMkLst>
            <pc:docMk/>
            <pc:sldMk cId="4177933306" sldId="2147309326"/>
            <ac:picMk id="13" creationId="{0657B6D6-B3BE-CAED-432D-FCE807435E84}"/>
          </ac:picMkLst>
        </pc:picChg>
        <pc:picChg chg="add mod">
          <ac:chgData name="Mihai Budiu" userId="3fe408b5c12bb05c" providerId="LiveId" clId="{678DD738-365C-4ABA-9F45-B207765210E3}" dt="2023-10-05T23:25:09.842" v="725" actId="1076"/>
          <ac:picMkLst>
            <pc:docMk/>
            <pc:sldMk cId="4177933306" sldId="2147309326"/>
            <ac:picMk id="15" creationId="{F1247A0D-EFA4-A741-0367-98280F014857}"/>
          </ac:picMkLst>
        </pc:picChg>
      </pc:sldChg>
    </pc:docChg>
  </pc:docChgLst>
  <pc:docChgLst>
    <pc:chgData name="Mihai Budiu" userId="3fe408b5c12bb05c" providerId="LiveId" clId="{8FD56A2F-AE8E-479F-90D7-EFB5E3D9F69D}"/>
    <pc:docChg chg="custSel addSld modSld">
      <pc:chgData name="Mihai Budiu" userId="3fe408b5c12bb05c" providerId="LiveId" clId="{8FD56A2F-AE8E-479F-90D7-EFB5E3D9F69D}" dt="2023-10-07T17:28:42.256" v="30"/>
      <pc:docMkLst>
        <pc:docMk/>
      </pc:docMkLst>
      <pc:sldChg chg="modSp mod">
        <pc:chgData name="Mihai Budiu" userId="3fe408b5c12bb05c" providerId="LiveId" clId="{8FD56A2F-AE8E-479F-90D7-EFB5E3D9F69D}" dt="2023-10-07T15:31:28.268" v="29" actId="20577"/>
        <pc:sldMkLst>
          <pc:docMk/>
          <pc:sldMk cId="1739755664" sldId="2147309269"/>
        </pc:sldMkLst>
        <pc:spChg chg="mod">
          <ac:chgData name="Mihai Budiu" userId="3fe408b5c12bb05c" providerId="LiveId" clId="{8FD56A2F-AE8E-479F-90D7-EFB5E3D9F69D}" dt="2023-10-07T15:31:28.268" v="29" actId="20577"/>
          <ac:spMkLst>
            <pc:docMk/>
            <pc:sldMk cId="1739755664" sldId="2147309269"/>
            <ac:spMk id="3" creationId="{DD1639EA-3D3F-90DC-3781-1E28C689D208}"/>
          </ac:spMkLst>
        </pc:spChg>
      </pc:sldChg>
      <pc:sldChg chg="add">
        <pc:chgData name="Mihai Budiu" userId="3fe408b5c12bb05c" providerId="LiveId" clId="{8FD56A2F-AE8E-479F-90D7-EFB5E3D9F69D}" dt="2023-10-07T17:28:42.256" v="30"/>
        <pc:sldMkLst>
          <pc:docMk/>
          <pc:sldMk cId="2941190755" sldId="2147309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D252A-4558-49EB-BAA0-2017EE1B8F5C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45A1F-87C3-4C71-A84B-1481B9046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45A1F-87C3-4C71-A84B-1481B90464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45A1F-87C3-4C71-A84B-1481B90464C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5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54E9-2522-4EAF-A630-0ED9C304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2E309B-7BCA-4C54-9984-2D3AE5B2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074F0-1656-4003-8E7D-90B4842A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0A7A-D070-4CB5-A3C3-75FE2F7641E5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FDE7-603C-4012-BAFE-D52EFFE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22B9-A914-43FC-A8BE-BFFF296E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B41C-1FB4-40D2-9D2B-28418F7D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693B8-AD92-43B2-A464-2A5EC04CA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0DCAD-8C42-4704-A35D-0CABC5B4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763A-6043-4AB7-B185-95FC055892CF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9381D-DDBF-468C-8726-9815DBE6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BA4F2-8327-418A-A517-7A4B098C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3CDCB-3026-4687-8AA6-12519C3DA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F39CD-875B-4987-9598-38262EF06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FAE51-35EA-48E1-8E31-9C64A22E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1B8-7679-481E-8FE0-53F7282CA20B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B6F6-F3E7-4DC2-AFA9-E8458F45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9757-2431-48B5-8559-F2A98857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9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4516-CBCA-4B01-A4BB-E45B1BA3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B9BCF-FBB4-4544-BB51-27DE5C845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3B0D-FA8D-4599-A82F-D5929625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6268" y="6356350"/>
            <a:ext cx="387531" cy="365125"/>
          </a:xfrm>
        </p:spPr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4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E9F7-4A14-418C-B9EB-5FF2873D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1348D-3CC1-44BA-AFD8-ACE030361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51E1-EFA0-4AC3-A840-E419D58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19BC-7F86-4B8B-BD75-2A3A46BAE648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249A9-C2A3-497D-8370-A6100A7C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DCC8-64CA-4215-B00E-845D11F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7D37-96A2-4CD1-B0A7-0F79B248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F235-9420-4146-AF3A-4E18D5F08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0EBC7-05F8-458C-9674-88A81C2E7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D0715-C563-4260-A98A-DD5618F2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AD31-84CF-4F28-B147-DED29A687AFD}" type="datetime1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6238-296A-43CB-9B81-8AF4178C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0B209-2192-4E76-9160-0C93AED9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F207-B756-49FC-80DA-DE251BE4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2588-9AF2-47A8-8D45-D3E7382C4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44C77-5B17-47B4-A2CC-786BE3155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A6226-B772-4ABB-BCCB-38D65CBC3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97E51-48F0-4492-A8BD-2AF8CA571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1E13B-4BE4-4D1E-B553-5C1D4D31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32DA-CE9D-4E77-BADA-EACAD6676384}" type="datetime1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9A641-75CE-4A81-8C36-9FE505CE3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90580-C1E7-40A0-849A-117D95BB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ED81-E0AD-4A37-8789-3B6B80A0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9E158-BC16-43F4-BC96-D69906E5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2C79-FC3C-453B-A21D-C6E6891341AF}" type="datetime1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6D1D7-16F3-409B-B91E-514C1689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EA6B8-7890-4759-A782-7C301F93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A8905-8A62-4A63-B56A-2C240732B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3FB0-68BA-4414-8419-18DA49F88477}" type="datetime1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6BAF4-7BF6-4446-A019-C7E4DB05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1D4EE-F2C4-43B5-A8C4-4DF91035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6644-BA4B-4CA7-ABDD-98FAD090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2F4A-FF97-4668-9DFB-E20D700B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B0DDB-88ED-49EA-A410-103E539E1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5C599-B42C-4EBB-BED6-9EE07A2C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0C85-BE13-457A-8953-3703DF9D31E5}" type="datetime1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F8E10-5AEF-4357-8380-230C5CC2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41FD8-830C-4893-9E7F-7AB715D4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EA48-AEB2-40EA-AAA6-5A4A5940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769BB-7413-45A6-9224-BD3F9067C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35230-9B68-4BAE-87D7-B7D9B8026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52093-001D-4C2B-8E38-240593A2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BBEB-9E56-461C-9DB8-2F76A26B19EE}" type="datetime1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A3ABA-A661-471C-A3FB-F85F82CC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052F4-B4C4-4BBB-9FA4-92371961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124BB-8949-4EEA-A91F-62F9A91A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FBDB-909A-4FB5-BB7B-D9FA032BC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381A-96CA-4A05-B1B2-5ADC3C5B0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22666-A00C-416E-871F-165B7C761A54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95EF-F337-4128-AB24-1E262545F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20E7-9A28-41CA-AF07-7B47A56BF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E16C-6F57-447F-9868-CA3471E9A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ommons.wikimedia.org/wiki/File:Weightlifting_at_the_2016_Summer_Olympics-85kg-2.jpg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26.png"/><Relationship Id="rId5" Type="http://schemas.openxmlformats.org/officeDocument/2006/relationships/image" Target="../media/image97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7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311.png"/><Relationship Id="rId4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20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9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90.png"/><Relationship Id="rId3" Type="http://schemas.openxmlformats.org/officeDocument/2006/relationships/image" Target="../media/image114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7" Type="http://schemas.openxmlformats.org/officeDocument/2006/relationships/image" Target="../media/image139.png"/><Relationship Id="rId2" Type="http://schemas.openxmlformats.org/officeDocument/2006/relationships/image" Target="../media/image34.png"/><Relationship Id="rId16" Type="http://schemas.openxmlformats.org/officeDocument/2006/relationships/image" Target="../media/image138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5" Type="http://schemas.openxmlformats.org/officeDocument/2006/relationships/image" Target="../media/image137.png"/><Relationship Id="rId19" Type="http://schemas.openxmlformats.org/officeDocument/2006/relationships/image" Target="../media/image140.png"/><Relationship Id="rId14" Type="http://schemas.openxmlformats.org/officeDocument/2006/relationships/image" Target="../media/image1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3900.png"/><Relationship Id="rId3" Type="http://schemas.openxmlformats.org/officeDocument/2006/relationships/image" Target="../media/image1140.png"/><Relationship Id="rId21" Type="http://schemas.openxmlformats.org/officeDocument/2006/relationships/image" Target="../media/image1420.png"/><Relationship Id="rId7" Type="http://schemas.openxmlformats.org/officeDocument/2006/relationships/image" Target="../media/image1290.png"/><Relationship Id="rId12" Type="http://schemas.openxmlformats.org/officeDocument/2006/relationships/image" Target="../media/image134.png"/><Relationship Id="rId17" Type="http://schemas.openxmlformats.org/officeDocument/2006/relationships/image" Target="../media/image1391.png"/><Relationship Id="rId25" Type="http://schemas.openxmlformats.org/officeDocument/2006/relationships/image" Target="../media/image146.png"/><Relationship Id="rId2" Type="http://schemas.openxmlformats.org/officeDocument/2006/relationships/image" Target="../media/image32.png"/><Relationship Id="rId16" Type="http://schemas.openxmlformats.org/officeDocument/2006/relationships/image" Target="../media/image1380.png"/><Relationship Id="rId20" Type="http://schemas.openxmlformats.org/officeDocument/2006/relationships/image" Target="../media/image1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0.png"/><Relationship Id="rId11" Type="http://schemas.openxmlformats.org/officeDocument/2006/relationships/image" Target="../media/image133.png"/><Relationship Id="rId24" Type="http://schemas.openxmlformats.org/officeDocument/2006/relationships/image" Target="../media/image145.png"/><Relationship Id="rId5" Type="http://schemas.openxmlformats.org/officeDocument/2006/relationships/image" Target="../media/image125.png"/><Relationship Id="rId15" Type="http://schemas.openxmlformats.org/officeDocument/2006/relationships/image" Target="../media/image1370.png"/><Relationship Id="rId23" Type="http://schemas.openxmlformats.org/officeDocument/2006/relationships/image" Target="../media/image144.png"/><Relationship Id="rId10" Type="http://schemas.openxmlformats.org/officeDocument/2006/relationships/image" Target="../media/image132.png"/><Relationship Id="rId19" Type="http://schemas.openxmlformats.org/officeDocument/2006/relationships/image" Target="../media/image1400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0.png"/><Relationship Id="rId22" Type="http://schemas.openxmlformats.org/officeDocument/2006/relationships/image" Target="../media/image1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33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png"/><Relationship Id="rId3" Type="http://schemas.openxmlformats.org/officeDocument/2006/relationships/image" Target="../media/image36.png"/><Relationship Id="rId12" Type="http://schemas.openxmlformats.org/officeDocument/2006/relationships/image" Target="../media/image134.png"/><Relationship Id="rId2" Type="http://schemas.openxmlformats.org/officeDocument/2006/relationships/image" Target="../media/image3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3.png"/><Relationship Id="rId15" Type="http://schemas.openxmlformats.org/officeDocument/2006/relationships/image" Target="../media/image38.svg"/><Relationship Id="rId10" Type="http://schemas.openxmlformats.org/officeDocument/2006/relationships/image" Target="../media/image1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40.png"/><Relationship Id="rId7" Type="http://schemas.openxmlformats.org/officeDocument/2006/relationships/image" Target="../media/image170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barrymieny/art/Layered-Database-Source-Documents-348798124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0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tes.io/crates/dbsp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ldera/feldera/tree/main/sql-to-dbsp-compil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www.deviantart.com/barrymieny/art/Layered-Database-Source-Documents-348798124" TargetMode="External"/><Relationship Id="rId4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1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elift.de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6821-picture-google-get-docs-frame-ink-fram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ydromatic/sql-logic-test" TargetMode="External"/><Relationship Id="rId2" Type="http://schemas.openxmlformats.org/officeDocument/2006/relationships/hyperlink" Target="https://www.sqlite.org/sqllogictest/doc/trunk/about.wik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github.com/postgres/postgres/blob/master/src/test/regress/expected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85.png"/><Relationship Id="rId18" Type="http://schemas.openxmlformats.org/officeDocument/2006/relationships/image" Target="../media/image159.png"/><Relationship Id="rId26" Type="http://schemas.openxmlformats.org/officeDocument/2006/relationships/image" Target="../media/image198.png"/><Relationship Id="rId3" Type="http://schemas.openxmlformats.org/officeDocument/2006/relationships/image" Target="../media/image342.png"/><Relationship Id="rId21" Type="http://schemas.openxmlformats.org/officeDocument/2006/relationships/image" Target="../media/image162.png"/><Relationship Id="rId7" Type="http://schemas.openxmlformats.org/officeDocument/2006/relationships/image" Target="../media/image152.png"/><Relationship Id="rId12" Type="http://schemas.openxmlformats.org/officeDocument/2006/relationships/image" Target="../media/image184.png"/><Relationship Id="rId17" Type="http://schemas.openxmlformats.org/officeDocument/2006/relationships/image" Target="../media/image158.png"/><Relationship Id="rId25" Type="http://schemas.openxmlformats.org/officeDocument/2006/relationships/image" Target="../media/image19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11" Type="http://schemas.openxmlformats.org/officeDocument/2006/relationships/image" Target="../media/image183.png"/><Relationship Id="rId24" Type="http://schemas.openxmlformats.org/officeDocument/2006/relationships/image" Target="../media/image196.png"/><Relationship Id="rId5" Type="http://schemas.openxmlformats.org/officeDocument/2006/relationships/image" Target="../media/image331.png"/><Relationship Id="rId15" Type="http://schemas.openxmlformats.org/officeDocument/2006/relationships/image" Target="../media/image156.png"/><Relationship Id="rId23" Type="http://schemas.openxmlformats.org/officeDocument/2006/relationships/image" Target="../media/image195.png"/><Relationship Id="rId10" Type="http://schemas.openxmlformats.org/officeDocument/2006/relationships/image" Target="../media/image155.png"/><Relationship Id="rId19" Type="http://schemas.openxmlformats.org/officeDocument/2006/relationships/image" Target="../media/image160.png"/><Relationship Id="rId4" Type="http://schemas.openxmlformats.org/officeDocument/2006/relationships/image" Target="../media/image352.png"/><Relationship Id="rId9" Type="http://schemas.openxmlformats.org/officeDocument/2006/relationships/image" Target="../media/image154.png"/><Relationship Id="rId14" Type="http://schemas.openxmlformats.org/officeDocument/2006/relationships/image" Target="../media/image186.png"/><Relationship Id="rId22" Type="http://schemas.openxmlformats.org/officeDocument/2006/relationships/image" Target="../media/image163.png"/><Relationship Id="rId27" Type="http://schemas.openxmlformats.org/officeDocument/2006/relationships/image" Target="../media/image3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rbitaljoe/21700951/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7" Type="http://schemas.openxmlformats.org/officeDocument/2006/relationships/image" Target="../media/image2160.png"/><Relationship Id="rId2" Type="http://schemas.openxmlformats.org/officeDocument/2006/relationships/image" Target="../media/image2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2150.png"/><Relationship Id="rId4" Type="http://schemas.openxmlformats.org/officeDocument/2006/relationships/image" Target="../media/image79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github.com/vmware/database-stream-processor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0.png"/><Relationship Id="rId5" Type="http://schemas.openxmlformats.org/officeDocument/2006/relationships/image" Target="../media/image1470.png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sv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cobblestone.wordpress.com/2012/02/24/friday-motorway-music-feb-24-from-the-black-box/" TargetMode="External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png"/><Relationship Id="rId3" Type="http://schemas.openxmlformats.org/officeDocument/2006/relationships/image" Target="../media/image112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10" Type="http://schemas.openxmlformats.org/officeDocument/2006/relationships/image" Target="../media/image812.png"/><Relationship Id="rId4" Type="http://schemas.openxmlformats.org/officeDocument/2006/relationships/image" Target="../media/image127.png"/><Relationship Id="rId9" Type="http://schemas.openxmlformats.org/officeDocument/2006/relationships/image" Target="../media/image14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10.png"/><Relationship Id="rId7" Type="http://schemas.openxmlformats.org/officeDocument/2006/relationships/image" Target="../media/image1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0.png"/><Relationship Id="rId5" Type="http://schemas.openxmlformats.org/officeDocument/2006/relationships/image" Target="../media/image1210.png"/><Relationship Id="rId10" Type="http://schemas.openxmlformats.org/officeDocument/2006/relationships/image" Target="../media/image1711.png"/><Relationship Id="rId4" Type="http://schemas.openxmlformats.org/officeDocument/2006/relationships/image" Target="../media/image1110.png"/><Relationship Id="rId9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00.png"/><Relationship Id="rId4" Type="http://schemas.openxmlformats.org/officeDocument/2006/relationships/image" Target="../media/image109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0E4E-D145-46CD-AB9B-3663C5A7F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57" y="109959"/>
            <a:ext cx="11786886" cy="2147104"/>
          </a:xfrm>
        </p:spPr>
        <p:txBody>
          <a:bodyPr>
            <a:normAutofit/>
          </a:bodyPr>
          <a:lstStyle/>
          <a:p>
            <a:r>
              <a:rPr lang="en-US" b="1" dirty="0"/>
              <a:t>Streaming Incremental View Maintenance with Apache Calcite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8FC00-57FC-44CF-92E8-56E4B9431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815" y="3113590"/>
            <a:ext cx="9144000" cy="3501010"/>
          </a:xfrm>
        </p:spPr>
        <p:txBody>
          <a:bodyPr>
            <a:normAutofit/>
          </a:bodyPr>
          <a:lstStyle/>
          <a:p>
            <a:r>
              <a:rPr lang="en-US" sz="4000" dirty="0"/>
              <a:t>Mihai Budiu –               .com</a:t>
            </a:r>
          </a:p>
          <a:p>
            <a:r>
              <a:rPr lang="en-US" dirty="0"/>
              <a:t>October 7, 2023</a:t>
            </a:r>
          </a:p>
          <a:p>
            <a:r>
              <a:rPr lang="en-US" i="0" dirty="0">
                <a:effectLst/>
              </a:rPr>
              <a:t>Halifax, Nova Scotia, Canada</a:t>
            </a:r>
          </a:p>
          <a:p>
            <a:endParaRPr lang="en-US" dirty="0"/>
          </a:p>
        </p:txBody>
      </p:sp>
      <p:pic>
        <p:nvPicPr>
          <p:cNvPr id="5" name="Picture 4" descr="A white rectangular sign with blue and orange text&#10;&#10;Description automatically generated">
            <a:extLst>
              <a:ext uri="{FF2B5EF4-FFF2-40B4-BE49-F238E27FC236}">
                <a16:creationId xmlns:a16="http://schemas.microsoft.com/office/drawing/2014/main" id="{D40E3534-AB21-36D9-9F6D-E4755729FC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 b="27478"/>
          <a:stretch/>
        </p:blipFill>
        <p:spPr>
          <a:xfrm>
            <a:off x="4571600" y="4663062"/>
            <a:ext cx="3766430" cy="20053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F888B88-1BF4-1E91-9329-1A5658AA5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138" y="3167364"/>
            <a:ext cx="15430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4042-7CD9-4DA6-9C80-F37EEAA1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Lifting</a:t>
            </a:r>
          </a:p>
        </p:txBody>
      </p:sp>
      <p:pic>
        <p:nvPicPr>
          <p:cNvPr id="6" name="Content Placeholder 5" descr="A picture containing sport, barbell&#10;&#10;Description automatically generated">
            <a:extLst>
              <a:ext uri="{FF2B5EF4-FFF2-40B4-BE49-F238E27FC236}">
                <a16:creationId xmlns:a16="http://schemas.microsoft.com/office/drawing/2014/main" id="{6DC7E63B-8911-4657-B89E-C2D57BFD2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4593" y="204499"/>
            <a:ext cx="4469740" cy="29723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10C77-3845-4544-BB39-E5063105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B38587-C679-417A-B4D6-26D3F05E54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2733" y="2828260"/>
                <a:ext cx="10515600" cy="35984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Convert a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into a stream operator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9B38587-C679-417A-B4D6-26D3F05E5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33" y="2828260"/>
                <a:ext cx="10515600" cy="3598469"/>
              </a:xfrm>
              <a:prstGeom prst="rect">
                <a:avLst/>
              </a:prstGeom>
              <a:blipFill>
                <a:blip r:embed="rId4"/>
                <a:stretch>
                  <a:fillRect l="-1159" t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CF4EC9-1F45-4AB5-A7F2-8800F0E73AE1}"/>
                  </a:ext>
                </a:extLst>
              </p:cNvPr>
              <p:cNvSpPr/>
              <p:nvPr/>
            </p:nvSpPr>
            <p:spPr>
              <a:xfrm>
                <a:off x="4995602" y="4615323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0CF4EC9-1F45-4AB5-A7F2-8800F0E73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602" y="4615323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F60865-444E-49E6-BFD2-14FFCD3495B0}"/>
              </a:ext>
            </a:extLst>
          </p:cNvPr>
          <p:cNvCxnSpPr>
            <a:cxnSpLocks/>
          </p:cNvCxnSpPr>
          <p:nvPr/>
        </p:nvCxnSpPr>
        <p:spPr>
          <a:xfrm>
            <a:off x="4688934" y="4873556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25E06-D852-49A7-B2CE-602813C14299}"/>
              </a:ext>
            </a:extLst>
          </p:cNvPr>
          <p:cNvCxnSpPr>
            <a:cxnSpLocks/>
          </p:cNvCxnSpPr>
          <p:nvPr/>
        </p:nvCxnSpPr>
        <p:spPr>
          <a:xfrm>
            <a:off x="5727968" y="4868007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71CF15-01BE-448F-B87F-AEF348C270C0}"/>
              </a:ext>
            </a:extLst>
          </p:cNvPr>
          <p:cNvGrpSpPr/>
          <p:nvPr/>
        </p:nvGrpSpPr>
        <p:grpSpPr>
          <a:xfrm>
            <a:off x="3134944" y="4691788"/>
            <a:ext cx="1574156" cy="369332"/>
            <a:chOff x="2951544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10FC1D-56D6-4A23-AC8D-46405904AD70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210FC1D-56D6-4A23-AC8D-46405904AD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19D227-9596-45D9-A9F1-645A57224975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19D227-9596-45D9-A9F1-645A572249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AB7CBB-EE39-47E8-BD73-D7FD1EAB7E7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AB7CBB-EE39-47E8-BD73-D7FD1EAB7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1734C5-42AD-42C9-B439-D888C4CA815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0F1514-CAFB-4FD4-B3E9-24B83FDA96BF}"/>
              </a:ext>
            </a:extLst>
          </p:cNvPr>
          <p:cNvGrpSpPr/>
          <p:nvPr/>
        </p:nvGrpSpPr>
        <p:grpSpPr>
          <a:xfrm>
            <a:off x="6156500" y="4691788"/>
            <a:ext cx="2077001" cy="369332"/>
            <a:chOff x="2558005" y="362473"/>
            <a:chExt cx="20770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DDAD85-B1C2-414F-8026-E6ABE90E0C71}"/>
                    </a:ext>
                  </a:extLst>
                </p:cNvPr>
                <p:cNvSpPr txBox="1"/>
                <p:nvPr/>
              </p:nvSpPr>
              <p:spPr>
                <a:xfrm>
                  <a:off x="2558005" y="362473"/>
                  <a:ext cx="5819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DDAD85-B1C2-414F-8026-E6ABE90E0C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2473"/>
                  <a:ext cx="581915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62" r="-12371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4DCC9A-5C27-4E1B-BDD6-A3D54CDA2629}"/>
                    </a:ext>
                  </a:extLst>
                </p:cNvPr>
                <p:cNvSpPr txBox="1"/>
                <p:nvPr/>
              </p:nvSpPr>
              <p:spPr>
                <a:xfrm>
                  <a:off x="3135177" y="362473"/>
                  <a:ext cx="5819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74DCC9A-5C27-4E1B-BDD6-A3D54CDA26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5177" y="362473"/>
                  <a:ext cx="58191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062" r="-11340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05C3D02-52AE-432D-8118-23DDBCB790C2}"/>
                    </a:ext>
                  </a:extLst>
                </p:cNvPr>
                <p:cNvSpPr txBox="1"/>
                <p:nvPr/>
              </p:nvSpPr>
              <p:spPr>
                <a:xfrm>
                  <a:off x="3714470" y="362473"/>
                  <a:ext cx="579793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05C3D02-52AE-432D-8118-23DDBCB79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470" y="362473"/>
                  <a:ext cx="579793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062" r="-9278" b="-1111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D9A98-059C-461E-BC99-F6F7D98496D5}"/>
                </a:ext>
              </a:extLst>
            </p:cNvPr>
            <p:cNvSpPr txBox="1"/>
            <p:nvPr/>
          </p:nvSpPr>
          <p:spPr>
            <a:xfrm>
              <a:off x="4291642" y="362473"/>
              <a:ext cx="343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224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7276-D14A-4D34-A879-77D79FC7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operators into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178E5-FD07-46C1-B7E1-195BFA03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/>
              <p:nvPr/>
            </p:nvSpPr>
            <p:spPr>
              <a:xfrm>
                <a:off x="4663675" y="344525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E0E73F-81C7-4E11-AE79-4E4F04191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675" y="3445259"/>
                <a:ext cx="732366" cy="5164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AD8AFA8-3190-4FE4-8628-27D5C061A479}"/>
              </a:ext>
            </a:extLst>
          </p:cNvPr>
          <p:cNvCxnSpPr>
            <a:cxnSpLocks/>
          </p:cNvCxnSpPr>
          <p:nvPr/>
        </p:nvCxnSpPr>
        <p:spPr>
          <a:xfrm>
            <a:off x="4357007" y="3703492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92B300-C8F6-42F2-9685-5ED4B769807B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5396041" y="3703493"/>
            <a:ext cx="4214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6396B-A576-4DCF-8B6E-7B420D61CD97}"/>
                  </a:ext>
                </a:extLst>
              </p:cNvPr>
              <p:cNvSpPr txBox="1"/>
              <p:nvPr/>
            </p:nvSpPr>
            <p:spPr>
              <a:xfrm>
                <a:off x="3966625" y="3513277"/>
                <a:ext cx="39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6396B-A576-4DCF-8B6E-7B420D61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25" y="3513277"/>
                <a:ext cx="3903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/>
              <p:nvPr/>
            </p:nvSpPr>
            <p:spPr>
              <a:xfrm>
                <a:off x="5817509" y="344525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683BDAC-F865-441F-8723-AA0391D3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509" y="3445259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A6CCC-EEEF-45C2-B243-E6EEDDA6CE08}"/>
                  </a:ext>
                </a:extLst>
              </p:cNvPr>
              <p:cNvSpPr/>
              <p:nvPr/>
            </p:nvSpPr>
            <p:spPr>
              <a:xfrm>
                <a:off x="6971343" y="343970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F6A6CCC-EEEF-45C2-B243-E6EEDDA6C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343" y="3439709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10D9E0-DF7E-4FD6-89BE-94133536F79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6549875" y="3697943"/>
            <a:ext cx="42146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3A9842-91DD-4213-8403-7E56AD189AA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703709" y="3697943"/>
            <a:ext cx="3762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7D6C1F0-3FB8-4096-8A3D-FB7A6C792B7C}"/>
              </a:ext>
            </a:extLst>
          </p:cNvPr>
          <p:cNvSpPr txBox="1"/>
          <p:nvPr/>
        </p:nvSpPr>
        <p:spPr>
          <a:xfrm>
            <a:off x="8079974" y="3485283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C4B7B9-5E68-4EBC-B591-2B41104EB069}"/>
              </a:ext>
            </a:extLst>
          </p:cNvPr>
          <p:cNvSpPr/>
          <p:nvPr/>
        </p:nvSpPr>
        <p:spPr>
          <a:xfrm>
            <a:off x="4492699" y="3272244"/>
            <a:ext cx="3378414" cy="16857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B1E4F-D6DC-4AEA-A4E1-5CAE5DDF92F3}"/>
                  </a:ext>
                </a:extLst>
              </p:cNvPr>
              <p:cNvSpPr/>
              <p:nvPr/>
            </p:nvSpPr>
            <p:spPr>
              <a:xfrm>
                <a:off x="4663675" y="4201632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0B1E4F-D6DC-4AEA-A4E1-5CAE5DDF9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675" y="4201632"/>
                <a:ext cx="732366" cy="5164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939AB7-4897-4237-8E0D-AA18EDEE5449}"/>
              </a:ext>
            </a:extLst>
          </p:cNvPr>
          <p:cNvCxnSpPr>
            <a:cxnSpLocks/>
            <a:stCxn id="20" idx="3"/>
            <a:endCxn id="9" idx="2"/>
          </p:cNvCxnSpPr>
          <p:nvPr/>
        </p:nvCxnSpPr>
        <p:spPr>
          <a:xfrm flipV="1">
            <a:off x="5396041" y="3961726"/>
            <a:ext cx="787651" cy="4981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7C78225-6EBF-421B-B8E1-C88A04DBEB59}"/>
              </a:ext>
            </a:extLst>
          </p:cNvPr>
          <p:cNvCxnSpPr>
            <a:cxnSpLocks/>
          </p:cNvCxnSpPr>
          <p:nvPr/>
        </p:nvCxnSpPr>
        <p:spPr>
          <a:xfrm>
            <a:off x="4357007" y="4465771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4D4D04-C0F1-49FC-9A36-3178B35D0158}"/>
                  </a:ext>
                </a:extLst>
              </p:cNvPr>
              <p:cNvSpPr txBox="1"/>
              <p:nvPr/>
            </p:nvSpPr>
            <p:spPr>
              <a:xfrm>
                <a:off x="3966625" y="4275556"/>
                <a:ext cx="390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4D4D04-C0F1-49FC-9A36-3178B35D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625" y="4275556"/>
                <a:ext cx="39038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B8E00A-7023-EAEB-3EA6-31B0C80D0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“Dataflow graphs”</a:t>
            </a:r>
          </a:p>
        </p:txBody>
      </p:sp>
    </p:spTree>
    <p:extLst>
      <p:ext uri="{BB962C8B-B14F-4D97-AF65-F5344CB8AC3E}">
        <p14:creationId xmlns:p14="http://schemas.microsoft.com/office/powerpoint/2010/main" val="48692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87D92-D2E3-4A42-87EA-E8085153DC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Delay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B287D92-D2E3-4A42-87EA-E8085153D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702C-78C2-4FAC-A417-9403F2C84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19348"/>
          </a:xfrm>
        </p:spPr>
        <p:txBody>
          <a:bodyPr>
            <a:normAutofit/>
          </a:bodyPr>
          <a:lstStyle/>
          <a:p>
            <a:r>
              <a:rPr lang="en-US" dirty="0"/>
              <a:t>Output is input stream delayed by one step</a:t>
            </a:r>
          </a:p>
          <a:p>
            <a:r>
              <a:rPr lang="en-US" dirty="0"/>
              <a:t>First value is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5B894-C680-4CC9-B40B-3E50CFEA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558854-5ADD-4E79-B335-02DB1C9D2256}"/>
                  </a:ext>
                </a:extLst>
              </p:cNvPr>
              <p:cNvSpPr/>
              <p:nvPr/>
            </p:nvSpPr>
            <p:spPr>
              <a:xfrm>
                <a:off x="5700996" y="3462056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558854-5ADD-4E79-B335-02DB1C9D2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996" y="3462056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5B7D30-AAEA-48EB-8414-B78996F0AA4C}"/>
              </a:ext>
            </a:extLst>
          </p:cNvPr>
          <p:cNvCxnSpPr>
            <a:cxnSpLocks/>
          </p:cNvCxnSpPr>
          <p:nvPr/>
        </p:nvCxnSpPr>
        <p:spPr>
          <a:xfrm>
            <a:off x="5394328" y="3720289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DAAFCB-7ED7-4EA0-BC2A-47D740108B1E}"/>
              </a:ext>
            </a:extLst>
          </p:cNvPr>
          <p:cNvCxnSpPr>
            <a:cxnSpLocks/>
          </p:cNvCxnSpPr>
          <p:nvPr/>
        </p:nvCxnSpPr>
        <p:spPr>
          <a:xfrm>
            <a:off x="6433362" y="3714740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9E0C6-E10C-42D1-BA09-2524BB1B2B1B}"/>
              </a:ext>
            </a:extLst>
          </p:cNvPr>
          <p:cNvGrpSpPr/>
          <p:nvPr/>
        </p:nvGrpSpPr>
        <p:grpSpPr>
          <a:xfrm>
            <a:off x="3446799" y="353852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6C7270-5DB4-4285-A20F-A415A3D614CC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6C7270-5DB4-4285-A20F-A415A3D61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0E1E14-4228-4712-916A-9F64FB6930B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E0E1E14-4228-4712-916A-9F64FB693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EE61DD-AEB8-4DC1-A229-56AFC5A5E16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8EE61DD-AEB8-4DC1-A229-56AFC5A5E1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C8DFFE-4F67-47FD-9FFE-A331F6A88B78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CC8DFFE-4F67-47FD-9FFE-A331F6A88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42DE4-63CB-4AF9-80A1-A0E9F6820FB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C91E5D-391D-46F0-84BC-A8B1017CDCEF}"/>
              </a:ext>
            </a:extLst>
          </p:cNvPr>
          <p:cNvGrpSpPr/>
          <p:nvPr/>
        </p:nvGrpSpPr>
        <p:grpSpPr>
          <a:xfrm>
            <a:off x="6816930" y="350746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E20E01-6417-45C2-91E3-96A94B19EBDC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E20E01-6417-45C2-91E3-96A94B19EB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6D86EC-FBAA-4ADD-800D-A8C6BF9995B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46D86EC-FBAA-4ADD-800D-A8C6BF999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957357-B5B8-446C-94F2-06C3D4537A1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3957357-B5B8-446C-94F2-06C3D4537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B60FD9E-3D0D-416D-8660-C5FD9E663EF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B60FD9E-3D0D-416D-8660-C5FD9E663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6B550CD-AEC2-42C5-BC75-DD25C82AA821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86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A4DF-378F-478A-8803-6D4CACF5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changes (deltas)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196C-5743-4205-83BB-A57AC156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693" y="3286602"/>
            <a:ext cx="6450469" cy="1473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o</a:t>
            </a:r>
            <a:r>
              <a:rPr lang="en-US" dirty="0"/>
              <a:t> is the </a:t>
            </a:r>
            <a:r>
              <a:rPr lang="en-US" i="1" dirty="0"/>
              <a:t>stream of changes</a:t>
            </a:r>
            <a:r>
              <a:rPr lang="en-US" dirty="0"/>
              <a:t> of </a:t>
            </a:r>
            <a:r>
              <a:rPr lang="en-US" i="1" dirty="0"/>
              <a:t>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97635-EE2C-44DC-AA79-75025CFF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C8C3655-FCB6-48C9-936F-BF6DB54AC4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599" y="1978024"/>
                <a:ext cx="9005808" cy="48799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8C8C3655-FCB6-48C9-936F-BF6DB54AC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1978024"/>
                <a:ext cx="9005808" cy="4879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id="{A3B43D50-3F23-47F3-988F-38263323B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22"/>
          <a:stretch/>
        </p:blipFill>
        <p:spPr>
          <a:xfrm>
            <a:off x="1534367" y="2800330"/>
            <a:ext cx="2825133" cy="106470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ED1526F-8C34-4838-B040-FB381226946A}"/>
              </a:ext>
            </a:extLst>
          </p:cNvPr>
          <p:cNvSpPr txBox="1"/>
          <p:nvPr/>
        </p:nvSpPr>
        <p:spPr>
          <a:xfrm>
            <a:off x="4237149" y="27753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0ED31-FCEA-47CF-86FC-21E06C78934C}"/>
              </a:ext>
            </a:extLst>
          </p:cNvPr>
          <p:cNvSpPr txBox="1"/>
          <p:nvPr/>
        </p:nvSpPr>
        <p:spPr>
          <a:xfrm>
            <a:off x="9327782" y="4391104"/>
            <a:ext cx="169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 of deltas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/>
              <p:nvPr/>
            </p:nvSpPr>
            <p:spPr>
              <a:xfrm>
                <a:off x="8211848" y="3976366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CA2B50-401F-49BB-A465-4859BA78C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848" y="3976366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157C9C6-5189-446B-9C4D-B142DB28884F}"/>
              </a:ext>
            </a:extLst>
          </p:cNvPr>
          <p:cNvCxnSpPr>
            <a:cxnSpLocks/>
          </p:cNvCxnSpPr>
          <p:nvPr/>
        </p:nvCxnSpPr>
        <p:spPr>
          <a:xfrm>
            <a:off x="7905180" y="4234599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25A36B0-A4EF-4D09-8444-8A6E76C9C6C1}"/>
              </a:ext>
            </a:extLst>
          </p:cNvPr>
          <p:cNvCxnSpPr>
            <a:cxnSpLocks/>
          </p:cNvCxnSpPr>
          <p:nvPr/>
        </p:nvCxnSpPr>
        <p:spPr>
          <a:xfrm>
            <a:off x="8944214" y="4229050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9A5243-CFAB-4A96-94CE-0FD547962898}"/>
              </a:ext>
            </a:extLst>
          </p:cNvPr>
          <p:cNvGrpSpPr/>
          <p:nvPr/>
        </p:nvGrpSpPr>
        <p:grpSpPr>
          <a:xfrm>
            <a:off x="5957651" y="4052831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93B4E16-80AC-4EA5-8639-402FE19013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CC2DEBF-7320-4F1F-8535-A5BB50F12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ED3482-D5E3-454A-BCE5-3A2A283B4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5F49AF7-E69A-4857-B48D-9E1E2FFF5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1B586A-7F26-4E4B-8950-6FD1A3D23E6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0F8384-1929-4B8A-952E-BC94CC7B8B48}"/>
              </a:ext>
            </a:extLst>
          </p:cNvPr>
          <p:cNvGrpSpPr/>
          <p:nvPr/>
        </p:nvGrpSpPr>
        <p:grpSpPr>
          <a:xfrm>
            <a:off x="9327782" y="402177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0D257F2-50E9-486A-9CEC-9C64EED91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F4763A3-3625-4F64-94E3-9A2DCB903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AA35796-3218-4782-AAD5-57C7EF01C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052D818-AF7C-41C2-9D78-481A55770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1EC76F-069C-4BE3-83CB-B8FCE2CCA9AB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BED7B6B-C63F-4B36-8842-32AFB55B0E94}"/>
              </a:ext>
            </a:extLst>
          </p:cNvPr>
          <p:cNvSpPr/>
          <p:nvPr/>
        </p:nvSpPr>
        <p:spPr>
          <a:xfrm>
            <a:off x="2385690" y="2775398"/>
            <a:ext cx="1725672" cy="11778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1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4050-B9AE-4194-91CB-8241B9FF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31C0B-EE48-465F-B548-703DFFCC4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 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E31C0B-EE48-465F-B548-703DFFCC4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A3A62-F76A-4D53-BA81-35C8CE4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6FC8B-14E4-43FE-9848-4B62570FB052}"/>
              </a:ext>
            </a:extLst>
          </p:cNvPr>
          <p:cNvSpPr txBox="1"/>
          <p:nvPr/>
        </p:nvSpPr>
        <p:spPr>
          <a:xfrm>
            <a:off x="3762057" y="2313661"/>
            <a:ext cx="280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06221EA-7B48-4566-87C4-79E350B35317}"/>
              </a:ext>
            </a:extLst>
          </p:cNvPr>
          <p:cNvSpPr txBox="1">
            <a:spLocks/>
          </p:cNvSpPr>
          <p:nvPr/>
        </p:nvSpPr>
        <p:spPr>
          <a:xfrm>
            <a:off x="6870143" y="2637531"/>
            <a:ext cx="4952180" cy="130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a </a:t>
            </a:r>
            <a:r>
              <a:rPr lang="en-US" i="1" dirty="0"/>
              <a:t>stream of changes…</a:t>
            </a:r>
          </a:p>
          <a:p>
            <a:r>
              <a:rPr lang="en-US" dirty="0"/>
              <a:t>… then </a:t>
            </a:r>
            <a:r>
              <a:rPr lang="en-US" i="1" dirty="0"/>
              <a:t>o</a:t>
            </a:r>
            <a:r>
              <a:rPr lang="en-US" dirty="0"/>
              <a:t> is the original stream</a:t>
            </a:r>
          </a:p>
          <a:p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6493559-E6E8-483C-8419-0E526A83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733" y="2365352"/>
            <a:ext cx="2098780" cy="12282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01514C-88BA-42F9-B141-A5204CA87F1D}"/>
              </a:ext>
            </a:extLst>
          </p:cNvPr>
          <p:cNvSpPr/>
          <p:nvPr/>
        </p:nvSpPr>
        <p:spPr>
          <a:xfrm>
            <a:off x="2129414" y="2313661"/>
            <a:ext cx="1466309" cy="1343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98C64-61D1-45E7-9BAB-2C558FE0FBDE}"/>
              </a:ext>
            </a:extLst>
          </p:cNvPr>
          <p:cNvSpPr txBox="1"/>
          <p:nvPr/>
        </p:nvSpPr>
        <p:spPr>
          <a:xfrm>
            <a:off x="6590890" y="4963021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 of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3A003-D96A-41A3-B8DF-DF75A24E57E8}"/>
                  </a:ext>
                </a:extLst>
              </p:cNvPr>
              <p:cNvSpPr/>
              <p:nvPr/>
            </p:nvSpPr>
            <p:spPr>
              <a:xfrm>
                <a:off x="8935767" y="4527683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D3A003-D96A-41A3-B8DF-DF75A24E5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67" y="4527683"/>
                <a:ext cx="732366" cy="516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0456376-4826-4EBE-8856-69DCC7DAB494}"/>
              </a:ext>
            </a:extLst>
          </p:cNvPr>
          <p:cNvCxnSpPr>
            <a:cxnSpLocks/>
          </p:cNvCxnSpPr>
          <p:nvPr/>
        </p:nvCxnSpPr>
        <p:spPr>
          <a:xfrm>
            <a:off x="8629099" y="4785916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B53863-FBB4-4F83-9CE8-CB0CE9AB3CEB}"/>
              </a:ext>
            </a:extLst>
          </p:cNvPr>
          <p:cNvCxnSpPr>
            <a:cxnSpLocks/>
          </p:cNvCxnSpPr>
          <p:nvPr/>
        </p:nvCxnSpPr>
        <p:spPr>
          <a:xfrm>
            <a:off x="9668133" y="4780367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AD738B-FB33-4FCC-B0F6-251F20242029}"/>
              </a:ext>
            </a:extLst>
          </p:cNvPr>
          <p:cNvGrpSpPr/>
          <p:nvPr/>
        </p:nvGrpSpPr>
        <p:grpSpPr>
          <a:xfrm>
            <a:off x="6681570" y="4604148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0D22FD-CBAD-46BF-B94C-328AFFD61C36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0D22FD-CBAD-46BF-B94C-328AFFD61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E8F03-EA0F-4B66-9313-EEE654082FD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B0E8F03-EA0F-4B66-9313-EEE654082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AEC01E-2D3A-4094-9FC8-54786699D10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9AEC01E-2D3A-4094-9FC8-54786699D1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6FBB8-9FBA-467A-8A53-ED5A871F0207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3A6FBB8-9FBA-467A-8A53-ED5A871F0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818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74F386-4902-409F-B6F1-56F33ABE328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ED7755-6708-4E13-B46B-CA6787E201D5}"/>
              </a:ext>
            </a:extLst>
          </p:cNvPr>
          <p:cNvGrpSpPr/>
          <p:nvPr/>
        </p:nvGrpSpPr>
        <p:grpSpPr>
          <a:xfrm>
            <a:off x="10051701" y="4573089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0FC9F6-AEBA-44DF-9B7B-AA90171D291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00FC9F6-AEBA-44DF-9B7B-AA90171D2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1B6FEC9-F1B3-46F6-A67D-CA9808FDE0D7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1B6FEC9-F1B3-46F6-A67D-CA9808FDE0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55F335-1DC5-45B7-89E9-077B19AB64F5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/>
                <a:t>3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D6B323-E053-4329-8E1F-0819DD07ADF3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3D6B323-E053-4329-8E1F-0819DD07AD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7D6CE9-4C7A-4D6D-80DF-44C0B08DBAA7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8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13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80014-26E0-4CBE-AFC9-AEED0EFB0B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are inverses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680014-26E0-4CBE-AFC9-AEED0EFB0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3EB65-382F-45AE-9890-967DE477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C1F0F-CD68-4E84-8524-049C30EF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77" y="2901019"/>
            <a:ext cx="11258047" cy="850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13A725-DABF-B86B-5E4C-FFB2109EEDC7}"/>
                  </a:ext>
                </a:extLst>
              </p:cNvPr>
              <p:cNvSpPr txBox="1"/>
              <p:nvPr/>
            </p:nvSpPr>
            <p:spPr>
              <a:xfrm>
                <a:off x="9825318" y="3049234"/>
                <a:ext cx="302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13A725-DABF-B86B-5E4C-FFB2109EE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5318" y="3049234"/>
                <a:ext cx="302903" cy="276999"/>
              </a:xfrm>
              <a:prstGeom prst="rect">
                <a:avLst/>
              </a:prstGeom>
              <a:blipFill>
                <a:blip r:embed="rId4"/>
                <a:stretch>
                  <a:fillRect l="-20408" r="-1224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1629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F96D-37AA-4E46-B60C-38E652EF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databases are streaming databases!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9957"/>
                <a:ext cx="10896600" cy="4351338"/>
              </a:xfrm>
            </p:spPr>
            <p:txBody>
              <a:bodyPr/>
              <a:lstStyle/>
              <a:p>
                <a:r>
                  <a:rPr lang="en-US" dirty="0"/>
                  <a:t>Consider a database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en-US" dirty="0"/>
                  <a:t>, a set of tables</a:t>
                </a:r>
              </a:p>
              <a:p>
                <a:r>
                  <a:rPr lang="en-US" dirty="0"/>
                  <a:t>A committed transaction is a </a:t>
                </a:r>
                <a:r>
                  <a:rPr lang="en-US" b="1" dirty="0"/>
                  <a:t>change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set of linearized transactions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 </a:t>
                </a:r>
                <a:r>
                  <a:rPr lang="en-US" b="1" dirty="0"/>
                  <a:t>stream of changes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is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transaction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stream</a:t>
                </a:r>
                <a:r>
                  <a:rPr lang="en-US" dirty="0"/>
                  <a:t> of database snapshots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the contents of the database after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transactions have been committed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]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 database (stream) is the integral of a transaction stream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9957"/>
                <a:ext cx="10896600" cy="4351338"/>
              </a:xfrm>
              <a:blipFill>
                <a:blip r:embed="rId2"/>
                <a:stretch>
                  <a:fillRect l="-1007" t="-2381" r="-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16</a:t>
            </a:fld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8C1D954-A9B7-4247-BD02-EDF60C75181C}"/>
              </a:ext>
            </a:extLst>
          </p:cNvPr>
          <p:cNvCxnSpPr>
            <a:cxnSpLocks/>
            <a:stCxn id="62" idx="3"/>
          </p:cNvCxnSpPr>
          <p:nvPr/>
        </p:nvCxnSpPr>
        <p:spPr>
          <a:xfrm>
            <a:off x="6500539" y="6131488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7CF4374-64D1-49B1-9260-D1950ACF9594}"/>
                  </a:ext>
                </a:extLst>
              </p:cNvPr>
              <p:cNvSpPr/>
              <p:nvPr/>
            </p:nvSpPr>
            <p:spPr>
              <a:xfrm>
                <a:off x="5988306" y="594602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7CF4374-64D1-49B1-9260-D1950ACF9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306" y="594602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5BA9B4A-8ADC-48F6-99CF-B1DC3A6B5CAE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5608557" y="6131488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BD7026E-7ADF-466F-A052-E4E26BBDF2DE}"/>
              </a:ext>
            </a:extLst>
          </p:cNvPr>
          <p:cNvGrpSpPr/>
          <p:nvPr/>
        </p:nvGrpSpPr>
        <p:grpSpPr>
          <a:xfrm>
            <a:off x="3290955" y="5930325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01D29B2-6458-4D60-B0C9-8E72C33820B2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C01D29B2-6458-4D60-B0C9-8E72C3382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14010B5-A23F-447D-95A9-CF5ADEF91852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14010B5-A23F-447D-95A9-CF5ADEF918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8BD4E67-D84E-4FA8-8CCB-57380BED900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8BD4E67-D84E-4FA8-8CCB-57380BED90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D4F1199-1657-45BE-A05A-3A736C6585EA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0D4F1199-1657-45BE-A05A-3A736C6585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986835F-CED4-4F88-9B60-CA3E130922A8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FF40658-DFFB-47D9-998B-0B11B991635F}"/>
              </a:ext>
            </a:extLst>
          </p:cNvPr>
          <p:cNvGrpSpPr/>
          <p:nvPr/>
        </p:nvGrpSpPr>
        <p:grpSpPr>
          <a:xfrm>
            <a:off x="6915347" y="5924922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7761FC5-0139-4B4C-8A7B-0BE1FF08CEC5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17761FC5-0139-4B4C-8A7B-0BE1FF08C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429D4ED-5776-4C0A-83E9-E31F5FAE2583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429D4ED-5776-4C0A-83E9-E31F5FAE25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320054-E4ED-4980-8029-5C5122684534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4B320054-E4ED-4980-8029-5C51226845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0990EE9-A38A-46C5-B2F5-8DD04AFE4C1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A0990EE9-A38A-46C5-B2F5-8DD04AFE4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A62869D-34CB-4CD5-9D8F-25375354F560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77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F96D-37AA-4E46-B60C-38E652EF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155"/>
          </a:xfrm>
        </p:spPr>
        <p:txBody>
          <a:bodyPr/>
          <a:lstStyle/>
          <a:p>
            <a:r>
              <a:rPr lang="en-US" dirty="0"/>
              <a:t>Views are lifted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86774"/>
                <a:ext cx="10515600" cy="4754521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be a query defining a 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e.g.: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CREATE VIEW </a:t>
                </a:r>
                <a:r>
                  <a:rPr lang="en-US" sz="2400" dirty="0">
                    <a:latin typeface="Consolas" panose="020B0609020204030204" pitchFamily="49" charset="0"/>
                  </a:rPr>
                  <a:t>V</a:t>
                </a: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 AS </a:t>
                </a:r>
                <a:b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</a:b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SELECT</a:t>
                </a:r>
                <a:r>
                  <a:rPr lang="en-US" sz="2400" dirty="0">
                    <a:latin typeface="Consolas" panose="020B0609020204030204" pitchFamily="49" charset="0"/>
                  </a:rPr>
                  <a:t> * </a:t>
                </a: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FROM</a:t>
                </a:r>
                <a:r>
                  <a:rPr lang="en-US" sz="2400" dirty="0">
                    <a:latin typeface="Consolas" panose="020B0609020204030204" pitchFamily="49" charset="0"/>
                  </a:rPr>
                  <a:t> T</a:t>
                </a:r>
                <a:br>
                  <a:rPr lang="en-US" sz="2400" dirty="0">
                    <a:latin typeface="Consolas" panose="020B0609020204030204" pitchFamily="49" charset="0"/>
                  </a:rPr>
                </a:br>
                <a:r>
                  <a:rPr lang="en-US" sz="2400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WHERE</a:t>
                </a:r>
                <a:r>
                  <a:rPr lang="en-US" sz="2400" dirty="0">
                    <a:latin typeface="Consolas" panose="020B0609020204030204" pitchFamily="49" charset="0"/>
                  </a:rPr>
                  <a:t> Age &gt;= 10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𝐷𝐵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stream of view snapshots: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54021-1D30-45AF-80B7-5A764EF06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86774"/>
                <a:ext cx="10515600" cy="4754521"/>
              </a:xfrm>
              <a:blipFill>
                <a:blip r:embed="rId2"/>
                <a:stretch>
                  <a:fillRect l="-1043" t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/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l="-1124"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62C1F3-7AB0-4BB2-A9EA-7D0680C083F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527773" y="469044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5B83048A-F3CD-45B2-9510-DF0491D591F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379295" y="469044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9F5350-DFCB-479B-B08B-CD027B2AB1AC}"/>
              </a:ext>
            </a:extLst>
          </p:cNvPr>
          <p:cNvCxnSpPr>
            <a:cxnSpLocks/>
          </p:cNvCxnSpPr>
          <p:nvPr/>
        </p:nvCxnSpPr>
        <p:spPr>
          <a:xfrm>
            <a:off x="5671152" y="4759662"/>
            <a:ext cx="0" cy="1240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5CADD-E855-4FFC-BFC6-CE84866EFE94}"/>
              </a:ext>
            </a:extLst>
          </p:cNvPr>
          <p:cNvCxnSpPr>
            <a:cxnSpLocks/>
          </p:cNvCxnSpPr>
          <p:nvPr/>
        </p:nvCxnSpPr>
        <p:spPr>
          <a:xfrm flipH="1">
            <a:off x="6518519" y="4784342"/>
            <a:ext cx="5334" cy="608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/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blipFill>
                <a:blip r:embed="rId6"/>
                <a:stretch>
                  <a:fillRect l="-30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/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blipFill>
                <a:blip r:embed="rId7"/>
                <a:stretch>
                  <a:fillRect l="-34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39CBDAAD-BDC1-4E67-930E-56C98974A6D0}"/>
              </a:ext>
            </a:extLst>
          </p:cNvPr>
          <p:cNvGrpSpPr/>
          <p:nvPr/>
        </p:nvGrpSpPr>
        <p:grpSpPr>
          <a:xfrm>
            <a:off x="4883733" y="6000287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F4E0A5-FC3C-4C93-88EB-42CC4A8F94E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2A7457-7C19-499A-81B7-695DB900E930}"/>
              </a:ext>
            </a:extLst>
          </p:cNvPr>
          <p:cNvGrpSpPr/>
          <p:nvPr/>
        </p:nvGrpSpPr>
        <p:grpSpPr>
          <a:xfrm>
            <a:off x="5741656" y="539260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0D33-86D1-41BC-AB79-E41B815199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57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5CF96D-37AA-4E46-B60C-38E652EFCA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Incremental view maintenance of view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45CF96D-37AA-4E46-B60C-38E652EFC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9B45-AFA3-B8A1-3097-2310C9F4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398"/>
            <a:ext cx="10515600" cy="4711565"/>
          </a:xfrm>
        </p:spPr>
        <p:txBody>
          <a:bodyPr/>
          <a:lstStyle/>
          <a:p>
            <a:r>
              <a:rPr lang="en-US" dirty="0"/>
              <a:t>This is our definition of IVM</a:t>
            </a:r>
          </a:p>
          <a:p>
            <a:r>
              <a:rPr lang="en-US" dirty="0"/>
              <a:t>The standard DB definition does not include the last D</a:t>
            </a:r>
          </a:p>
          <a:p>
            <a:r>
              <a:rPr lang="en-US" dirty="0"/>
              <a:t>This definition is much better:</a:t>
            </a:r>
          </a:p>
          <a:p>
            <a:pPr lvl="1"/>
            <a:r>
              <a:rPr lang="en-US" dirty="0"/>
              <a:t>It is compositional</a:t>
            </a:r>
          </a:p>
          <a:p>
            <a:pPr lvl="1"/>
            <a:r>
              <a:rPr lang="en-US" dirty="0"/>
              <a:t>Inputs and outputs are both </a:t>
            </a:r>
            <a:r>
              <a:rPr lang="en-US" b="1" dirty="0"/>
              <a:t>deltas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55549-2326-4F27-B39E-82343984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/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E6BD39-9A58-4A1B-8B59-812AB2075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062" y="4504982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l="-1124"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62C1F3-7AB0-4BB2-A9EA-7D0680C083FE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5527773" y="469044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6">
            <a:extLst>
              <a:ext uri="{FF2B5EF4-FFF2-40B4-BE49-F238E27FC236}">
                <a16:creationId xmlns:a16="http://schemas.microsoft.com/office/drawing/2014/main" id="{5B83048A-F3CD-45B2-9510-DF0491D591F4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6379295" y="469044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5B18D-A975-4F19-A986-DCBD22B9D08C}"/>
              </a:ext>
            </a:extLst>
          </p:cNvPr>
          <p:cNvSpPr/>
          <p:nvPr/>
        </p:nvSpPr>
        <p:spPr>
          <a:xfrm>
            <a:off x="6709031" y="4504982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A4F09C-CA0D-4335-A807-593A3578DE8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7374129" y="4689647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/>
              <p:nvPr/>
            </p:nvSpPr>
            <p:spPr>
              <a:xfrm>
                <a:off x="5015540" y="4504981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9C7759-3ECB-4968-A9EE-8EA86F8E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40" y="4504981"/>
                <a:ext cx="512233" cy="370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5C7395-2261-4328-86C6-6205E140A497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635791" y="4690447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9F5350-DFCB-479B-B08B-CD027B2AB1AC}"/>
              </a:ext>
            </a:extLst>
          </p:cNvPr>
          <p:cNvCxnSpPr>
            <a:cxnSpLocks/>
          </p:cNvCxnSpPr>
          <p:nvPr/>
        </p:nvCxnSpPr>
        <p:spPr>
          <a:xfrm>
            <a:off x="5671152" y="4759662"/>
            <a:ext cx="0" cy="124062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65CADD-E855-4FFC-BFC6-CE84866EFE94}"/>
              </a:ext>
            </a:extLst>
          </p:cNvPr>
          <p:cNvCxnSpPr>
            <a:cxnSpLocks/>
          </p:cNvCxnSpPr>
          <p:nvPr/>
        </p:nvCxnSpPr>
        <p:spPr>
          <a:xfrm flipH="1">
            <a:off x="6518519" y="4784342"/>
            <a:ext cx="5334" cy="6082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0A9F506-6602-4844-ADCA-66CC1F27DB54}"/>
              </a:ext>
            </a:extLst>
          </p:cNvPr>
          <p:cNvSpPr/>
          <p:nvPr/>
        </p:nvSpPr>
        <p:spPr>
          <a:xfrm>
            <a:off x="4861112" y="4264639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/>
              <p:nvPr/>
            </p:nvSpPr>
            <p:spPr>
              <a:xfrm>
                <a:off x="5910435" y="3779308"/>
                <a:ext cx="572644" cy="4712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B591FD-CA5F-48C1-A6A3-43CADF4C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435" y="3779308"/>
                <a:ext cx="572644" cy="471219"/>
              </a:xfrm>
              <a:prstGeom prst="rect">
                <a:avLst/>
              </a:prstGeom>
              <a:blipFill>
                <a:blip r:embed="rId5"/>
                <a:stretch>
                  <a:fillRect l="-9677" r="-7957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/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E1E1EB-EB4C-4613-8D1F-9C51DA4F9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69" y="6000287"/>
                <a:ext cx="1589281" cy="369332"/>
              </a:xfrm>
              <a:prstGeom prst="rect">
                <a:avLst/>
              </a:prstGeom>
              <a:blipFill>
                <a:blip r:embed="rId6"/>
                <a:stretch>
                  <a:fillRect l="-30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/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Versions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C50056-C73D-4E4B-9979-152E7019D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68" y="5396354"/>
                <a:ext cx="1422056" cy="369332"/>
              </a:xfrm>
              <a:prstGeom prst="rect">
                <a:avLst/>
              </a:prstGeom>
              <a:blipFill>
                <a:blip r:embed="rId7"/>
                <a:stretch>
                  <a:fillRect l="-34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/>
              <p:nvPr/>
            </p:nvSpPr>
            <p:spPr>
              <a:xfrm>
                <a:off x="2339536" y="4903806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Changes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75A7AF-B841-4B6D-9176-99A80B5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36" y="4903806"/>
                <a:ext cx="1595758" cy="369332"/>
              </a:xfrm>
              <a:prstGeom prst="rect">
                <a:avLst/>
              </a:prstGeom>
              <a:blipFill>
                <a:blip r:embed="rId8"/>
                <a:stretch>
                  <a:fillRect l="-34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/>
              <p:nvPr/>
            </p:nvSpPr>
            <p:spPr>
              <a:xfrm>
                <a:off x="8297037" y="4873946"/>
                <a:ext cx="14285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Changes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F46811A-A91C-4C1E-85D0-72BD1DAA4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037" y="4873946"/>
                <a:ext cx="1428533" cy="369332"/>
              </a:xfrm>
              <a:prstGeom prst="rect">
                <a:avLst/>
              </a:prstGeom>
              <a:blipFill>
                <a:blip r:embed="rId9"/>
                <a:stretch>
                  <a:fillRect l="-341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DC9760FD-36A4-4FAE-8EAE-D4F8EAE60B92}"/>
              </a:ext>
            </a:extLst>
          </p:cNvPr>
          <p:cNvGrpSpPr/>
          <p:nvPr/>
        </p:nvGrpSpPr>
        <p:grpSpPr>
          <a:xfrm>
            <a:off x="2425911" y="4489420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641A709-D6CA-4093-8FF6-F7F4C8D3026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CBDAAD-BDC1-4E67-930E-56C98974A6D0}"/>
              </a:ext>
            </a:extLst>
          </p:cNvPr>
          <p:cNvGrpSpPr/>
          <p:nvPr/>
        </p:nvGrpSpPr>
        <p:grpSpPr>
          <a:xfrm>
            <a:off x="4883733" y="6000287"/>
            <a:ext cx="2976216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E4F008C-E471-4DD7-866B-2C2DFA0331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0524637-6942-4F38-B810-BB7AB48EA7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C4E91D39-F7A8-42E4-B3EB-F7F7FE53F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C807AC5-BB42-492A-A395-EBB6C6D3F8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F4E0A5-FC3C-4C93-88EB-42CC4A8F94E5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2A7457-7C19-499A-81B7-695DB900E930}"/>
              </a:ext>
            </a:extLst>
          </p:cNvPr>
          <p:cNvGrpSpPr/>
          <p:nvPr/>
        </p:nvGrpSpPr>
        <p:grpSpPr>
          <a:xfrm>
            <a:off x="5741656" y="5392602"/>
            <a:ext cx="196769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C506413-B893-4C5D-8314-D9566F9A2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D724F3F-9500-4B66-8F76-FF9C5BE5A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51F3D2D-448C-4ACB-9DB2-3CE29E4AD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6E58B6E-1E9F-487F-B0C7-BA76CB37D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1790D33-86D1-41BC-AB79-E41B815199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0ABBA35-7CEC-4DAE-902E-F6E99F121DFE}"/>
              </a:ext>
            </a:extLst>
          </p:cNvPr>
          <p:cNvGrpSpPr/>
          <p:nvPr/>
        </p:nvGrpSpPr>
        <p:grpSpPr>
          <a:xfrm>
            <a:off x="7738274" y="451033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FAF3213-EC50-4F1F-9DC7-59A15ACC1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2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12DCC72-5CD1-465F-848C-9C9ED1995D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A7592CD5-11A6-4A08-8B33-484362210E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FC166C0B-C669-444F-BABA-29412EC00E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5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2E374B-DFCF-4251-82A7-259E454BD46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4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21" grpId="0" animBg="1"/>
      <p:bldP spid="31" grpId="0" animBg="1"/>
      <p:bldP spid="34" grpId="0" animBg="1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17A3-D8C1-4849-8DB2-372E0D14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queries are streaming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7578-E2F4-4129-AE88-F60549CC1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2E4EA9-A558-41DF-A572-18A01C29D03E}"/>
              </a:ext>
            </a:extLst>
          </p:cNvPr>
          <p:cNvGrpSpPr/>
          <p:nvPr/>
        </p:nvGrpSpPr>
        <p:grpSpPr>
          <a:xfrm>
            <a:off x="2239320" y="1922566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45707E-78F6-4F1A-963E-F4E457A927C9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745707E-78F6-4F1A-963E-F4E457A92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FA199C-E550-4A5E-BF24-AD9AF639BCFC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FA199C-E550-4A5E-BF24-AD9AF639B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EF5D35-FAEA-42B8-80FC-6AAC316F862A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EF5D35-FAEA-42B8-80FC-6AAC316F8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D04387E-2A21-4681-BBCF-08F573F9C58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D04387E-2A21-4681-BBCF-08F573F9C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C3B95C-635C-4DF5-89EC-7B25FF5F127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BA68B-98A0-4AAA-BE15-B2728C2006B3}"/>
              </a:ext>
            </a:extLst>
          </p:cNvPr>
          <p:cNvGrpSpPr/>
          <p:nvPr/>
        </p:nvGrpSpPr>
        <p:grpSpPr>
          <a:xfrm>
            <a:off x="6512145" y="1922566"/>
            <a:ext cx="2702193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733876-37C0-4FBA-8FB4-DB1558D7EF5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9733876-37C0-4FBA-8FB4-DB1558D7E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46F2E6-05EC-4F34-8CA2-9984E379F62F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B46F2E6-05EC-4F34-8CA2-9984E379F6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C2FA9F-C071-499F-BA85-673192030098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BC2FA9F-C071-499F-BA85-673192030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C08288-2997-48B5-A1DB-1317F5FF7699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C08288-2997-48B5-A1DB-1317F5FF7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DE44FE-8C88-41ED-9A9F-2B4946205D94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/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F8C3C43-4CB0-4EEF-A9DD-B951E2205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247" y="1923247"/>
                <a:ext cx="512233" cy="370932"/>
              </a:xfrm>
              <a:prstGeom prst="rect">
                <a:avLst/>
              </a:prstGeom>
              <a:blipFill>
                <a:blip r:embed="rId10"/>
                <a:stretch>
                  <a:fillRect l="-1124" b="-757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C69BCD-B322-4F71-98F6-284E78393EE9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4556922" y="2107232"/>
            <a:ext cx="836325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F5981C-34EE-4737-AEAE-06B7BB34A90F}"/>
              </a:ext>
            </a:extLst>
          </p:cNvPr>
          <p:cNvCxnSpPr>
            <a:cxnSpLocks/>
            <a:stCxn id="17" idx="3"/>
            <a:endCxn id="12" idx="1"/>
          </p:cNvCxnSpPr>
          <p:nvPr/>
        </p:nvCxnSpPr>
        <p:spPr>
          <a:xfrm flipV="1">
            <a:off x="5905480" y="2107232"/>
            <a:ext cx="606665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5388" y="3429000"/>
                <a:ext cx="10728411" cy="28909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streaming system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it runs forever</a:t>
                </a:r>
              </a:p>
              <a:p>
                <a:r>
                  <a:rPr lang="en-US" dirty="0"/>
                  <a:t>it maintains internal state (even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stateless)</a:t>
                </a:r>
              </a:p>
              <a:p>
                <a:r>
                  <a:rPr lang="en-US" dirty="0"/>
                  <a:t>the state is stored in the delay operators (inside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603CA54-F5BE-49E4-A229-A3ABFD8ED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388" y="3429000"/>
                <a:ext cx="10728411" cy="2890945"/>
              </a:xfrm>
              <a:blipFill>
                <a:blip r:embed="rId11"/>
                <a:stretch>
                  <a:fillRect l="-1023" t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DCFEC1B-EB23-4B5A-BD2F-7F846F964AB2}"/>
              </a:ext>
            </a:extLst>
          </p:cNvPr>
          <p:cNvSpPr/>
          <p:nvPr/>
        </p:nvSpPr>
        <p:spPr>
          <a:xfrm>
            <a:off x="5195517" y="2361002"/>
            <a:ext cx="893274" cy="4078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state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5D1D259F-1351-5A8B-C44A-F2C673870E37}"/>
              </a:ext>
            </a:extLst>
          </p:cNvPr>
          <p:cNvCxnSpPr>
            <a:stCxn id="17" idx="3"/>
            <a:endCxn id="17" idx="1"/>
          </p:cNvCxnSpPr>
          <p:nvPr/>
        </p:nvCxnSpPr>
        <p:spPr>
          <a:xfrm flipH="1">
            <a:off x="5393247" y="2108713"/>
            <a:ext cx="512233" cy="12700"/>
          </a:xfrm>
          <a:prstGeom prst="curvedConnector5">
            <a:avLst>
              <a:gd name="adj1" fmla="val -76859"/>
              <a:gd name="adj2" fmla="val 5010362"/>
              <a:gd name="adj3" fmla="val 194215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22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6E995-B53C-ABE1-234A-7344A596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kill(speaker, SIGINT)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83BAF9-AB7A-6BF3-F61C-78E6B3386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 will be happy to answer questions at any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7CE16-9CA2-AFA5-90E6-548D966B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9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6954-6733-324C-5661-846AAFAD5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/>
              <a:t>Data Capture and </a:t>
            </a:r>
            <a:r>
              <a:rPr lang="en-US" dirty="0"/>
              <a:t>DB replication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8662F-81EC-C66C-D248-279CFCA5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4196BE-E96C-6C5E-FE2E-699FE13C26A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337801" y="3246181"/>
            <a:ext cx="3040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7045F8-00BA-134A-2E41-8180EA8B4587}"/>
                  </a:ext>
                </a:extLst>
              </p:cNvPr>
              <p:cNvSpPr/>
              <p:nvPr/>
            </p:nvSpPr>
            <p:spPr>
              <a:xfrm>
                <a:off x="2825568" y="3060715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97045F8-00BA-134A-2E41-8180EA8B4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568" y="3060715"/>
                <a:ext cx="512233" cy="370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E10059-3C82-8F44-36DA-12BD7174D8F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445819" y="3246181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A1FD9B0-59DD-A7CA-A2DA-4B38635DD62B}"/>
              </a:ext>
            </a:extLst>
          </p:cNvPr>
          <p:cNvSpPr/>
          <p:nvPr/>
        </p:nvSpPr>
        <p:spPr>
          <a:xfrm>
            <a:off x="2499821" y="2690192"/>
            <a:ext cx="2696984" cy="10478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F17E72-0189-8B6A-75AA-F22021373D8D}"/>
                  </a:ext>
                </a:extLst>
              </p:cNvPr>
              <p:cNvSpPr txBox="1"/>
              <p:nvPr/>
            </p:nvSpPr>
            <p:spPr>
              <a:xfrm>
                <a:off x="86669" y="3456223"/>
                <a:ext cx="1595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Changes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F17E72-0189-8B6A-75AA-F22021373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" y="3456223"/>
                <a:ext cx="1595758" cy="369332"/>
              </a:xfrm>
              <a:prstGeom prst="rect">
                <a:avLst/>
              </a:prstGeom>
              <a:blipFill>
                <a:blip r:embed="rId3"/>
                <a:stretch>
                  <a:fillRect l="-305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E8FE51C-86D0-8B94-F4F0-E3F1064A9274}"/>
              </a:ext>
            </a:extLst>
          </p:cNvPr>
          <p:cNvGrpSpPr/>
          <p:nvPr/>
        </p:nvGrpSpPr>
        <p:grpSpPr>
          <a:xfrm>
            <a:off x="173044" y="3041837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056B5F6-E678-F5FC-CE54-220A4BB5B63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FD1636-4700-497C-91E6-F838CEA7F9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F3C1010-8FFC-1A6A-C179-583D32953221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CAD61D8-2BD0-4BD8-A821-F9759C489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A6CE8F7-1C34-AB12-FEEA-88844B2D091C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8E4383F-27C2-488E-9DBB-2C2818005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BA9AC9A-D8E8-7DBA-06E4-916591F360EB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F1357-043F-4FE8-99D6-7CE32A80D5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65F2DC-89F7-19D1-B87F-25D735F75FE3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CC2011E-7E8C-0FC4-717E-17EA9C940E24}"/>
              </a:ext>
            </a:extLst>
          </p:cNvPr>
          <p:cNvSpPr txBox="1"/>
          <p:nvPr/>
        </p:nvSpPr>
        <p:spPr>
          <a:xfrm>
            <a:off x="3564157" y="2980454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DB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5743E2-920F-8B2F-627D-06D68F6CC557}"/>
              </a:ext>
            </a:extLst>
          </p:cNvPr>
          <p:cNvGrpSpPr/>
          <p:nvPr/>
        </p:nvGrpSpPr>
        <p:grpSpPr>
          <a:xfrm>
            <a:off x="5549563" y="3057398"/>
            <a:ext cx="2317602" cy="369332"/>
            <a:chOff x="2558005" y="365125"/>
            <a:chExt cx="1967695" cy="369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BA487B-9437-F211-23DB-F273443AF6ED}"/>
                </a:ext>
              </a:extLst>
            </p:cNvPr>
            <p:cNvSpPr txBox="1"/>
            <p:nvPr/>
          </p:nvSpPr>
          <p:spPr>
            <a:xfrm>
              <a:off x="2558005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A70050-F4A8-CE47-9405-A79C0B06FAB4}"/>
                </a:ext>
              </a:extLst>
            </p:cNvPr>
            <p:cNvSpPr txBox="1"/>
            <p:nvPr/>
          </p:nvSpPr>
          <p:spPr>
            <a:xfrm>
              <a:off x="2951544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E2E827-BD29-F4FE-7465-D04B6786C04F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8F1642-9431-D287-7282-5DFC24BF766E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b="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D2C938-3557-9813-94DE-A797A891D6C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6341B6A-3B6A-D95F-9FC2-29701FA0755E}"/>
              </a:ext>
            </a:extLst>
          </p:cNvPr>
          <p:cNvSpPr txBox="1"/>
          <p:nvPr/>
        </p:nvSpPr>
        <p:spPr>
          <a:xfrm>
            <a:off x="5723883" y="3503674"/>
            <a:ext cx="158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binlog</a:t>
            </a:r>
            <a:r>
              <a:rPr lang="en-US" dirty="0"/>
              <a:t>/</a:t>
            </a:r>
            <a:r>
              <a:rPr lang="en-US" dirty="0" err="1"/>
              <a:t>redolog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C1D00F5-14B6-CA47-7B19-DA813A211E16}"/>
              </a:ext>
            </a:extLst>
          </p:cNvPr>
          <p:cNvCxnSpPr>
            <a:cxnSpLocks/>
            <a:stCxn id="27" idx="3"/>
            <a:endCxn id="54" idx="1"/>
          </p:cNvCxnSpPr>
          <p:nvPr/>
        </p:nvCxnSpPr>
        <p:spPr>
          <a:xfrm flipV="1">
            <a:off x="7867165" y="3240563"/>
            <a:ext cx="431183" cy="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D983172-DD2B-D57D-493F-BDCC02E9C9B5}"/>
              </a:ext>
            </a:extLst>
          </p:cNvPr>
          <p:cNvSpPr/>
          <p:nvPr/>
        </p:nvSpPr>
        <p:spPr>
          <a:xfrm>
            <a:off x="6136709" y="4282360"/>
            <a:ext cx="787554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CDC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698455E-FCE0-2FA5-24F4-7B58D7ECA328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6924263" y="4653512"/>
            <a:ext cx="387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EAADF9-5286-7C2A-DE2F-EAA412C8F5BC}"/>
              </a:ext>
            </a:extLst>
          </p:cNvPr>
          <p:cNvCxnSpPr>
            <a:cxnSpLocks/>
            <a:endCxn id="94" idx="1"/>
          </p:cNvCxnSpPr>
          <p:nvPr/>
        </p:nvCxnSpPr>
        <p:spPr>
          <a:xfrm flipV="1">
            <a:off x="9562932" y="4653512"/>
            <a:ext cx="875745" cy="15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 descr="Cylinder with solid fill">
            <a:extLst>
              <a:ext uri="{FF2B5EF4-FFF2-40B4-BE49-F238E27FC236}">
                <a16:creationId xmlns:a16="http://schemas.microsoft.com/office/drawing/2014/main" id="{C0A5A9AB-3F17-AAFD-AD65-E8AEFD5711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16464" y="2745965"/>
            <a:ext cx="914400" cy="914400"/>
          </a:xfrm>
          <a:prstGeom prst="rect">
            <a:avLst/>
          </a:prstGeom>
        </p:spPr>
      </p:pic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DC83893D-A8EA-52E6-F9FF-A8B0A295BC29}"/>
              </a:ext>
            </a:extLst>
          </p:cNvPr>
          <p:cNvCxnSpPr>
            <a:cxnSpLocks/>
          </p:cNvCxnSpPr>
          <p:nvPr/>
        </p:nvCxnSpPr>
        <p:spPr>
          <a:xfrm>
            <a:off x="2380998" y="3242064"/>
            <a:ext cx="1439277" cy="418382"/>
          </a:xfrm>
          <a:prstGeom prst="bentConnector3">
            <a:avLst>
              <a:gd name="adj1" fmla="val 1949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53" descr="Cylinder with solid fill">
            <a:extLst>
              <a:ext uri="{FF2B5EF4-FFF2-40B4-BE49-F238E27FC236}">
                <a16:creationId xmlns:a16="http://schemas.microsoft.com/office/drawing/2014/main" id="{E78A9A40-1DD0-54A1-4FC3-F6C3B6C2B8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98348" y="2783363"/>
            <a:ext cx="914400" cy="9144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43BD34A7-0B74-9A24-3BDB-CE14AB3430D0}"/>
              </a:ext>
            </a:extLst>
          </p:cNvPr>
          <p:cNvSpPr txBox="1"/>
          <p:nvPr/>
        </p:nvSpPr>
        <p:spPr>
          <a:xfrm>
            <a:off x="8451095" y="2994515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EC6E830-3C06-2F81-7E93-6F1CFC17D2CC}"/>
              </a:ext>
            </a:extLst>
          </p:cNvPr>
          <p:cNvCxnSpPr>
            <a:cxnSpLocks/>
            <a:stCxn id="28" idx="2"/>
            <a:endCxn id="30" idx="0"/>
          </p:cNvCxnSpPr>
          <p:nvPr/>
        </p:nvCxnSpPr>
        <p:spPr>
          <a:xfrm>
            <a:off x="6515318" y="3873006"/>
            <a:ext cx="15168" cy="4093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EC0A4340-493C-996D-CEA3-4366A4D2CE8A}"/>
              </a:ext>
            </a:extLst>
          </p:cNvPr>
          <p:cNvSpPr/>
          <p:nvPr/>
        </p:nvSpPr>
        <p:spPr>
          <a:xfrm>
            <a:off x="3819161" y="3582896"/>
            <a:ext cx="45719" cy="15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3083E6B3-0918-F833-201B-688740B03EA3}"/>
              </a:ext>
            </a:extLst>
          </p:cNvPr>
          <p:cNvCxnSpPr>
            <a:cxnSpLocks/>
            <a:stCxn id="73" idx="3"/>
            <a:endCxn id="23" idx="1"/>
          </p:cNvCxnSpPr>
          <p:nvPr/>
        </p:nvCxnSpPr>
        <p:spPr>
          <a:xfrm flipV="1">
            <a:off x="3864880" y="3242064"/>
            <a:ext cx="1684683" cy="418382"/>
          </a:xfrm>
          <a:prstGeom prst="bentConnector3">
            <a:avLst>
              <a:gd name="adj1" fmla="val 71998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E0A5284-7CC3-05A7-6102-250A3B1F1880}"/>
              </a:ext>
            </a:extLst>
          </p:cNvPr>
          <p:cNvSpPr txBox="1"/>
          <p:nvPr/>
        </p:nvSpPr>
        <p:spPr>
          <a:xfrm>
            <a:off x="10438677" y="4330346"/>
            <a:ext cx="91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</a:t>
            </a:r>
          </a:p>
          <a:p>
            <a:pPr algn="ctr"/>
            <a:r>
              <a:rPr lang="en-US" dirty="0"/>
              <a:t>analysis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0D56906-D1DD-D7A8-A0A9-5399D658F684}"/>
              </a:ext>
            </a:extLst>
          </p:cNvPr>
          <p:cNvSpPr txBox="1"/>
          <p:nvPr/>
        </p:nvSpPr>
        <p:spPr>
          <a:xfrm>
            <a:off x="1575394" y="5550982"/>
            <a:ext cx="8875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These streams have contents of the same 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They should use the same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The DB should have APIs to publish streams of changes for any view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7F4CBC3-1E5F-CC14-A2FB-DAC8D7B0DF3D}"/>
              </a:ext>
            </a:extLst>
          </p:cNvPr>
          <p:cNvCxnSpPr>
            <a:cxnSpLocks/>
            <a:stCxn id="95" idx="0"/>
            <a:endCxn id="19" idx="2"/>
          </p:cNvCxnSpPr>
          <p:nvPr/>
        </p:nvCxnSpPr>
        <p:spPr>
          <a:xfrm flipH="1" flipV="1">
            <a:off x="1795365" y="3411169"/>
            <a:ext cx="4217718" cy="2139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6F9DC68-A631-FFF6-A25B-FDD92D4B81E6}"/>
              </a:ext>
            </a:extLst>
          </p:cNvPr>
          <p:cNvCxnSpPr>
            <a:cxnSpLocks/>
            <a:stCxn id="95" idx="0"/>
            <a:endCxn id="106" idx="2"/>
          </p:cNvCxnSpPr>
          <p:nvPr/>
        </p:nvCxnSpPr>
        <p:spPr>
          <a:xfrm flipV="1">
            <a:off x="6013083" y="4853567"/>
            <a:ext cx="2520401" cy="6974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A448E9-1B42-8D60-1B06-48D47B17776A}"/>
              </a:ext>
            </a:extLst>
          </p:cNvPr>
          <p:cNvGrpSpPr/>
          <p:nvPr/>
        </p:nvGrpSpPr>
        <p:grpSpPr>
          <a:xfrm>
            <a:off x="7374683" y="4484235"/>
            <a:ext cx="2317602" cy="369332"/>
            <a:chOff x="2558005" y="365125"/>
            <a:chExt cx="1967695" cy="369332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5EB8813-B954-7C91-C066-1FB9F828D7B3}"/>
                </a:ext>
              </a:extLst>
            </p:cNvPr>
            <p:cNvSpPr txBox="1"/>
            <p:nvPr/>
          </p:nvSpPr>
          <p:spPr>
            <a:xfrm>
              <a:off x="2558005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650660-4962-C4C5-AD97-EA809C970C6F}"/>
                </a:ext>
              </a:extLst>
            </p:cNvPr>
            <p:cNvSpPr txBox="1"/>
            <p:nvPr/>
          </p:nvSpPr>
          <p:spPr>
            <a:xfrm>
              <a:off x="2951544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AA116C2-4240-075E-BA23-543B1848E496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1992B19-FDC9-7E0A-1640-03891F564EC2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b="0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C70F7BD-45C9-475A-68E4-EB169C3AF7C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6586FE-F040-14AE-79C2-F7F8EF8B5EB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908024" y="3241264"/>
            <a:ext cx="171528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A62D26-73EE-5511-659F-5D975F1D450C}"/>
                  </a:ext>
                </a:extLst>
              </p:cNvPr>
              <p:cNvSpPr/>
              <p:nvPr/>
            </p:nvSpPr>
            <p:spPr>
              <a:xfrm>
                <a:off x="4395791" y="3055798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A62D26-73EE-5511-659F-5D975F1D4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91" y="3055798"/>
                <a:ext cx="512233" cy="3709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EAE02B-DB82-6B25-BDE9-DB143A677828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 flipV="1">
            <a:off x="4165604" y="3241264"/>
            <a:ext cx="230187" cy="8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42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28" grpId="0"/>
      <p:bldP spid="30" grpId="0" animBg="1"/>
      <p:bldP spid="95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CEEA-94B7-48DA-80EA-CAAEA514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 (structural recursion)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4032E-A286-4ADA-B5E7-9037CF81E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9588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50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5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5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bSup>
                      <m:r>
                        <a:rPr lang="en-US" sz="3500" i="1">
                          <a:latin typeface="Cambria Math" panose="02040503050406030204" pitchFamily="18" charset="0"/>
                        </a:rPr>
                        <m:t>∘</m:t>
                      </m:r>
                      <m:sSubSup>
                        <m:sSubSup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5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bSup>
                    </m:oMath>
                  </m:oMathPara>
                </a14:m>
                <a:endParaRPr lang="en-US" sz="3500" dirty="0"/>
              </a:p>
              <a:p>
                <a:r>
                  <a:rPr lang="en-US" dirty="0"/>
                  <a:t>Proof by pictures: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4032E-A286-4ADA-B5E7-9037CF81E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95888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C5911-0737-4F1C-BB93-31D7C512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2E414-7666-4DA9-A84D-309FF8D7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52" y="4490178"/>
            <a:ext cx="2314575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037D8D-8E6E-41B7-9601-6128061A1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933" y="3465974"/>
            <a:ext cx="4752189" cy="428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FA806-3224-4BC9-AFCA-1E42CA3CD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933" y="2950037"/>
            <a:ext cx="3476625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4435E2-C27B-4BA0-85B8-998634455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933" y="3978076"/>
            <a:ext cx="4752189" cy="428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26A57-D2B3-4700-9658-BE339143EA28}"/>
                  </a:ext>
                </a:extLst>
              </p:cNvPr>
              <p:cNvSpPr txBox="1"/>
              <p:nvPr/>
            </p:nvSpPr>
            <p:spPr>
              <a:xfrm>
                <a:off x="7933157" y="4013206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F26A57-D2B3-4700-9658-BE339143E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7" y="4013206"/>
                <a:ext cx="291747" cy="276999"/>
              </a:xfrm>
              <a:prstGeom prst="rect">
                <a:avLst/>
              </a:prstGeom>
              <a:blipFill>
                <a:blip r:embed="rId6"/>
                <a:stretch>
                  <a:fillRect l="-14583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7912CA0-3E0B-40E7-8540-AE57D7F2FF57}"/>
              </a:ext>
            </a:extLst>
          </p:cNvPr>
          <p:cNvSpPr/>
          <p:nvPr/>
        </p:nvSpPr>
        <p:spPr>
          <a:xfrm>
            <a:off x="4751109" y="3414510"/>
            <a:ext cx="1230304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AB7525-0719-465B-A396-AB087AE4B2C8}"/>
              </a:ext>
            </a:extLst>
          </p:cNvPr>
          <p:cNvSpPr/>
          <p:nvPr/>
        </p:nvSpPr>
        <p:spPr>
          <a:xfrm>
            <a:off x="3520096" y="3934696"/>
            <a:ext cx="1844896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2ED25-70DB-46B9-BCDC-F55B983BAA43}"/>
              </a:ext>
            </a:extLst>
          </p:cNvPr>
          <p:cNvSpPr/>
          <p:nvPr/>
        </p:nvSpPr>
        <p:spPr>
          <a:xfrm>
            <a:off x="5461027" y="3937835"/>
            <a:ext cx="1778546" cy="4800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8684A9-F0B2-4D95-A141-F3E11923BF50}"/>
                  </a:ext>
                </a:extLst>
              </p:cNvPr>
              <p:cNvSpPr txBox="1"/>
              <p:nvPr/>
            </p:nvSpPr>
            <p:spPr>
              <a:xfrm>
                <a:off x="7933156" y="3498106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8684A9-F0B2-4D95-A141-F3E11923B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6" y="3498106"/>
                <a:ext cx="291747" cy="276999"/>
              </a:xfrm>
              <a:prstGeom prst="rect">
                <a:avLst/>
              </a:prstGeom>
              <a:blipFill>
                <a:blip r:embed="rId7"/>
                <a:stretch>
                  <a:fillRect l="-14583" r="-12500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65E8-CC67-478A-AC21-FD060FBE30C4}"/>
                  </a:ext>
                </a:extLst>
              </p:cNvPr>
              <p:cNvSpPr txBox="1"/>
              <p:nvPr/>
            </p:nvSpPr>
            <p:spPr>
              <a:xfrm>
                <a:off x="7933155" y="2983006"/>
                <a:ext cx="291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6165E8-CC67-478A-AC21-FD060FBE3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155" y="2983006"/>
                <a:ext cx="291747" cy="276999"/>
              </a:xfrm>
              <a:prstGeom prst="rect">
                <a:avLst/>
              </a:prstGeom>
              <a:blipFill>
                <a:blip r:embed="rId8"/>
                <a:stretch>
                  <a:fillRect l="-14583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3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5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3095-B538-6B30-206A-FE2952C9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F7774-5F6A-C435-DDD9-2F60DA11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25993AD-1538-2DDA-AC3C-92B4C9423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bSup>
                  </m:oMath>
                </a14:m>
                <a:endParaRPr lang="en-US" sz="2800" dirty="0"/>
              </a:p>
              <a:p>
                <a:r>
                  <a:rPr lang="en-US" dirty="0"/>
                  <a:t>If we know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:r>
                  <a:rPr lang="en-US" b="1" dirty="0"/>
                  <a:t>primitive</a:t>
                </a:r>
                <a:r>
                  <a:rPr lang="en-US" dirty="0"/>
                  <a:t> operations…</a:t>
                </a:r>
                <a:br>
                  <a:rPr lang="en-US" dirty="0"/>
                </a:br>
                <a:r>
                  <a:rPr lang="en-US" dirty="0"/>
                  <a:t>…then we can </a:t>
                </a:r>
                <a:r>
                  <a:rPr lang="en-US" dirty="0" err="1"/>
                  <a:t>incrementalize</a:t>
                </a:r>
                <a:r>
                  <a:rPr lang="en-US" dirty="0"/>
                  <a:t> </a:t>
                </a:r>
                <a:r>
                  <a:rPr lang="en-US" b="1" dirty="0"/>
                  <a:t>any query</a:t>
                </a:r>
              </a:p>
              <a:p>
                <a:endParaRPr lang="en-US" b="1" dirty="0"/>
              </a:p>
              <a:p>
                <a:r>
                  <a:rPr lang="en-US" dirty="0"/>
                  <a:t>For all standard primitive DB operations</a:t>
                </a:r>
                <a:br>
                  <a:rPr lang="en-US" dirty="0"/>
                </a:br>
                <a:r>
                  <a:rPr lang="en-US" dirty="0"/>
                  <a:t>we know efficient incremental versions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25993AD-1538-2DDA-AC3C-92B4C9423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person placing bricks on a patio&#10;&#10;Description automatically generated">
            <a:extLst>
              <a:ext uri="{FF2B5EF4-FFF2-40B4-BE49-F238E27FC236}">
                <a16:creationId xmlns:a16="http://schemas.microsoft.com/office/drawing/2014/main" id="{5B117850-C2FA-D098-64FE-63F52DB1A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38" y="2073348"/>
            <a:ext cx="3571583" cy="23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2907-33D4-C36A-4E74-21A68292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apply this to a DB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FF887-B26D-0195-E9E3-F5F7FE40F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+, -, and 0 operations for a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D0962-F7EA-1FC4-41BA-36A83598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Icon, funnel chart&#10;&#10;Description automatically generated">
            <a:extLst>
              <a:ext uri="{FF2B5EF4-FFF2-40B4-BE49-F238E27FC236}">
                <a16:creationId xmlns:a16="http://schemas.microsoft.com/office/drawing/2014/main" id="{F4733295-0D29-2454-0550-F8CA312D2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73347" y="2107775"/>
            <a:ext cx="3040487" cy="30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6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898CFE-5F54-4344-84A9-762F814420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-sets (also called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-relations)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1898CFE-5F54-4344-84A9-762F81442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Each row has an integer weight</a:t>
                </a:r>
              </a:p>
              <a:p>
                <a:pPr lvl="1"/>
                <a:r>
                  <a:rPr lang="en-US" sz="2800" dirty="0"/>
                  <a:t>The weight can be positive, zero, or negative</a:t>
                </a:r>
              </a:p>
              <a:p>
                <a:r>
                  <a:rPr lang="en-US" sz="3200" dirty="0"/>
                  <a:t>Can represent </a:t>
                </a:r>
                <a:r>
                  <a:rPr lang="en-US" sz="3200" b="1" dirty="0"/>
                  <a:t>both</a:t>
                </a:r>
                <a:r>
                  <a:rPr lang="en-US" sz="3200" dirty="0"/>
                  <a:t> tables and </a:t>
                </a:r>
                <a:r>
                  <a:rPr lang="en-US" sz="3200" b="1" dirty="0"/>
                  <a:t>changes</a:t>
                </a:r>
                <a:r>
                  <a:rPr lang="en-US" sz="3200" dirty="0"/>
                  <a:t> to tables</a:t>
                </a:r>
              </a:p>
              <a:p>
                <a:pPr lvl="1"/>
                <a:r>
                  <a:rPr lang="en-US" sz="2800" dirty="0"/>
                  <a:t>Positive weight =&gt; row added</a:t>
                </a:r>
              </a:p>
              <a:p>
                <a:pPr lvl="1"/>
                <a:r>
                  <a:rPr lang="en-US" sz="2800" dirty="0"/>
                  <a:t>Negative weight =&gt; row removed</a:t>
                </a:r>
              </a:p>
              <a:p>
                <a:r>
                  <a:rPr lang="en-US" sz="3200" dirty="0"/>
                  <a:t>Generalize sets and multisets</a:t>
                </a:r>
              </a:p>
              <a:p>
                <a:pPr lvl="1"/>
                <a:r>
                  <a:rPr lang="en-US" sz="2800" dirty="0"/>
                  <a:t>Classic DB table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-set where all weights are 1</a:t>
                </a:r>
              </a:p>
              <a:p>
                <a:r>
                  <a:rPr lang="en-US" sz="3200" dirty="0"/>
                  <a:t>Form a commutative group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DADB0-6ABC-44FC-A29D-A28D95D93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86753"/>
                <a:ext cx="10900893" cy="5134722"/>
              </a:xfrm>
              <a:blipFill>
                <a:blip r:embed="rId3"/>
                <a:stretch>
                  <a:fillRect l="-1230"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B8A3-ECDA-4D46-A693-4378C31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3357DDE-8AFB-4451-B36E-DB5D419E4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62421"/>
              </p:ext>
            </p:extLst>
          </p:nvPr>
        </p:nvGraphicFramePr>
        <p:xfrm>
          <a:off x="9294498" y="3630996"/>
          <a:ext cx="25223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6677D9DF-253F-414B-83CB-92B5A2E246E8}"/>
              </a:ext>
            </a:extLst>
          </p:cNvPr>
          <p:cNvSpPr/>
          <p:nvPr/>
        </p:nvSpPr>
        <p:spPr>
          <a:xfrm rot="16200000">
            <a:off x="9907149" y="4847144"/>
            <a:ext cx="219635" cy="1444937"/>
          </a:xfrm>
          <a:prstGeom prst="leftBrace">
            <a:avLst>
              <a:gd name="adj1" fmla="val 6649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713EB-85EE-4085-BD3B-9AC62AAF7D7B}"/>
              </a:ext>
            </a:extLst>
          </p:cNvPr>
          <p:cNvSpPr txBox="1"/>
          <p:nvPr/>
        </p:nvSpPr>
        <p:spPr>
          <a:xfrm>
            <a:off x="9587365" y="5569612"/>
            <a:ext cx="9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tuples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586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AF261-37B8-40BB-B56E-F9FE0FF122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79008" y="365125"/>
                <a:ext cx="5574792" cy="1325563"/>
              </a:xfrm>
            </p:spPr>
            <p:txBody>
              <a:bodyPr/>
              <a:lstStyle/>
              <a:p>
                <a:r>
                  <a:rPr lang="en-US" dirty="0"/>
                  <a:t>Relational algebra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 operations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DAF261-37B8-40BB-B56E-F9FE0FF122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79008" y="365125"/>
                <a:ext cx="5574792" cy="1325563"/>
              </a:xfrm>
              <a:blipFill>
                <a:blip r:embed="rId2"/>
                <a:stretch>
                  <a:fillRect l="-4372" t="-13364" r="-5246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46B36-3850-4986-B63C-CA5911ED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5574" y="1825625"/>
                <a:ext cx="6053630" cy="4351338"/>
              </a:xfrm>
            </p:spPr>
            <p:txBody>
              <a:bodyPr/>
              <a:lstStyle/>
              <a:p>
                <a:r>
                  <a:rPr lang="en-US" dirty="0"/>
                  <a:t>Recursively defined on query structure</a:t>
                </a:r>
              </a:p>
              <a:p>
                <a:r>
                  <a:rPr lang="en-US" dirty="0"/>
                  <a:t>Many operations require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𝑑𝑖𝑠𝑡𝑖𝑛𝑐𝑡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(But many can be removed)</a:t>
                </a:r>
              </a:p>
              <a:p>
                <a:r>
                  <a:rPr lang="en-US" dirty="0"/>
                  <a:t>The other operations are all</a:t>
                </a:r>
                <a:br>
                  <a:rPr lang="en-US" dirty="0"/>
                </a:br>
                <a:r>
                  <a:rPr lang="en-US" dirty="0"/>
                  <a:t>linear or bilinear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46B36-3850-4986-B63C-CA5911ED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5574" y="1825625"/>
                <a:ext cx="6053630" cy="4351338"/>
              </a:xfrm>
              <a:blipFill>
                <a:blip r:embed="rId3"/>
                <a:stretch>
                  <a:fillRect l="-1813" t="-2241" r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6BA36-3777-443E-8425-F53F76A3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EFA34-E567-40CA-92B7-4C1498C24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8226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EBCFBC3-70EA-4476-BF40-F96B5D541257}"/>
              </a:ext>
            </a:extLst>
          </p:cNvPr>
          <p:cNvSpPr/>
          <p:nvPr/>
        </p:nvSpPr>
        <p:spPr>
          <a:xfrm>
            <a:off x="3378556" y="1154805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C3A319-8F50-4E32-B6F0-B7261CDEB82D}"/>
              </a:ext>
            </a:extLst>
          </p:cNvPr>
          <p:cNvSpPr/>
          <p:nvPr/>
        </p:nvSpPr>
        <p:spPr>
          <a:xfrm>
            <a:off x="3318454" y="1876022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61CBD3-D2B3-427C-A261-57D0889E9E6C}"/>
              </a:ext>
            </a:extLst>
          </p:cNvPr>
          <p:cNvSpPr/>
          <p:nvPr/>
        </p:nvSpPr>
        <p:spPr>
          <a:xfrm>
            <a:off x="3337201" y="2528552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35D1E-00C0-432F-80C5-98A3686E0BC5}"/>
              </a:ext>
            </a:extLst>
          </p:cNvPr>
          <p:cNvSpPr/>
          <p:nvPr/>
        </p:nvSpPr>
        <p:spPr>
          <a:xfrm>
            <a:off x="3407464" y="3151031"/>
            <a:ext cx="778170" cy="3949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4FE33C-40DE-4A7A-A93A-03737C8B3AA0}"/>
              </a:ext>
            </a:extLst>
          </p:cNvPr>
          <p:cNvSpPr/>
          <p:nvPr/>
        </p:nvSpPr>
        <p:spPr>
          <a:xfrm>
            <a:off x="3371546" y="3825024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7F0166-CD0D-4127-8B59-CF3E6C09E686}"/>
              </a:ext>
            </a:extLst>
          </p:cNvPr>
          <p:cNvSpPr/>
          <p:nvPr/>
        </p:nvSpPr>
        <p:spPr>
          <a:xfrm>
            <a:off x="3370404" y="4547314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363A2C-A18D-4912-8A1D-5B5495D0BB02}"/>
              </a:ext>
            </a:extLst>
          </p:cNvPr>
          <p:cNvSpPr/>
          <p:nvPr/>
        </p:nvSpPr>
        <p:spPr>
          <a:xfrm>
            <a:off x="3370403" y="5370490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92CEE3-5D92-4234-BE32-5A486FDC22C1}"/>
              </a:ext>
            </a:extLst>
          </p:cNvPr>
          <p:cNvSpPr/>
          <p:nvPr/>
        </p:nvSpPr>
        <p:spPr>
          <a:xfrm>
            <a:off x="3507778" y="6176963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60A346-FDEB-4051-B7FC-C6F8F018ECD2}"/>
              </a:ext>
            </a:extLst>
          </p:cNvPr>
          <p:cNvSpPr/>
          <p:nvPr/>
        </p:nvSpPr>
        <p:spPr>
          <a:xfrm>
            <a:off x="3216996" y="6353576"/>
            <a:ext cx="476519" cy="343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250A32-C3CD-4F63-A181-BF98900F8455}"/>
              </a:ext>
            </a:extLst>
          </p:cNvPr>
          <p:cNvSpPr/>
          <p:nvPr/>
        </p:nvSpPr>
        <p:spPr>
          <a:xfrm>
            <a:off x="6096000" y="3257803"/>
            <a:ext cx="3092388" cy="342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48BE9E-D8D4-FA03-7606-F8BC31C823C0}"/>
              </a:ext>
            </a:extLst>
          </p:cNvPr>
          <p:cNvSpPr/>
          <p:nvPr/>
        </p:nvSpPr>
        <p:spPr>
          <a:xfrm>
            <a:off x="4004265" y="1157006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B631A9-4B08-99B9-2B41-4602910264A3}"/>
              </a:ext>
            </a:extLst>
          </p:cNvPr>
          <p:cNvSpPr/>
          <p:nvPr/>
        </p:nvSpPr>
        <p:spPr>
          <a:xfrm>
            <a:off x="10053965" y="2414788"/>
            <a:ext cx="1299833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BE586C-98F7-E1FA-6271-EAA3E2D94A43}"/>
              </a:ext>
            </a:extLst>
          </p:cNvPr>
          <p:cNvSpPr/>
          <p:nvPr/>
        </p:nvSpPr>
        <p:spPr>
          <a:xfrm>
            <a:off x="3984297" y="1876021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674BCC-ECED-0399-1336-B51B45327994}"/>
              </a:ext>
            </a:extLst>
          </p:cNvPr>
          <p:cNvSpPr/>
          <p:nvPr/>
        </p:nvSpPr>
        <p:spPr>
          <a:xfrm>
            <a:off x="3738604" y="2510775"/>
            <a:ext cx="595585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1B9B10-E186-95C9-26D1-D3D77D331D5A}"/>
              </a:ext>
            </a:extLst>
          </p:cNvPr>
          <p:cNvSpPr/>
          <p:nvPr/>
        </p:nvSpPr>
        <p:spPr>
          <a:xfrm>
            <a:off x="4185634" y="3176787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C2B0BFC-6F2A-5AA1-848C-E2252BBCA531}"/>
              </a:ext>
            </a:extLst>
          </p:cNvPr>
          <p:cNvSpPr/>
          <p:nvPr/>
        </p:nvSpPr>
        <p:spPr>
          <a:xfrm>
            <a:off x="4128015" y="6176962"/>
            <a:ext cx="608246" cy="343437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D88C34D-C16B-0C1C-AE58-F2B41D6987E2}"/>
              </a:ext>
            </a:extLst>
          </p:cNvPr>
          <p:cNvSpPr/>
          <p:nvPr/>
        </p:nvSpPr>
        <p:spPr>
          <a:xfrm>
            <a:off x="5865574" y="1877064"/>
            <a:ext cx="1996473" cy="34239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000202-EF52-F27B-E082-0B4C5B473795}"/>
              </a:ext>
            </a:extLst>
          </p:cNvPr>
          <p:cNvSpPr/>
          <p:nvPr/>
        </p:nvSpPr>
        <p:spPr>
          <a:xfrm>
            <a:off x="2856838" y="442870"/>
            <a:ext cx="1996473" cy="34239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  <p:bldP spid="14" grpId="0" animBg="1"/>
      <p:bldP spid="15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31" grpId="0" animBg="1"/>
      <p:bldP spid="16" grpId="0" animBg="1"/>
      <p:bldP spid="17" grpId="0" animBg="1"/>
      <p:bldP spid="18" grpId="0" animBg="1"/>
      <p:bldP spid="1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72D9-04EF-4734-8756-0E977888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r>
              <a:rPr lang="en-US" sz="4400" dirty="0"/>
              <a:t>Algorithm for incremental view maintenance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9147" y="1712259"/>
                <a:ext cx="10515600" cy="464409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Translate recursively a DB query into a circuit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 on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200" dirty="0"/>
                  <a:t>-sets</a:t>
                </a:r>
              </a:p>
              <a:p>
                <a:pPr marL="457200" lvl="1" indent="0">
                  <a:buNone/>
                </a:pPr>
                <a:r>
                  <a:rPr lang="en-US" sz="2800" dirty="0"/>
                  <a:t>1.5 Eliminate some </a:t>
                </a:r>
                <a:r>
                  <a:rPr lang="en-US" sz="2800" i="1" dirty="0"/>
                  <a:t>distinct</a:t>
                </a:r>
                <a:r>
                  <a:rPr lang="en-US" sz="2800" dirty="0"/>
                  <a:t> calls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Lift circuit to compute on streams: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↑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Build incremental version of lifted circuit: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∘↑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0" dirty="0"/>
                  <a:t>Optimize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sz="3200" b="0" dirty="0"/>
                  <a:t> using structural recursion: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𝑄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∘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This algorithm is deterministic. There are no heuristics.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979293-AC7A-4DE7-9035-DDEE944BE4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147" y="1712259"/>
                <a:ext cx="10515600" cy="4644091"/>
              </a:xfrm>
              <a:blipFill>
                <a:blip r:embed="rId2"/>
                <a:stretch>
                  <a:fillRect l="-1507" t="-3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FAC5D-8D90-4457-86C1-C8EE0ED6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5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F7D8-3DC2-414D-A395-037477FE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1CD9E-C297-4817-972C-A7AEE739A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93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CREATE VIEW</a:t>
            </a:r>
            <a:r>
              <a:rPr lang="en-US" dirty="0">
                <a:effectLst/>
                <a:latin typeface="Courier New" panose="02070309020205020404" pitchFamily="49" charset="0"/>
              </a:rPr>
              <a:t> V AS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SELECT DISTINCT</a:t>
            </a:r>
            <a:r>
              <a:rPr lang="en-US" dirty="0">
                <a:effectLst/>
                <a:latin typeface="Courier New" panose="02070309020205020404" pitchFamily="49" charset="0"/>
              </a:rPr>
              <a:t> </a:t>
            </a:r>
            <a:r>
              <a:rPr lang="en-US" dirty="0" err="1">
                <a:effectLst/>
                <a:latin typeface="Courier New" panose="02070309020205020404" pitchFamily="49" charset="0"/>
              </a:rPr>
              <a:t>a.x</a:t>
            </a:r>
            <a:r>
              <a:rPr lang="en-US" dirty="0">
                <a:effectLst/>
                <a:latin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</a:rPr>
              <a:t>b</a:t>
            </a:r>
            <a:r>
              <a:rPr lang="en-US" dirty="0" err="1">
                <a:effectLst/>
                <a:latin typeface="Courier New" panose="02070309020205020404" pitchFamily="49" charset="0"/>
              </a:rPr>
              <a:t>.y</a:t>
            </a:r>
            <a:r>
              <a:rPr lang="en-US" dirty="0">
                <a:effectLst/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dirty="0">
                <a:effectLst/>
                <a:latin typeface="Courier New" panose="02070309020205020404" pitchFamily="49" charset="0"/>
              </a:rPr>
              <a:t> (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dirty="0">
                <a:effectLst/>
                <a:latin typeface="Courier New" panose="02070309020205020404" pitchFamily="49" charset="0"/>
              </a:rPr>
              <a:t> t1.x , t1.id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dirty="0">
                <a:effectLst/>
                <a:latin typeface="Courier New" panose="02070309020205020404" pitchFamily="49" charset="0"/>
              </a:rPr>
              <a:t> t1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dirty="0">
                <a:effectLst/>
                <a:latin typeface="Courier New" panose="02070309020205020404" pitchFamily="49" charset="0"/>
              </a:rPr>
              <a:t> t1.a &gt; 2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) a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JOIN</a:t>
            </a:r>
            <a:r>
              <a:rPr lang="en-US" dirty="0">
                <a:effectLst/>
                <a:latin typeface="Courier New" panose="02070309020205020404" pitchFamily="49" charset="0"/>
              </a:rPr>
              <a:t> (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SELECT</a:t>
            </a:r>
            <a:r>
              <a:rPr lang="en-US" dirty="0">
                <a:effectLst/>
                <a:latin typeface="Courier New" panose="02070309020205020404" pitchFamily="49" charset="0"/>
              </a:rPr>
              <a:t> t2.id , t2.y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dirty="0">
                <a:effectLst/>
                <a:latin typeface="Courier New" panose="02070309020205020404" pitchFamily="49" charset="0"/>
              </a:rPr>
              <a:t> t2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WHERE</a:t>
            </a:r>
            <a:r>
              <a:rPr lang="en-US" dirty="0">
                <a:effectLst/>
                <a:latin typeface="Courier New" panose="02070309020205020404" pitchFamily="49" charset="0"/>
              </a:rPr>
              <a:t> t2.s &gt; 5</a:t>
            </a:r>
            <a:br>
              <a:rPr lang="en-US" dirty="0"/>
            </a:br>
            <a:r>
              <a:rPr lang="en-US" dirty="0">
                <a:effectLst/>
                <a:latin typeface="Courier New" panose="02070309020205020404" pitchFamily="49" charset="0"/>
              </a:rPr>
              <a:t>) b </a:t>
            </a:r>
            <a:r>
              <a:rPr lang="en-US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ON</a:t>
            </a:r>
            <a:r>
              <a:rPr lang="en-US" dirty="0">
                <a:effectLst/>
                <a:latin typeface="Courier New" panose="02070309020205020404" pitchFamily="49" charset="0"/>
              </a:rPr>
              <a:t> a.id = b.id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2F527-34B3-41ED-96F8-60363F40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2D86C-6C0B-4FC1-8BFC-BB1B3096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607" y="2783526"/>
            <a:ext cx="7512660" cy="1509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381E1C-53EC-4EF9-8F61-262236A47B87}"/>
              </a:ext>
            </a:extLst>
          </p:cNvPr>
          <p:cNvSpPr txBox="1"/>
          <p:nvPr/>
        </p:nvSpPr>
        <p:spPr>
          <a:xfrm>
            <a:off x="5790481" y="4474975"/>
            <a:ext cx="6242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Inputs and outputs are collections, not streams</a:t>
            </a:r>
          </a:p>
        </p:txBody>
      </p:sp>
    </p:spTree>
    <p:extLst>
      <p:ext uri="{BB962C8B-B14F-4D97-AF65-F5344CB8AC3E}">
        <p14:creationId xmlns:p14="http://schemas.microsoft.com/office/powerpoint/2010/main" val="311018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0E08-487D-4E27-A10C-E8FE0133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895"/>
            <a:ext cx="10515600" cy="707537"/>
          </a:xfrm>
        </p:spPr>
        <p:txBody>
          <a:bodyPr/>
          <a:lstStyle/>
          <a:p>
            <a:r>
              <a:rPr lang="en-US" dirty="0"/>
              <a:t>Example: Remove </a:t>
            </a:r>
            <a:r>
              <a:rPr lang="en-US" dirty="0">
                <a:latin typeface="Consolas" panose="020B0609020204030204" pitchFamily="49" charset="0"/>
              </a:rPr>
              <a:t>distinct</a:t>
            </a:r>
            <a:r>
              <a:rPr lang="en-US" dirty="0"/>
              <a:t>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34312-40BD-4995-A5CC-E7A1264D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3C08B-5659-4714-ACB4-1D678BD1C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2" y="898432"/>
            <a:ext cx="7512660" cy="1509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4BE7BE-8434-4E7A-9026-98EDCE4B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959" y="2803588"/>
            <a:ext cx="6525725" cy="1250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754931-5216-4FE2-AE16-69066AB94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538" y="4265538"/>
            <a:ext cx="5902203" cy="1132978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63C73705-6291-4CBA-83A3-93EBC98A5AFA}"/>
              </a:ext>
            </a:extLst>
          </p:cNvPr>
          <p:cNvSpPr/>
          <p:nvPr/>
        </p:nvSpPr>
        <p:spPr>
          <a:xfrm>
            <a:off x="5424854" y="2372657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</a:t>
            </a:r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F6D31394-7514-4CD7-A642-1709C768C547}"/>
              </a:ext>
            </a:extLst>
          </p:cNvPr>
          <p:cNvSpPr/>
          <p:nvPr/>
        </p:nvSpPr>
        <p:spPr>
          <a:xfrm>
            <a:off x="5424854" y="4054412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ym typeface="Wingdings" panose="05000000000000000000" pitchFamily="2" charset="2"/>
              </a:rPr>
              <a:t></a:t>
            </a:r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DAEBEEF-F15C-4A6A-9374-5FC559F7930B}"/>
              </a:ext>
            </a:extLst>
          </p:cNvPr>
          <p:cNvSpPr/>
          <p:nvPr/>
        </p:nvSpPr>
        <p:spPr>
          <a:xfrm>
            <a:off x="5424854" y="5263748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ym typeface="Wingdings" panose="05000000000000000000" pitchFamily="2" charset="2"/>
              </a:rPr>
              <a:t>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B1F4F0-0D7B-45FD-B696-AE315AB48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823" y="5736333"/>
            <a:ext cx="4937246" cy="10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9770-798B-4F6A-830A-40B14851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Lift and incrementalize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B7D6C-8AD7-4334-A163-4ED1FF9B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FCFC1-8C65-4C5D-B0D6-79C11A76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74" y="3047755"/>
            <a:ext cx="4949691" cy="1198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BA90C4-4A50-4A61-8DAE-1D994EF72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724" y="1577572"/>
            <a:ext cx="4937246" cy="107721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87DFF79A-357C-4331-8842-7ED09E22FE60}"/>
              </a:ext>
            </a:extLst>
          </p:cNvPr>
          <p:cNvSpPr/>
          <p:nvPr/>
        </p:nvSpPr>
        <p:spPr>
          <a:xfrm>
            <a:off x="6179528" y="2705253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1EBBA1B-3BF2-48A7-AE5C-0A41780638B5}"/>
              </a:ext>
            </a:extLst>
          </p:cNvPr>
          <p:cNvSpPr/>
          <p:nvPr/>
        </p:nvSpPr>
        <p:spPr>
          <a:xfrm>
            <a:off x="6179528" y="4243447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BBAC70-5E35-4D4B-8674-3606DD9B4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620" y="4782820"/>
            <a:ext cx="6241536" cy="13147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A47AA9-D5CE-440E-80A2-F8CE2E30392D}"/>
              </a:ext>
            </a:extLst>
          </p:cNvPr>
          <p:cNvSpPr txBox="1"/>
          <p:nvPr/>
        </p:nvSpPr>
        <p:spPr>
          <a:xfrm>
            <a:off x="0" y="3192521"/>
            <a:ext cx="2621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Inputs and outputs </a:t>
            </a:r>
            <a:br>
              <a:rPr lang="en-US" sz="2400" dirty="0"/>
            </a:br>
            <a:r>
              <a:rPr lang="en-US" sz="2400" dirty="0"/>
              <a:t>are streams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C36B0-B59E-4E11-A7D0-CE5D22C614B3}"/>
              </a:ext>
            </a:extLst>
          </p:cNvPr>
          <p:cNvSpPr txBox="1"/>
          <p:nvPr/>
        </p:nvSpPr>
        <p:spPr>
          <a:xfrm>
            <a:off x="0" y="4945574"/>
            <a:ext cx="3059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Inputs and outputs </a:t>
            </a:r>
            <a:br>
              <a:rPr lang="en-US" sz="2400" dirty="0"/>
            </a:br>
            <a:r>
              <a:rPr lang="en-US" sz="2400" dirty="0"/>
              <a:t>are streams of </a:t>
            </a:r>
            <a:r>
              <a:rPr lang="en-US" sz="2400" dirty="0">
                <a:solidFill>
                  <a:srgbClr val="FF0000"/>
                </a:solidFill>
              </a:rPr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val="41171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66288E-0FCB-488B-BB38-87E429701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24" y="1139527"/>
            <a:ext cx="4989976" cy="2289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79C3B-5501-4B78-BDE4-2AFA13C7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What is incremental computation?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0E0A-7022-4DFD-8B4B-7904A0A4BA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3818"/>
                <a:ext cx="10515600" cy="53776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 program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Change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“slightly”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 general, this is hard to even define precisely</a:t>
                </a:r>
              </a:p>
              <a:p>
                <a:r>
                  <a:rPr lang="en-US" dirty="0"/>
                  <a:t>But it works great for databases:</a:t>
                </a:r>
              </a:p>
              <a:p>
                <a:pPr lvl="1"/>
                <a:r>
                  <a:rPr lang="en-US" dirty="0"/>
                  <a:t>Databases have a natural notion of “changes”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query,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a set of tables,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is a transaction,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is a view</a:t>
                </a:r>
              </a:p>
              <a:p>
                <a:pPr lvl="1"/>
                <a:r>
                  <a:rPr lang="en-US" dirty="0"/>
                  <a:t>Usually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Database people call this “Incremental View Maintenance”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B0E0A-7022-4DFD-8B4B-7904A0A4B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3818"/>
                <a:ext cx="10515600" cy="5377657"/>
              </a:xfrm>
              <a:blipFill>
                <a:blip r:embed="rId3"/>
                <a:stretch>
                  <a:fillRect l="-1043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26AB7-F2B7-4F2C-81CE-A501CB90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4E8D15-3F12-4AE8-A7E4-19C744705087}"/>
                  </a:ext>
                </a:extLst>
              </p:cNvPr>
              <p:cNvSpPr/>
              <p:nvPr/>
            </p:nvSpPr>
            <p:spPr>
              <a:xfrm>
                <a:off x="4279012" y="1869941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4E8D15-3F12-4AE8-A7E4-19C744705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12" y="1869941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F0AEA0-1EFD-43DA-B1F3-4CDB0F4D8DD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003495" y="2117438"/>
            <a:ext cx="275517" cy="107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56AADB-8FF1-4B62-8706-E21EF4E05CB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011378" y="2122625"/>
            <a:ext cx="318394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44CD4A-AE96-4C45-AF99-B17DE5DB1566}"/>
                  </a:ext>
                </a:extLst>
              </p:cNvPr>
              <p:cNvSpPr txBox="1"/>
              <p:nvPr/>
            </p:nvSpPr>
            <p:spPr>
              <a:xfrm>
                <a:off x="3670455" y="1932772"/>
                <a:ext cx="3330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44CD4A-AE96-4C45-AF99-B17DE5DB1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455" y="1932772"/>
                <a:ext cx="3330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F7EFDA-FCE2-405C-B235-85403DACFB4B}"/>
                  </a:ext>
                </a:extLst>
              </p:cNvPr>
              <p:cNvSpPr txBox="1"/>
              <p:nvPr/>
            </p:nvSpPr>
            <p:spPr>
              <a:xfrm>
                <a:off x="5329772" y="1949058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F7EFDA-FCE2-405C-B235-85403DACF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772" y="1949058"/>
                <a:ext cx="39869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FE1B54-3DE8-4D9C-8727-1DF5D2A0C22C}"/>
                  </a:ext>
                </a:extLst>
              </p:cNvPr>
              <p:cNvSpPr/>
              <p:nvPr/>
            </p:nvSpPr>
            <p:spPr>
              <a:xfrm>
                <a:off x="4279013" y="2890988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FE1B54-3DE8-4D9C-8727-1DF5D2A0C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13" y="2890988"/>
                <a:ext cx="732366" cy="516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2DA7D2-4DE9-4F7F-92B2-F9979731EEA2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>
            <a:off x="3987495" y="3143672"/>
            <a:ext cx="291518" cy="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8511C1-3FCB-4D06-A2D0-E553A0FBFDCE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011379" y="3143672"/>
            <a:ext cx="318394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E8CB39-4048-457F-8185-1FFDA8233DAD}"/>
                  </a:ext>
                </a:extLst>
              </p:cNvPr>
              <p:cNvSpPr txBox="1"/>
              <p:nvPr/>
            </p:nvSpPr>
            <p:spPr>
              <a:xfrm>
                <a:off x="3094110" y="2959006"/>
                <a:ext cx="893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E8CB39-4048-457F-8185-1FFDA8233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110" y="2959006"/>
                <a:ext cx="8933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F31B0E-8F06-45BF-A520-559B802EB198}"/>
                  </a:ext>
                </a:extLst>
              </p:cNvPr>
              <p:cNvSpPr txBox="1"/>
              <p:nvPr/>
            </p:nvSpPr>
            <p:spPr>
              <a:xfrm>
                <a:off x="5329773" y="2970105"/>
                <a:ext cx="973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FF31B0E-8F06-45BF-A520-559B802EB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773" y="2970105"/>
                <a:ext cx="9734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974C45-0983-4FC4-933B-431598929938}"/>
              </a:ext>
            </a:extLst>
          </p:cNvPr>
          <p:cNvCxnSpPr/>
          <p:nvPr/>
        </p:nvCxnSpPr>
        <p:spPr>
          <a:xfrm>
            <a:off x="5497417" y="2318390"/>
            <a:ext cx="0" cy="6517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12FF3E-0C65-491E-9AE6-10187A46507B}"/>
              </a:ext>
            </a:extLst>
          </p:cNvPr>
          <p:cNvSpPr txBox="1"/>
          <p:nvPr/>
        </p:nvSpPr>
        <p:spPr>
          <a:xfrm>
            <a:off x="5497318" y="2416107"/>
            <a:ext cx="70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reuse</a:t>
            </a:r>
          </a:p>
        </p:txBody>
      </p:sp>
    </p:spTree>
    <p:extLst>
      <p:ext uri="{BB962C8B-B14F-4D97-AF65-F5344CB8AC3E}">
        <p14:creationId xmlns:p14="http://schemas.microsoft.com/office/powerpoint/2010/main" val="41083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D7EE-D278-403E-BF69-E5963D80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/>
          <a:lstStyle/>
          <a:p>
            <a:r>
              <a:rPr lang="en-US" dirty="0"/>
              <a:t>Example: optimize incremental circuit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8C91A-08D6-4E45-AC1D-BF6FB982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F0F1D-5E56-49C1-9486-738E7115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573" y="1265896"/>
            <a:ext cx="6241536" cy="1314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156B37-95C4-47AB-8618-03D3D8416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8" b="-1"/>
          <a:stretch/>
        </p:blipFill>
        <p:spPr>
          <a:xfrm>
            <a:off x="3220937" y="3193949"/>
            <a:ext cx="5750126" cy="1199078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6C6E774-8833-4D97-AA59-7BCCB1E99C28}"/>
              </a:ext>
            </a:extLst>
          </p:cNvPr>
          <p:cNvSpPr/>
          <p:nvPr/>
        </p:nvSpPr>
        <p:spPr>
          <a:xfrm>
            <a:off x="5432181" y="2705253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B0B76-F59A-45DB-81F0-E33FB2493350}"/>
              </a:ext>
            </a:extLst>
          </p:cNvPr>
          <p:cNvSpPr txBox="1"/>
          <p:nvPr/>
        </p:nvSpPr>
        <p:spPr>
          <a:xfrm>
            <a:off x="6884377" y="2673597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Chain rule and linearity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FCEC4C-6464-4E39-A27E-48FD242D1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16" y="4974429"/>
            <a:ext cx="7880450" cy="1747046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40B3FDBB-6E7C-4E75-B358-A30FC1BC6F8D}"/>
              </a:ext>
            </a:extLst>
          </p:cNvPr>
          <p:cNvSpPr/>
          <p:nvPr/>
        </p:nvSpPr>
        <p:spPr>
          <a:xfrm>
            <a:off x="5432181" y="4469773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80DCC-C5C9-4CFA-B198-42A11315B862}"/>
              </a:ext>
            </a:extLst>
          </p:cNvPr>
          <p:cNvSpPr txBox="1"/>
          <p:nvPr/>
        </p:nvSpPr>
        <p:spPr>
          <a:xfrm>
            <a:off x="6884377" y="4402555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Expand join and distinct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549DB1C-1DDF-E358-411B-80BB6C744F79}"/>
              </a:ext>
            </a:extLst>
          </p:cNvPr>
          <p:cNvSpPr/>
          <p:nvPr/>
        </p:nvSpPr>
        <p:spPr>
          <a:xfrm>
            <a:off x="3860157" y="5069711"/>
            <a:ext cx="3453928" cy="1655180"/>
          </a:xfrm>
          <a:custGeom>
            <a:avLst/>
            <a:gdLst>
              <a:gd name="connsiteX0" fmla="*/ 0 w 3453928"/>
              <a:gd name="connsiteY0" fmla="*/ 717631 h 1655180"/>
              <a:gd name="connsiteX1" fmla="*/ 0 w 3453928"/>
              <a:gd name="connsiteY1" fmla="*/ 717631 h 1655180"/>
              <a:gd name="connsiteX2" fmla="*/ 133109 w 3453928"/>
              <a:gd name="connsiteY2" fmla="*/ 665545 h 1655180"/>
              <a:gd name="connsiteX3" fmla="*/ 312516 w 3453928"/>
              <a:gd name="connsiteY3" fmla="*/ 625033 h 1655180"/>
              <a:gd name="connsiteX4" fmla="*/ 364602 w 3453928"/>
              <a:gd name="connsiteY4" fmla="*/ 613459 h 1655180"/>
              <a:gd name="connsiteX5" fmla="*/ 474562 w 3453928"/>
              <a:gd name="connsiteY5" fmla="*/ 607671 h 1655180"/>
              <a:gd name="connsiteX6" fmla="*/ 596096 w 3453928"/>
              <a:gd name="connsiteY6" fmla="*/ 572947 h 1655180"/>
              <a:gd name="connsiteX7" fmla="*/ 648182 w 3453928"/>
              <a:gd name="connsiteY7" fmla="*/ 549798 h 1655180"/>
              <a:gd name="connsiteX8" fmla="*/ 746567 w 3453928"/>
              <a:gd name="connsiteY8" fmla="*/ 462988 h 1655180"/>
              <a:gd name="connsiteX9" fmla="*/ 798653 w 3453928"/>
              <a:gd name="connsiteY9" fmla="*/ 416689 h 1655180"/>
              <a:gd name="connsiteX10" fmla="*/ 868101 w 3453928"/>
              <a:gd name="connsiteY10" fmla="*/ 347241 h 1655180"/>
              <a:gd name="connsiteX11" fmla="*/ 931762 w 3453928"/>
              <a:gd name="connsiteY11" fmla="*/ 289367 h 1655180"/>
              <a:gd name="connsiteX12" fmla="*/ 1076446 w 3453928"/>
              <a:gd name="connsiteY12" fmla="*/ 133109 h 1655180"/>
              <a:gd name="connsiteX13" fmla="*/ 1122744 w 3453928"/>
              <a:gd name="connsiteY13" fmla="*/ 104173 h 1655180"/>
              <a:gd name="connsiteX14" fmla="*/ 1169043 w 3453928"/>
              <a:gd name="connsiteY14" fmla="*/ 81023 h 1655180"/>
              <a:gd name="connsiteX15" fmla="*/ 1354238 w 3453928"/>
              <a:gd name="connsiteY15" fmla="*/ 52086 h 1655180"/>
              <a:gd name="connsiteX16" fmla="*/ 1713053 w 3453928"/>
              <a:gd name="connsiteY16" fmla="*/ 40512 h 1655180"/>
              <a:gd name="connsiteX17" fmla="*/ 1782501 w 3453928"/>
              <a:gd name="connsiteY17" fmla="*/ 34724 h 1655180"/>
              <a:gd name="connsiteX18" fmla="*/ 1961909 w 3453928"/>
              <a:gd name="connsiteY18" fmla="*/ 11575 h 1655180"/>
              <a:gd name="connsiteX19" fmla="*/ 2129742 w 3453928"/>
              <a:gd name="connsiteY19" fmla="*/ 0 h 1655180"/>
              <a:gd name="connsiteX20" fmla="*/ 2696901 w 3453928"/>
              <a:gd name="connsiteY20" fmla="*/ 11575 h 1655180"/>
              <a:gd name="connsiteX21" fmla="*/ 3020992 w 3453928"/>
              <a:gd name="connsiteY21" fmla="*/ 23150 h 1655180"/>
              <a:gd name="connsiteX22" fmla="*/ 3130952 w 3453928"/>
              <a:gd name="connsiteY22" fmla="*/ 52086 h 1655180"/>
              <a:gd name="connsiteX23" fmla="*/ 3235124 w 3453928"/>
              <a:gd name="connsiteY23" fmla="*/ 86811 h 1655180"/>
              <a:gd name="connsiteX24" fmla="*/ 3345084 w 3453928"/>
              <a:gd name="connsiteY24" fmla="*/ 266218 h 1655180"/>
              <a:gd name="connsiteX25" fmla="*/ 3414532 w 3453928"/>
              <a:gd name="connsiteY25" fmla="*/ 468775 h 1655180"/>
              <a:gd name="connsiteX26" fmla="*/ 3443468 w 3453928"/>
              <a:gd name="connsiteY26" fmla="*/ 619246 h 1655180"/>
              <a:gd name="connsiteX27" fmla="*/ 3437681 w 3453928"/>
              <a:gd name="connsiteY27" fmla="*/ 1116957 h 1655180"/>
              <a:gd name="connsiteX28" fmla="*/ 3391382 w 3453928"/>
              <a:gd name="connsiteY28" fmla="*/ 1284790 h 1655180"/>
              <a:gd name="connsiteX29" fmla="*/ 3321934 w 3453928"/>
              <a:gd name="connsiteY29" fmla="*/ 1429474 h 1655180"/>
              <a:gd name="connsiteX30" fmla="*/ 3292997 w 3453928"/>
              <a:gd name="connsiteY30" fmla="*/ 1469985 h 1655180"/>
              <a:gd name="connsiteX31" fmla="*/ 3246699 w 3453928"/>
              <a:gd name="connsiteY31" fmla="*/ 1516284 h 1655180"/>
              <a:gd name="connsiteX32" fmla="*/ 3142527 w 3453928"/>
              <a:gd name="connsiteY32" fmla="*/ 1591519 h 1655180"/>
              <a:gd name="connsiteX33" fmla="*/ 3084653 w 3453928"/>
              <a:gd name="connsiteY33" fmla="*/ 1608881 h 1655180"/>
              <a:gd name="connsiteX34" fmla="*/ 2650602 w 3453928"/>
              <a:gd name="connsiteY34" fmla="*/ 1655180 h 1655180"/>
              <a:gd name="connsiteX35" fmla="*/ 2338086 w 3453928"/>
              <a:gd name="connsiteY35" fmla="*/ 1649393 h 1655180"/>
              <a:gd name="connsiteX36" fmla="*/ 2147104 w 3453928"/>
              <a:gd name="connsiteY36" fmla="*/ 1620456 h 1655180"/>
              <a:gd name="connsiteX37" fmla="*/ 1782501 w 3453928"/>
              <a:gd name="connsiteY37" fmla="*/ 1551008 h 1655180"/>
              <a:gd name="connsiteX38" fmla="*/ 1441048 w 3453928"/>
              <a:gd name="connsiteY38" fmla="*/ 1498922 h 1655180"/>
              <a:gd name="connsiteX39" fmla="*/ 1232704 w 3453928"/>
              <a:gd name="connsiteY39" fmla="*/ 1475773 h 1655180"/>
              <a:gd name="connsiteX40" fmla="*/ 1105382 w 3453928"/>
              <a:gd name="connsiteY40" fmla="*/ 1469985 h 1655180"/>
              <a:gd name="connsiteX41" fmla="*/ 978061 w 3453928"/>
              <a:gd name="connsiteY41" fmla="*/ 1435261 h 1655180"/>
              <a:gd name="connsiteX42" fmla="*/ 816015 w 3453928"/>
              <a:gd name="connsiteY42" fmla="*/ 1313727 h 1655180"/>
              <a:gd name="connsiteX43" fmla="*/ 734992 w 3453928"/>
              <a:gd name="connsiteY43" fmla="*/ 1250066 h 1655180"/>
              <a:gd name="connsiteX44" fmla="*/ 659757 w 3453928"/>
              <a:gd name="connsiteY44" fmla="*/ 1192193 h 1655180"/>
              <a:gd name="connsiteX45" fmla="*/ 491924 w 3453928"/>
              <a:gd name="connsiteY45" fmla="*/ 1059084 h 1655180"/>
              <a:gd name="connsiteX46" fmla="*/ 445625 w 3453928"/>
              <a:gd name="connsiteY46" fmla="*/ 1041722 h 1655180"/>
              <a:gd name="connsiteX47" fmla="*/ 324091 w 3453928"/>
              <a:gd name="connsiteY47" fmla="*/ 1012785 h 1655180"/>
              <a:gd name="connsiteX48" fmla="*/ 254643 w 3453928"/>
              <a:gd name="connsiteY48" fmla="*/ 1001211 h 1655180"/>
              <a:gd name="connsiteX49" fmla="*/ 225706 w 3453928"/>
              <a:gd name="connsiteY49" fmla="*/ 995423 h 1655180"/>
              <a:gd name="connsiteX50" fmla="*/ 208344 w 3453928"/>
              <a:gd name="connsiteY50" fmla="*/ 978061 h 1655180"/>
              <a:gd name="connsiteX51" fmla="*/ 185195 w 3453928"/>
              <a:gd name="connsiteY51" fmla="*/ 966486 h 1655180"/>
              <a:gd name="connsiteX52" fmla="*/ 133109 w 3453928"/>
              <a:gd name="connsiteY52" fmla="*/ 931762 h 1655180"/>
              <a:gd name="connsiteX53" fmla="*/ 69448 w 3453928"/>
              <a:gd name="connsiteY53" fmla="*/ 862314 h 1655180"/>
              <a:gd name="connsiteX54" fmla="*/ 52086 w 3453928"/>
              <a:gd name="connsiteY54" fmla="*/ 844952 h 1655180"/>
              <a:gd name="connsiteX55" fmla="*/ 40511 w 3453928"/>
              <a:gd name="connsiteY55" fmla="*/ 821803 h 1655180"/>
              <a:gd name="connsiteX56" fmla="*/ 23149 w 3453928"/>
              <a:gd name="connsiteY56" fmla="*/ 792866 h 1655180"/>
              <a:gd name="connsiteX57" fmla="*/ 0 w 3453928"/>
              <a:gd name="connsiteY57" fmla="*/ 717631 h 165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453928" h="1655180">
                <a:moveTo>
                  <a:pt x="0" y="717631"/>
                </a:moveTo>
                <a:lnTo>
                  <a:pt x="0" y="717631"/>
                </a:lnTo>
                <a:cubicBezTo>
                  <a:pt x="44370" y="700269"/>
                  <a:pt x="87811" y="680316"/>
                  <a:pt x="133109" y="665545"/>
                </a:cubicBezTo>
                <a:cubicBezTo>
                  <a:pt x="309767" y="607939"/>
                  <a:pt x="211051" y="642939"/>
                  <a:pt x="312516" y="625033"/>
                </a:cubicBezTo>
                <a:cubicBezTo>
                  <a:pt x="330031" y="621942"/>
                  <a:pt x="346918" y="615354"/>
                  <a:pt x="364602" y="613459"/>
                </a:cubicBezTo>
                <a:cubicBezTo>
                  <a:pt x="401097" y="609549"/>
                  <a:pt x="437909" y="609600"/>
                  <a:pt x="474562" y="607671"/>
                </a:cubicBezTo>
                <a:cubicBezTo>
                  <a:pt x="496016" y="601820"/>
                  <a:pt x="573595" y="581237"/>
                  <a:pt x="596096" y="572947"/>
                </a:cubicBezTo>
                <a:cubicBezTo>
                  <a:pt x="613924" y="566379"/>
                  <a:pt x="631970" y="559705"/>
                  <a:pt x="648182" y="549798"/>
                </a:cubicBezTo>
                <a:cubicBezTo>
                  <a:pt x="693599" y="522043"/>
                  <a:pt x="708426" y="498885"/>
                  <a:pt x="746567" y="462988"/>
                </a:cubicBezTo>
                <a:cubicBezTo>
                  <a:pt x="763483" y="447067"/>
                  <a:pt x="781832" y="432709"/>
                  <a:pt x="798653" y="416689"/>
                </a:cubicBezTo>
                <a:cubicBezTo>
                  <a:pt x="822360" y="394111"/>
                  <a:pt x="844443" y="369870"/>
                  <a:pt x="868101" y="347241"/>
                </a:cubicBezTo>
                <a:cubicBezTo>
                  <a:pt x="888825" y="327418"/>
                  <a:pt x="914555" y="312310"/>
                  <a:pt x="931762" y="289367"/>
                </a:cubicBezTo>
                <a:cubicBezTo>
                  <a:pt x="974232" y="232740"/>
                  <a:pt x="1019790" y="176434"/>
                  <a:pt x="1076446" y="133109"/>
                </a:cubicBezTo>
                <a:cubicBezTo>
                  <a:pt x="1090902" y="122054"/>
                  <a:pt x="1106882" y="113095"/>
                  <a:pt x="1122744" y="104173"/>
                </a:cubicBezTo>
                <a:cubicBezTo>
                  <a:pt x="1137783" y="95714"/>
                  <a:pt x="1152852" y="86988"/>
                  <a:pt x="1169043" y="81023"/>
                </a:cubicBezTo>
                <a:cubicBezTo>
                  <a:pt x="1234513" y="56902"/>
                  <a:pt x="1280099" y="58441"/>
                  <a:pt x="1354238" y="52086"/>
                </a:cubicBezTo>
                <a:cubicBezTo>
                  <a:pt x="1489451" y="40496"/>
                  <a:pt x="1538829" y="44141"/>
                  <a:pt x="1713053" y="40512"/>
                </a:cubicBezTo>
                <a:cubicBezTo>
                  <a:pt x="1736202" y="38583"/>
                  <a:pt x="1759437" y="37492"/>
                  <a:pt x="1782501" y="34724"/>
                </a:cubicBezTo>
                <a:cubicBezTo>
                  <a:pt x="1928679" y="17183"/>
                  <a:pt x="1782384" y="26854"/>
                  <a:pt x="1961909" y="11575"/>
                </a:cubicBezTo>
                <a:cubicBezTo>
                  <a:pt x="2017784" y="6820"/>
                  <a:pt x="2129742" y="0"/>
                  <a:pt x="2129742" y="0"/>
                </a:cubicBezTo>
                <a:lnTo>
                  <a:pt x="2696901" y="11575"/>
                </a:lnTo>
                <a:cubicBezTo>
                  <a:pt x="2826676" y="14570"/>
                  <a:pt x="2896718" y="17971"/>
                  <a:pt x="3020992" y="23150"/>
                </a:cubicBezTo>
                <a:cubicBezTo>
                  <a:pt x="3057645" y="32795"/>
                  <a:pt x="3094118" y="43157"/>
                  <a:pt x="3130952" y="52086"/>
                </a:cubicBezTo>
                <a:cubicBezTo>
                  <a:pt x="3226420" y="75229"/>
                  <a:pt x="3188128" y="51562"/>
                  <a:pt x="3235124" y="86811"/>
                </a:cubicBezTo>
                <a:cubicBezTo>
                  <a:pt x="3271777" y="146613"/>
                  <a:pt x="3318107" y="201472"/>
                  <a:pt x="3345084" y="266218"/>
                </a:cubicBezTo>
                <a:cubicBezTo>
                  <a:pt x="3379606" y="349073"/>
                  <a:pt x="3389376" y="366055"/>
                  <a:pt x="3414532" y="468775"/>
                </a:cubicBezTo>
                <a:cubicBezTo>
                  <a:pt x="3426681" y="518385"/>
                  <a:pt x="3433823" y="569089"/>
                  <a:pt x="3443468" y="619246"/>
                </a:cubicBezTo>
                <a:cubicBezTo>
                  <a:pt x="3458663" y="816755"/>
                  <a:pt x="3457782" y="771215"/>
                  <a:pt x="3437681" y="1116957"/>
                </a:cubicBezTo>
                <a:cubicBezTo>
                  <a:pt x="3435823" y="1148913"/>
                  <a:pt x="3399380" y="1261595"/>
                  <a:pt x="3391382" y="1284790"/>
                </a:cubicBezTo>
                <a:cubicBezTo>
                  <a:pt x="3366998" y="1355504"/>
                  <a:pt x="3361849" y="1366276"/>
                  <a:pt x="3321934" y="1429474"/>
                </a:cubicBezTo>
                <a:cubicBezTo>
                  <a:pt x="3313072" y="1443505"/>
                  <a:pt x="3303865" y="1457444"/>
                  <a:pt x="3292997" y="1469985"/>
                </a:cubicBezTo>
                <a:cubicBezTo>
                  <a:pt x="3278703" y="1486478"/>
                  <a:pt x="3262592" y="1501326"/>
                  <a:pt x="3246699" y="1516284"/>
                </a:cubicBezTo>
                <a:cubicBezTo>
                  <a:pt x="3208391" y="1552339"/>
                  <a:pt x="3190447" y="1571343"/>
                  <a:pt x="3142527" y="1591519"/>
                </a:cubicBezTo>
                <a:cubicBezTo>
                  <a:pt x="3123965" y="1599335"/>
                  <a:pt x="3104431" y="1605077"/>
                  <a:pt x="3084653" y="1608881"/>
                </a:cubicBezTo>
                <a:cubicBezTo>
                  <a:pt x="2827173" y="1658397"/>
                  <a:pt x="2886150" y="1648043"/>
                  <a:pt x="2650602" y="1655180"/>
                </a:cubicBezTo>
                <a:cubicBezTo>
                  <a:pt x="2546430" y="1653251"/>
                  <a:pt x="2442029" y="1656561"/>
                  <a:pt x="2338086" y="1649393"/>
                </a:cubicBezTo>
                <a:cubicBezTo>
                  <a:pt x="2273851" y="1644963"/>
                  <a:pt x="2210643" y="1630872"/>
                  <a:pt x="2147104" y="1620456"/>
                </a:cubicBezTo>
                <a:cubicBezTo>
                  <a:pt x="1927982" y="1584534"/>
                  <a:pt x="2025425" y="1595855"/>
                  <a:pt x="1782501" y="1551008"/>
                </a:cubicBezTo>
                <a:cubicBezTo>
                  <a:pt x="1663458" y="1529031"/>
                  <a:pt x="1560851" y="1514452"/>
                  <a:pt x="1441048" y="1498922"/>
                </a:cubicBezTo>
                <a:cubicBezTo>
                  <a:pt x="1410446" y="1494955"/>
                  <a:pt x="1285415" y="1478968"/>
                  <a:pt x="1232704" y="1475773"/>
                </a:cubicBezTo>
                <a:cubicBezTo>
                  <a:pt x="1190297" y="1473203"/>
                  <a:pt x="1147823" y="1471914"/>
                  <a:pt x="1105382" y="1469985"/>
                </a:cubicBezTo>
                <a:cubicBezTo>
                  <a:pt x="1099506" y="1468516"/>
                  <a:pt x="988640" y="1441942"/>
                  <a:pt x="978061" y="1435261"/>
                </a:cubicBezTo>
                <a:cubicBezTo>
                  <a:pt x="920974" y="1399206"/>
                  <a:pt x="869722" y="1354646"/>
                  <a:pt x="816015" y="1313727"/>
                </a:cubicBezTo>
                <a:cubicBezTo>
                  <a:pt x="788694" y="1292911"/>
                  <a:pt x="762104" y="1271153"/>
                  <a:pt x="734992" y="1250066"/>
                </a:cubicBezTo>
                <a:cubicBezTo>
                  <a:pt x="710017" y="1230641"/>
                  <a:pt x="683405" y="1213213"/>
                  <a:pt x="659757" y="1192193"/>
                </a:cubicBezTo>
                <a:cubicBezTo>
                  <a:pt x="594447" y="1134140"/>
                  <a:pt x="563564" y="1096789"/>
                  <a:pt x="491924" y="1059084"/>
                </a:cubicBezTo>
                <a:cubicBezTo>
                  <a:pt x="477338" y="1051407"/>
                  <a:pt x="461514" y="1046105"/>
                  <a:pt x="445625" y="1041722"/>
                </a:cubicBezTo>
                <a:cubicBezTo>
                  <a:pt x="405481" y="1030648"/>
                  <a:pt x="364828" y="1021426"/>
                  <a:pt x="324091" y="1012785"/>
                </a:cubicBezTo>
                <a:cubicBezTo>
                  <a:pt x="301133" y="1007915"/>
                  <a:pt x="277755" y="1005289"/>
                  <a:pt x="254643" y="1001211"/>
                </a:cubicBezTo>
                <a:cubicBezTo>
                  <a:pt x="244956" y="999502"/>
                  <a:pt x="235352" y="997352"/>
                  <a:pt x="225706" y="995423"/>
                </a:cubicBezTo>
                <a:cubicBezTo>
                  <a:pt x="219919" y="989636"/>
                  <a:pt x="215004" y="982818"/>
                  <a:pt x="208344" y="978061"/>
                </a:cubicBezTo>
                <a:cubicBezTo>
                  <a:pt x="201324" y="973046"/>
                  <a:pt x="192542" y="971008"/>
                  <a:pt x="185195" y="966486"/>
                </a:cubicBezTo>
                <a:cubicBezTo>
                  <a:pt x="167424" y="955550"/>
                  <a:pt x="149517" y="944654"/>
                  <a:pt x="133109" y="931762"/>
                </a:cubicBezTo>
                <a:cubicBezTo>
                  <a:pt x="113219" y="916134"/>
                  <a:pt x="84855" y="879433"/>
                  <a:pt x="69448" y="862314"/>
                </a:cubicBezTo>
                <a:cubicBezTo>
                  <a:pt x="63973" y="856230"/>
                  <a:pt x="56843" y="851612"/>
                  <a:pt x="52086" y="844952"/>
                </a:cubicBezTo>
                <a:cubicBezTo>
                  <a:pt x="47071" y="837932"/>
                  <a:pt x="44701" y="829345"/>
                  <a:pt x="40511" y="821803"/>
                </a:cubicBezTo>
                <a:cubicBezTo>
                  <a:pt x="35048" y="811970"/>
                  <a:pt x="28936" y="802512"/>
                  <a:pt x="23149" y="792866"/>
                </a:cubicBezTo>
                <a:cubicBezTo>
                  <a:pt x="16605" y="760147"/>
                  <a:pt x="3858" y="730170"/>
                  <a:pt x="0" y="717631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11F147-336F-488B-7C9D-4698B56DED7F}"/>
              </a:ext>
            </a:extLst>
          </p:cNvPr>
          <p:cNvSpPr/>
          <p:nvPr/>
        </p:nvSpPr>
        <p:spPr>
          <a:xfrm>
            <a:off x="8391646" y="5393803"/>
            <a:ext cx="1203767" cy="12442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Theory: streaming incremental computations</a:t>
            </a:r>
          </a:p>
          <a:p>
            <a:r>
              <a:rPr lang="en-US" b="1" dirty="0"/>
              <a:t>Practice: SQL streaming implementation using Calcite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FE16C-6F57-447F-9868-CA3471E9A7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023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29EAE-267E-A4B4-33D5-B0F7F96B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48AF1E-842D-618C-4C6A-110BED520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Apache project founded in 2015</a:t>
            </a:r>
          </a:p>
          <a:p>
            <a:r>
              <a:rPr lang="en-US" dirty="0"/>
              <a:t>“provides an industry standard </a:t>
            </a:r>
          </a:p>
          <a:p>
            <a:pPr lvl="1"/>
            <a:r>
              <a:rPr lang="en-US" dirty="0"/>
              <a:t>SQL parser and validator, 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customisable</a:t>
            </a:r>
            <a:r>
              <a:rPr lang="en-US" dirty="0"/>
              <a:t> optimizer with </a:t>
            </a:r>
          </a:p>
          <a:p>
            <a:pPr lvl="2"/>
            <a:r>
              <a:rPr lang="en-US" dirty="0"/>
              <a:t>pluggable rules and </a:t>
            </a:r>
          </a:p>
          <a:p>
            <a:pPr lvl="2"/>
            <a:r>
              <a:rPr lang="en-US" dirty="0"/>
              <a:t>cost functions, logical and </a:t>
            </a:r>
          </a:p>
          <a:p>
            <a:pPr lvl="2"/>
            <a:r>
              <a:rPr lang="en-US" dirty="0"/>
              <a:t>physical algebraic operators, </a:t>
            </a:r>
          </a:p>
          <a:p>
            <a:pPr lvl="1"/>
            <a:r>
              <a:rPr lang="en-US" dirty="0"/>
              <a:t>various transformation algorithms from </a:t>
            </a:r>
          </a:p>
          <a:p>
            <a:pPr lvl="2"/>
            <a:r>
              <a:rPr lang="en-US" dirty="0"/>
              <a:t>SQL to algebra </a:t>
            </a:r>
          </a:p>
          <a:p>
            <a:pPr lvl="2"/>
            <a:r>
              <a:rPr lang="en-US" dirty="0"/>
              <a:t>(and the opposite), and </a:t>
            </a:r>
          </a:p>
          <a:p>
            <a:pPr lvl="1"/>
            <a:r>
              <a:rPr lang="en-US" dirty="0"/>
              <a:t>many adapters for executing SQL queries”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270BF0ED-0E74-A9C6-5913-64CC31D24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052" y="136525"/>
            <a:ext cx="4086225" cy="1057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247A0D-EFA4-A741-0367-98280F014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08052" cy="13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33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eetah running quickly with motion blur">
            <a:extLst>
              <a:ext uri="{FF2B5EF4-FFF2-40B4-BE49-F238E27FC236}">
                <a16:creationId xmlns:a16="http://schemas.microsoft.com/office/drawing/2014/main" id="{16C347B1-D83F-8EAE-A2E8-10CCAB684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r="43563" b="26797"/>
          <a:stretch/>
        </p:blipFill>
        <p:spPr>
          <a:xfrm>
            <a:off x="6105743" y="4398153"/>
            <a:ext cx="5719434" cy="2323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BD767-4627-EF26-7428-B46BD5D8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DBSP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639EA-3D3F-90DC-3781-1E28C689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251"/>
            <a:ext cx="10515600" cy="499730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https://crates.io/crates/dbsp</a:t>
            </a:r>
            <a:r>
              <a:rPr lang="en-US" dirty="0"/>
              <a:t> </a:t>
            </a:r>
          </a:p>
          <a:p>
            <a:r>
              <a:rPr lang="en-US" dirty="0"/>
              <a:t>MIT license</a:t>
            </a:r>
          </a:p>
          <a:p>
            <a:r>
              <a:rPr lang="en-US" dirty="0"/>
              <a:t>Rust framework to describe DBSP circuits</a:t>
            </a:r>
          </a:p>
          <a:p>
            <a:r>
              <a:rPr lang="en-US" dirty="0"/>
              <a:t>Support for relational algebra, nested relations, aggregates, etc.</a:t>
            </a:r>
          </a:p>
          <a:p>
            <a:r>
              <a:rPr lang="en-US" dirty="0"/>
              <a:t>Implementation of the basic incremental operators</a:t>
            </a:r>
          </a:p>
          <a:p>
            <a:r>
              <a:rPr lang="en-US" dirty="0"/>
              <a:t>Multi-core execution</a:t>
            </a:r>
          </a:p>
          <a:p>
            <a:r>
              <a:rPr lang="en-US" dirty="0"/>
              <a:t>Currently in-memory</a:t>
            </a:r>
          </a:p>
          <a:p>
            <a:r>
              <a:rPr lang="en-US" dirty="0"/>
              <a:t>In progress: </a:t>
            </a:r>
          </a:p>
          <a:p>
            <a:pPr lvl="1"/>
            <a:r>
              <a:rPr lang="en-US" dirty="0"/>
              <a:t>persistent state</a:t>
            </a:r>
          </a:p>
          <a:p>
            <a:pPr lvl="1"/>
            <a:r>
              <a:rPr lang="en-US" dirty="0"/>
              <a:t>scale-out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7D0A8-20DB-1751-E94C-8082FEFC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55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49EA-83EF-2CF1-151D-029216B7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to DBSP compiler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71B5B-BDB9-8186-1DAC-7343488D1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7" y="1825625"/>
            <a:ext cx="10802679" cy="2308599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https://github.com/feldera/feldera/tree/main/sql-to-dbsp-compiler</a:t>
            </a:r>
            <a:r>
              <a:rPr lang="en-US" dirty="0"/>
              <a:t> </a:t>
            </a:r>
          </a:p>
          <a:p>
            <a:r>
              <a:rPr lang="en-US" dirty="0"/>
              <a:t>MIT license</a:t>
            </a:r>
          </a:p>
          <a:p>
            <a:r>
              <a:rPr lang="en-US" dirty="0"/>
              <a:t>Generates Rust/native code programs using DBSP as a runtime</a:t>
            </a:r>
          </a:p>
          <a:p>
            <a:r>
              <a:rPr lang="en-US" dirty="0"/>
              <a:t>Based on Apache Calcite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A4AA-439C-F136-44F3-2E1D8B65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 descr="Icon, funnel chart&#10;&#10;Description automatically generated">
            <a:extLst>
              <a:ext uri="{FF2B5EF4-FFF2-40B4-BE49-F238E27FC236}">
                <a16:creationId xmlns:a16="http://schemas.microsoft.com/office/drawing/2014/main" id="{595DFC5A-1B0A-110C-8BAF-1DFB07AE9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06769" y="4095543"/>
            <a:ext cx="2308599" cy="230859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7B37E8A-9903-6714-4783-BA06F578FE52}"/>
              </a:ext>
            </a:extLst>
          </p:cNvPr>
          <p:cNvSpPr/>
          <p:nvPr/>
        </p:nvSpPr>
        <p:spPr>
          <a:xfrm>
            <a:off x="5071416" y="4763124"/>
            <a:ext cx="1095555" cy="879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ss, water, outdoor, plant&#10;&#10;Description automatically generated">
            <a:extLst>
              <a:ext uri="{FF2B5EF4-FFF2-40B4-BE49-F238E27FC236}">
                <a16:creationId xmlns:a16="http://schemas.microsoft.com/office/drawing/2014/main" id="{5038FA9C-A853-4F73-3EA4-87C0109B7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71" y="3908652"/>
            <a:ext cx="1941630" cy="25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42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577D-8CD3-BDF9-6C24-EADCD389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input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26BEF-1789-BD9E-B9BD-1FCCF77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-- create a table</a:t>
            </a:r>
          </a:p>
          <a:p>
            <a:pPr marL="0" indent="0">
              <a:buNone/>
            </a:pP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CREATE TABLE </a:t>
            </a:r>
            <a:r>
              <a:rPr lang="en-US" dirty="0">
                <a:latin typeface="Consolas" panose="020B0609020204030204" pitchFamily="49" charset="0"/>
              </a:rPr>
              <a:t>Products 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ProductName </a:t>
            </a: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VARCHAR NOT NULL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Price </a:t>
            </a:r>
            <a:r>
              <a:rPr lang="en-US" dirty="0">
                <a:solidFill>
                  <a:srgbClr val="0000CD"/>
                </a:solidFill>
                <a:latin typeface="Consolas" panose="020B0609020204030204" pitchFamily="49" charset="0"/>
              </a:rPr>
              <a:t>INT NOT NULL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-- statements separated by semicolons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-- create a view</a:t>
            </a:r>
          </a:p>
          <a:p>
            <a:pPr marL="0" indent="0">
              <a:buNone/>
            </a:pP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CREATE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“Products Above Average Price” 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AS</a:t>
            </a:r>
            <a:b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ProductName, Price</a:t>
            </a:r>
            <a:b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Products</a:t>
            </a:r>
            <a:b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Price &gt; (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AVG(Price) </a:t>
            </a:r>
            <a:r>
              <a:rPr lang="en-US" dirty="0">
                <a:solidFill>
                  <a:srgbClr val="0000CD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Products)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2BBD4-84D2-711D-A863-938E97D9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73F0-76BF-416D-A1B7-8EA1E441350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47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1CFB-7E69-0E45-0C5E-DA678300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systems in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9C21-922D-1562-674B-3DF89B50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4362"/>
            <a:ext cx="3786051" cy="3518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CREATE TABLE T ( … 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CREATE TABLE S ( …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9432B-ECA0-532C-7A32-7EA331EC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A40AF-15C1-C62A-AE74-DA4661D4E35E}"/>
              </a:ext>
            </a:extLst>
          </p:cNvPr>
          <p:cNvSpPr txBox="1"/>
          <p:nvPr/>
        </p:nvSpPr>
        <p:spPr>
          <a:xfrm>
            <a:off x="8234499" y="2263231"/>
            <a:ext cx="3691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CREATE VIEW V AS </a:t>
            </a:r>
            <a:br>
              <a:rPr lang="en-US" sz="2800" dirty="0"/>
            </a:br>
            <a:r>
              <a:rPr lang="en-US" sz="2800" dirty="0"/>
              <a:t>SELECT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6B6A3-3B6C-6E39-0789-F6EC4924FEDB}"/>
              </a:ext>
            </a:extLst>
          </p:cNvPr>
          <p:cNvSpPr/>
          <p:nvPr/>
        </p:nvSpPr>
        <p:spPr>
          <a:xfrm>
            <a:off x="4245429" y="3376749"/>
            <a:ext cx="3786051" cy="25864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591B120-B019-79D0-B8C9-7BD6C50C6BAC}"/>
              </a:ext>
            </a:extLst>
          </p:cNvPr>
          <p:cNvSpPr/>
          <p:nvPr/>
        </p:nvSpPr>
        <p:spPr>
          <a:xfrm>
            <a:off x="2952206" y="3585754"/>
            <a:ext cx="1293223" cy="66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9AFFD1-6362-4E65-E41C-5D8699236BF1}"/>
              </a:ext>
            </a:extLst>
          </p:cNvPr>
          <p:cNvSpPr/>
          <p:nvPr/>
        </p:nvSpPr>
        <p:spPr>
          <a:xfrm>
            <a:off x="2952206" y="4937760"/>
            <a:ext cx="1293223" cy="66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65BA2A3-484A-703F-29E1-9F72B23C83F2}"/>
              </a:ext>
            </a:extLst>
          </p:cNvPr>
          <p:cNvSpPr/>
          <p:nvPr/>
        </p:nvSpPr>
        <p:spPr>
          <a:xfrm>
            <a:off x="8031480" y="3513909"/>
            <a:ext cx="1293223" cy="66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1D43FD0-799A-7E91-4D4D-8A57FF305061}"/>
              </a:ext>
            </a:extLst>
          </p:cNvPr>
          <p:cNvSpPr/>
          <p:nvPr/>
        </p:nvSpPr>
        <p:spPr>
          <a:xfrm>
            <a:off x="8031480" y="5150031"/>
            <a:ext cx="1293223" cy="66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FC7EE-D7AA-0B0D-E6CE-7DA324DA312E}"/>
              </a:ext>
            </a:extLst>
          </p:cNvPr>
          <p:cNvSpPr txBox="1"/>
          <p:nvPr/>
        </p:nvSpPr>
        <p:spPr>
          <a:xfrm>
            <a:off x="8234499" y="4195924"/>
            <a:ext cx="3691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CREATE VIEW W AS </a:t>
            </a:r>
            <a:br>
              <a:rPr lang="en-US" sz="2800" dirty="0"/>
            </a:br>
            <a:r>
              <a:rPr lang="en-US" sz="2800" dirty="0"/>
              <a:t>SELECT …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1C021105-B042-A802-68EA-1D5C76CCB832}"/>
              </a:ext>
            </a:extLst>
          </p:cNvPr>
          <p:cNvSpPr/>
          <p:nvPr/>
        </p:nvSpPr>
        <p:spPr>
          <a:xfrm rot="10800000">
            <a:off x="6138454" y="2907920"/>
            <a:ext cx="2147752" cy="807944"/>
          </a:xfrm>
          <a:prstGeom prst="bentUpArrow">
            <a:avLst>
              <a:gd name="adj1" fmla="val 26491"/>
              <a:gd name="adj2" fmla="val 28566"/>
              <a:gd name="adj3" fmla="val 25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4243759A-F37A-1DCA-EF9E-3EA608C93437}"/>
              </a:ext>
            </a:extLst>
          </p:cNvPr>
          <p:cNvSpPr/>
          <p:nvPr/>
        </p:nvSpPr>
        <p:spPr>
          <a:xfrm>
            <a:off x="4624250" y="3729878"/>
            <a:ext cx="3028407" cy="1958995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Dataflow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289745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C482-EC60-E50B-305C-6C2360DB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143F-DA4F-D89D-318D-7AA00ED9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FE312-AF8D-7005-5A5A-CAA4D96DD764}"/>
              </a:ext>
            </a:extLst>
          </p:cNvPr>
          <p:cNvSpPr txBox="1"/>
          <p:nvPr/>
        </p:nvSpPr>
        <p:spPr>
          <a:xfrm>
            <a:off x="6531" y="3291840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SQL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8A8D026-43C0-CAE9-E2C3-785A0AEA0B2D}"/>
              </a:ext>
            </a:extLst>
          </p:cNvPr>
          <p:cNvSpPr/>
          <p:nvPr/>
        </p:nvSpPr>
        <p:spPr>
          <a:xfrm>
            <a:off x="907740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AE0833-E5F6-46EC-5F4F-AE26C0B5DE7B}"/>
              </a:ext>
            </a:extLst>
          </p:cNvPr>
          <p:cNvSpPr/>
          <p:nvPr/>
        </p:nvSpPr>
        <p:spPr>
          <a:xfrm>
            <a:off x="1332283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Calcite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SQL parser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(DDL)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8BACDB-9CD3-A87F-3266-A6E59C752950}"/>
              </a:ext>
            </a:extLst>
          </p:cNvPr>
          <p:cNvSpPr/>
          <p:nvPr/>
        </p:nvSpPr>
        <p:spPr>
          <a:xfrm>
            <a:off x="2645101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8D0FAE-C547-E89E-2366-958ED1BBABDE}"/>
              </a:ext>
            </a:extLst>
          </p:cNvPr>
          <p:cNvSpPr/>
          <p:nvPr/>
        </p:nvSpPr>
        <p:spPr>
          <a:xfrm>
            <a:off x="3069772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SqlToRel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01B6998-96B9-BD33-7D3C-4B099EF7EDE3}"/>
              </a:ext>
            </a:extLst>
          </p:cNvPr>
          <p:cNvSpPr/>
          <p:nvPr/>
        </p:nvSpPr>
        <p:spPr>
          <a:xfrm>
            <a:off x="4382718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7B360E7-F941-C4ED-275F-770351973D11}"/>
              </a:ext>
            </a:extLst>
          </p:cNvPr>
          <p:cNvSpPr/>
          <p:nvPr/>
        </p:nvSpPr>
        <p:spPr>
          <a:xfrm>
            <a:off x="4807389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Optimize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954512-CDAE-1E1D-9EAC-13F6B2BC107A}"/>
              </a:ext>
            </a:extLst>
          </p:cNvPr>
          <p:cNvSpPr/>
          <p:nvPr/>
        </p:nvSpPr>
        <p:spPr>
          <a:xfrm>
            <a:off x="1332155" y="4807131"/>
            <a:ext cx="2867705" cy="378823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Schema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9552B14-0E21-E6FF-8861-64B4611336CA}"/>
              </a:ext>
            </a:extLst>
          </p:cNvPr>
          <p:cNvSpPr/>
          <p:nvPr/>
        </p:nvSpPr>
        <p:spPr>
          <a:xfrm>
            <a:off x="1887582" y="4385713"/>
            <a:ext cx="241663" cy="42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0DB1C40B-5663-203B-9E47-F1E8FCE0DB48}"/>
              </a:ext>
            </a:extLst>
          </p:cNvPr>
          <p:cNvSpPr/>
          <p:nvPr/>
        </p:nvSpPr>
        <p:spPr>
          <a:xfrm rot="10800000">
            <a:off x="3621678" y="4385713"/>
            <a:ext cx="241663" cy="42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2C23F02-FEEF-1612-4445-C861CBC6C28D}"/>
              </a:ext>
            </a:extLst>
          </p:cNvPr>
          <p:cNvSpPr/>
          <p:nvPr/>
        </p:nvSpPr>
        <p:spPr>
          <a:xfrm>
            <a:off x="6120207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42590059-DB3A-68F0-C5EF-C6D4FF2CACA4}"/>
              </a:ext>
            </a:extLst>
          </p:cNvPr>
          <p:cNvSpPr/>
          <p:nvPr/>
        </p:nvSpPr>
        <p:spPr>
          <a:xfrm>
            <a:off x="1319859" y="5176298"/>
            <a:ext cx="5957241" cy="431074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Calcite IRs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C7E02D19-C747-CAE4-3506-C04E75F7B565}"/>
              </a:ext>
            </a:extLst>
          </p:cNvPr>
          <p:cNvSpPr/>
          <p:nvPr/>
        </p:nvSpPr>
        <p:spPr>
          <a:xfrm>
            <a:off x="7277100" y="5176298"/>
            <a:ext cx="3595041" cy="431074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DBSP IR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390B914-827C-4EFE-921A-C6E264CB57EF}"/>
              </a:ext>
            </a:extLst>
          </p:cNvPr>
          <p:cNvSpPr/>
          <p:nvPr/>
        </p:nvSpPr>
        <p:spPr>
          <a:xfrm>
            <a:off x="6544750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CalciteTo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DBSP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AC62140-1CE6-7B19-EFC6-383691A6AE85}"/>
              </a:ext>
            </a:extLst>
          </p:cNvPr>
          <p:cNvSpPr/>
          <p:nvPr/>
        </p:nvSpPr>
        <p:spPr>
          <a:xfrm>
            <a:off x="7857568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01F00E4-2B91-AFF2-D9CA-38FC1B23A15C}"/>
              </a:ext>
            </a:extLst>
          </p:cNvPr>
          <p:cNvSpPr/>
          <p:nvPr/>
        </p:nvSpPr>
        <p:spPr>
          <a:xfrm>
            <a:off x="8282111" y="2844295"/>
            <a:ext cx="1025175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Inc.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Opt.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F2150D1-A50E-42FF-0D35-87BAAF3E6DEE}"/>
              </a:ext>
            </a:extLst>
          </p:cNvPr>
          <p:cNvSpPr/>
          <p:nvPr/>
        </p:nvSpPr>
        <p:spPr>
          <a:xfrm>
            <a:off x="9731829" y="3720545"/>
            <a:ext cx="2228199" cy="6463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JIT backend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6B81B54-A049-4A30-7FE5-060A2E32A500}"/>
              </a:ext>
            </a:extLst>
          </p:cNvPr>
          <p:cNvSpPr/>
          <p:nvPr/>
        </p:nvSpPr>
        <p:spPr>
          <a:xfrm>
            <a:off x="9731829" y="2809277"/>
            <a:ext cx="2228199" cy="6463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Rust backend</a:t>
            </a:r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9C232690-114F-9B3F-9858-75E2F7000F20}"/>
              </a:ext>
            </a:extLst>
          </p:cNvPr>
          <p:cNvSpPr/>
          <p:nvPr/>
        </p:nvSpPr>
        <p:spPr>
          <a:xfrm>
            <a:off x="9307286" y="3019844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845F7921-BB7D-821D-2FC9-652599ACD4D6}"/>
              </a:ext>
            </a:extLst>
          </p:cNvPr>
          <p:cNvSpPr/>
          <p:nvPr/>
        </p:nvSpPr>
        <p:spPr>
          <a:xfrm>
            <a:off x="9307286" y="3854300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0674F-3028-F1A9-AE0D-8F1420725065}"/>
              </a:ext>
            </a:extLst>
          </p:cNvPr>
          <p:cNvSpPr txBox="1"/>
          <p:nvPr/>
        </p:nvSpPr>
        <p:spPr>
          <a:xfrm>
            <a:off x="677020" y="5859008"/>
            <a:ext cx="3186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Implemented in Java</a:t>
            </a:r>
          </a:p>
        </p:txBody>
      </p:sp>
    </p:spTree>
    <p:extLst>
      <p:ext uri="{BB962C8B-B14F-4D97-AF65-F5344CB8AC3E}">
        <p14:creationId xmlns:p14="http://schemas.microsoft.com/office/powerpoint/2010/main" val="3848182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C482-EC60-E50B-305C-6C2360DB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workflow: Rust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143F-DA4F-D89D-318D-7AA00ED9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FE312-AF8D-7005-5A5A-CAA4D96DD764}"/>
              </a:ext>
            </a:extLst>
          </p:cNvPr>
          <p:cNvSpPr txBox="1"/>
          <p:nvPr/>
        </p:nvSpPr>
        <p:spPr>
          <a:xfrm>
            <a:off x="1856404" y="3291838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SQL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8A8D026-43C0-CAE9-E2C3-785A0AEA0B2D}"/>
              </a:ext>
            </a:extLst>
          </p:cNvPr>
          <p:cNvSpPr/>
          <p:nvPr/>
        </p:nvSpPr>
        <p:spPr>
          <a:xfrm>
            <a:off x="2849820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AE0833-E5F6-46EC-5F4F-AE26C0B5DE7B}"/>
              </a:ext>
            </a:extLst>
          </p:cNvPr>
          <p:cNvSpPr/>
          <p:nvPr/>
        </p:nvSpPr>
        <p:spPr>
          <a:xfrm>
            <a:off x="3274363" y="2844295"/>
            <a:ext cx="1629402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8BACDB-9CD3-A87F-3266-A6E59C752950}"/>
              </a:ext>
            </a:extLst>
          </p:cNvPr>
          <p:cNvSpPr/>
          <p:nvPr/>
        </p:nvSpPr>
        <p:spPr>
          <a:xfrm>
            <a:off x="4903351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6C09532-8AAA-C74F-0606-D4D9EEA59B1A}"/>
              </a:ext>
            </a:extLst>
          </p:cNvPr>
          <p:cNvSpPr/>
          <p:nvPr/>
        </p:nvSpPr>
        <p:spPr>
          <a:xfrm>
            <a:off x="6106164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31230D-ECA0-10F9-A6D9-D8E6757D9CAC}"/>
              </a:ext>
            </a:extLst>
          </p:cNvPr>
          <p:cNvSpPr/>
          <p:nvPr/>
        </p:nvSpPr>
        <p:spPr>
          <a:xfrm>
            <a:off x="6448235" y="4699855"/>
            <a:ext cx="1070896" cy="76105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DBSP runtime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CCAFA9A-A2F0-C2A1-0210-92070CCE148F}"/>
              </a:ext>
            </a:extLst>
          </p:cNvPr>
          <p:cNvSpPr/>
          <p:nvPr/>
        </p:nvSpPr>
        <p:spPr>
          <a:xfrm>
            <a:off x="6532753" y="2844295"/>
            <a:ext cx="942965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rustc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1362CE06-4C95-DB2A-603D-EBD91744B4C9}"/>
              </a:ext>
            </a:extLst>
          </p:cNvPr>
          <p:cNvSpPr/>
          <p:nvPr/>
        </p:nvSpPr>
        <p:spPr>
          <a:xfrm>
            <a:off x="7474889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607859-43A3-3422-821E-CF051863BF64}"/>
              </a:ext>
            </a:extLst>
          </p:cNvPr>
          <p:cNvSpPr/>
          <p:nvPr/>
        </p:nvSpPr>
        <p:spPr>
          <a:xfrm>
            <a:off x="6468787" y="1755249"/>
            <a:ext cx="1070896" cy="76105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SQL runtime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50DD31-7B0C-A53F-B305-04C1A9E4C113}"/>
              </a:ext>
            </a:extLst>
          </p:cNvPr>
          <p:cNvSpPr/>
          <p:nvPr/>
        </p:nvSpPr>
        <p:spPr>
          <a:xfrm>
            <a:off x="7899432" y="3248908"/>
            <a:ext cx="1070896" cy="686467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exe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5CECDCED-23A6-6BED-D9C2-63BCBC9B4D96}"/>
              </a:ext>
            </a:extLst>
          </p:cNvPr>
          <p:cNvSpPr/>
          <p:nvPr/>
        </p:nvSpPr>
        <p:spPr>
          <a:xfrm>
            <a:off x="6861763" y="2516305"/>
            <a:ext cx="267789" cy="3279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5E879489-F33A-48C3-9E23-DA85C9ADC912}"/>
              </a:ext>
            </a:extLst>
          </p:cNvPr>
          <p:cNvSpPr/>
          <p:nvPr/>
        </p:nvSpPr>
        <p:spPr>
          <a:xfrm>
            <a:off x="6861763" y="4385713"/>
            <a:ext cx="267789" cy="314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04A05D0A-9161-BC67-6AA4-69B002E0B054}"/>
              </a:ext>
            </a:extLst>
          </p:cNvPr>
          <p:cNvSpPr/>
          <p:nvPr/>
        </p:nvSpPr>
        <p:spPr>
          <a:xfrm>
            <a:off x="8248734" y="2730137"/>
            <a:ext cx="372291" cy="5187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8CE9B5-7E9D-5CDA-73AD-A8E5F05E5045}"/>
                  </a:ext>
                </a:extLst>
              </p:cNvPr>
              <p:cNvSpPr txBox="1"/>
              <p:nvPr/>
            </p:nvSpPr>
            <p:spPr>
              <a:xfrm>
                <a:off x="8217512" y="2331639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T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8CE9B5-7E9D-5CDA-73AD-A8E5F05E5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512" y="2331639"/>
                <a:ext cx="434734" cy="369332"/>
              </a:xfrm>
              <a:prstGeom prst="rect">
                <a:avLst/>
              </a:prstGeom>
              <a:blipFill>
                <a:blip r:embed="rId2"/>
                <a:stretch>
                  <a:fillRect t="-8197" r="-1267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D45C3A-C053-7199-DE0D-A0B4BFBEB1F7}"/>
                  </a:ext>
                </a:extLst>
              </p:cNvPr>
              <p:cNvSpPr txBox="1"/>
              <p:nvPr/>
            </p:nvSpPr>
            <p:spPr>
              <a:xfrm>
                <a:off x="8217512" y="4385713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V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D45C3A-C053-7199-DE0D-A0B4BFBE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512" y="4385713"/>
                <a:ext cx="453970" cy="369332"/>
              </a:xfrm>
              <a:prstGeom prst="rect">
                <a:avLst/>
              </a:prstGeom>
              <a:blipFill>
                <a:blip r:embed="rId3"/>
                <a:stretch>
                  <a:fillRect t="-8197" r="-121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Down 41">
            <a:extLst>
              <a:ext uri="{FF2B5EF4-FFF2-40B4-BE49-F238E27FC236}">
                <a16:creationId xmlns:a16="http://schemas.microsoft.com/office/drawing/2014/main" id="{676CF77D-7582-D5C2-1765-C83FCC6A27F2}"/>
              </a:ext>
            </a:extLst>
          </p:cNvPr>
          <p:cNvSpPr/>
          <p:nvPr/>
        </p:nvSpPr>
        <p:spPr>
          <a:xfrm>
            <a:off x="8248734" y="3935375"/>
            <a:ext cx="372291" cy="5187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639BB-4C7F-8F02-0F32-95CB6AF97A68}"/>
              </a:ext>
            </a:extLst>
          </p:cNvPr>
          <p:cNvSpPr txBox="1"/>
          <p:nvPr/>
        </p:nvSpPr>
        <p:spPr>
          <a:xfrm>
            <a:off x="5298562" y="3330531"/>
            <a:ext cx="942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Rust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1CDF3-AF6A-0C04-1D9D-878917B670EC}"/>
              </a:ext>
            </a:extLst>
          </p:cNvPr>
          <p:cNvSpPr txBox="1"/>
          <p:nvPr/>
        </p:nvSpPr>
        <p:spPr>
          <a:xfrm>
            <a:off x="7962563" y="1610315"/>
            <a:ext cx="302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Semantics of SQL (e.g., NULLs)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0878A1-A88B-CDA3-EB33-4C8B10D569AE}"/>
              </a:ext>
            </a:extLst>
          </p:cNvPr>
          <p:cNvCxnSpPr>
            <a:cxnSpLocks/>
            <a:stCxn id="7" idx="1"/>
            <a:endCxn id="33" idx="3"/>
          </p:cNvCxnSpPr>
          <p:nvPr/>
        </p:nvCxnSpPr>
        <p:spPr>
          <a:xfrm flipH="1">
            <a:off x="7539683" y="1794981"/>
            <a:ext cx="422880" cy="3407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BA0409-5271-0209-D6C5-6BBF2FEF5083}"/>
              </a:ext>
            </a:extLst>
          </p:cNvPr>
          <p:cNvSpPr txBox="1"/>
          <p:nvPr/>
        </p:nvSpPr>
        <p:spPr>
          <a:xfrm>
            <a:off x="8092035" y="5048506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Language-independent streaming lib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52C711-D317-D8CC-AD95-A22631FD56C1}"/>
              </a:ext>
            </a:extLst>
          </p:cNvPr>
          <p:cNvCxnSpPr>
            <a:cxnSpLocks/>
            <a:stCxn id="25" idx="1"/>
            <a:endCxn id="30" idx="3"/>
          </p:cNvCxnSpPr>
          <p:nvPr/>
        </p:nvCxnSpPr>
        <p:spPr>
          <a:xfrm flipH="1" flipV="1">
            <a:off x="7519131" y="5080383"/>
            <a:ext cx="572904" cy="1527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C470972-3F11-37E8-9CEA-C993181D855C}"/>
              </a:ext>
            </a:extLst>
          </p:cNvPr>
          <p:cNvSpPr txBox="1"/>
          <p:nvPr/>
        </p:nvSpPr>
        <p:spPr>
          <a:xfrm>
            <a:off x="4908199" y="5975822"/>
            <a:ext cx="312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(rustc is </a:t>
            </a:r>
            <a:r>
              <a:rPr lang="en-US" sz="2800" dirty="0" err="1"/>
              <a:t>sloooooow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5802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C482-EC60-E50B-305C-6C2360DB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workflow: JIT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143F-DA4F-D89D-318D-7AA00ED9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FE312-AF8D-7005-5A5A-CAA4D96DD764}"/>
              </a:ext>
            </a:extLst>
          </p:cNvPr>
          <p:cNvSpPr txBox="1"/>
          <p:nvPr/>
        </p:nvSpPr>
        <p:spPr>
          <a:xfrm>
            <a:off x="1856404" y="3291838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SQL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8A8D026-43C0-CAE9-E2C3-785A0AEA0B2D}"/>
              </a:ext>
            </a:extLst>
          </p:cNvPr>
          <p:cNvSpPr/>
          <p:nvPr/>
        </p:nvSpPr>
        <p:spPr>
          <a:xfrm>
            <a:off x="2849820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AE0833-E5F6-46EC-5F4F-AE26C0B5DE7B}"/>
              </a:ext>
            </a:extLst>
          </p:cNvPr>
          <p:cNvSpPr/>
          <p:nvPr/>
        </p:nvSpPr>
        <p:spPr>
          <a:xfrm>
            <a:off x="3274363" y="2844295"/>
            <a:ext cx="1629402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28BACDB-9CD3-A87F-3266-A6E59C752950}"/>
              </a:ext>
            </a:extLst>
          </p:cNvPr>
          <p:cNvSpPr/>
          <p:nvPr/>
        </p:nvSpPr>
        <p:spPr>
          <a:xfrm>
            <a:off x="4903351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6C09532-8AAA-C74F-0606-D4D9EEA59B1A}"/>
              </a:ext>
            </a:extLst>
          </p:cNvPr>
          <p:cNvSpPr/>
          <p:nvPr/>
        </p:nvSpPr>
        <p:spPr>
          <a:xfrm>
            <a:off x="6259912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31230D-ECA0-10F9-A6D9-D8E6757D9CAC}"/>
              </a:ext>
            </a:extLst>
          </p:cNvPr>
          <p:cNvSpPr/>
          <p:nvPr/>
        </p:nvSpPr>
        <p:spPr>
          <a:xfrm>
            <a:off x="6622535" y="4117229"/>
            <a:ext cx="1070896" cy="76105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DBSP runtime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CCAFA9A-A2F0-C2A1-0210-92070CCE148F}"/>
              </a:ext>
            </a:extLst>
          </p:cNvPr>
          <p:cNvSpPr/>
          <p:nvPr/>
        </p:nvSpPr>
        <p:spPr>
          <a:xfrm>
            <a:off x="6686501" y="3127346"/>
            <a:ext cx="942965" cy="97531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JIT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exec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04A05D0A-9161-BC67-6AA4-69B002E0B054}"/>
              </a:ext>
            </a:extLst>
          </p:cNvPr>
          <p:cNvSpPr/>
          <p:nvPr/>
        </p:nvSpPr>
        <p:spPr>
          <a:xfrm>
            <a:off x="6971837" y="2589576"/>
            <a:ext cx="372291" cy="5187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8CE9B5-7E9D-5CDA-73AD-A8E5F05E5045}"/>
                  </a:ext>
                </a:extLst>
              </p:cNvPr>
              <p:cNvSpPr txBox="1"/>
              <p:nvPr/>
            </p:nvSpPr>
            <p:spPr>
              <a:xfrm>
                <a:off x="6940615" y="2188808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T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8CE9B5-7E9D-5CDA-73AD-A8E5F05E5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615" y="2188808"/>
                <a:ext cx="434734" cy="369332"/>
              </a:xfrm>
              <a:prstGeom prst="rect">
                <a:avLst/>
              </a:prstGeom>
              <a:blipFill>
                <a:blip r:embed="rId2"/>
                <a:stretch>
                  <a:fillRect t="-8197" r="-112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D45C3A-C053-7199-DE0D-A0B4BFBEB1F7}"/>
                  </a:ext>
                </a:extLst>
              </p:cNvPr>
              <p:cNvSpPr txBox="1"/>
              <p:nvPr/>
            </p:nvSpPr>
            <p:spPr>
              <a:xfrm>
                <a:off x="6971837" y="5343190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V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D45C3A-C053-7199-DE0D-A0B4BFBEB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837" y="5343190"/>
                <a:ext cx="453970" cy="369332"/>
              </a:xfrm>
              <a:prstGeom prst="rect">
                <a:avLst/>
              </a:prstGeom>
              <a:blipFill>
                <a:blip r:embed="rId3"/>
                <a:stretch>
                  <a:fillRect t="-10000" r="-108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Down 41">
            <a:extLst>
              <a:ext uri="{FF2B5EF4-FFF2-40B4-BE49-F238E27FC236}">
                <a16:creationId xmlns:a16="http://schemas.microsoft.com/office/drawing/2014/main" id="{676CF77D-7582-D5C2-1765-C83FCC6A27F2}"/>
              </a:ext>
            </a:extLst>
          </p:cNvPr>
          <p:cNvSpPr/>
          <p:nvPr/>
        </p:nvSpPr>
        <p:spPr>
          <a:xfrm>
            <a:off x="7003059" y="4892852"/>
            <a:ext cx="372291" cy="5187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639BB-4C7F-8F02-0F32-95CB6AF97A68}"/>
              </a:ext>
            </a:extLst>
          </p:cNvPr>
          <p:cNvSpPr txBox="1"/>
          <p:nvPr/>
        </p:nvSpPr>
        <p:spPr>
          <a:xfrm>
            <a:off x="5298562" y="3330531"/>
            <a:ext cx="942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JSON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2273DA-FDCF-4220-C575-F60B7AFCA7C5}"/>
              </a:ext>
            </a:extLst>
          </p:cNvPr>
          <p:cNvSpPr txBox="1"/>
          <p:nvPr/>
        </p:nvSpPr>
        <p:spPr>
          <a:xfrm>
            <a:off x="7960650" y="3108347"/>
            <a:ext cx="2374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Written in Rust</a:t>
            </a:r>
          </a:p>
          <a:p>
            <a:r>
              <a:rPr lang="en-US" sz="2800" i="1" dirty="0"/>
              <a:t>using </a:t>
            </a:r>
            <a:r>
              <a:rPr lang="en-US" sz="2800" i="1" dirty="0" err="1">
                <a:hlinkClick r:id="rId4"/>
              </a:rPr>
              <a:t>Cranelift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69841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picture frame&#10;&#10;Description automatically generated with medium confidence">
            <a:extLst>
              <a:ext uri="{FF2B5EF4-FFF2-40B4-BE49-F238E27FC236}">
                <a16:creationId xmlns:a16="http://schemas.microsoft.com/office/drawing/2014/main" id="{CBA93F4D-67DA-4C00-A826-6D69DC590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981198" y="-577098"/>
            <a:ext cx="7079352" cy="7887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4F5C-4340-4D3A-B065-125A5B86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45" y="923925"/>
            <a:ext cx="2588491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C1E40-3AA4-43F6-A029-D08F2910C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364" y="2687781"/>
            <a:ext cx="5624945" cy="3489181"/>
          </a:xfrm>
        </p:spPr>
        <p:txBody>
          <a:bodyPr/>
          <a:lstStyle/>
          <a:p>
            <a:r>
              <a:rPr lang="en-US" b="1" dirty="0"/>
              <a:t>Theory: streaming incremental computations</a:t>
            </a:r>
          </a:p>
          <a:p>
            <a:r>
              <a:rPr lang="en-US" b="1" dirty="0"/>
              <a:t>Practice: SQL streaming implementation using Calcite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132-34BF-46BA-ADFB-886912ED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3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F490-F439-683C-F761-6708A548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hardest about building a compiler?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0D835-C82A-49A1-3595-1193F3C42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  <a:p>
            <a:r>
              <a:rPr lang="en-US" dirty="0"/>
              <a:t>You need many, many, many tests</a:t>
            </a:r>
          </a:p>
          <a:p>
            <a:r>
              <a:rPr lang="en-US" dirty="0"/>
              <a:t>Calcite does not have enough</a:t>
            </a:r>
          </a:p>
          <a:p>
            <a:pPr lvl="1"/>
            <a:r>
              <a:rPr lang="en-US" dirty="0"/>
              <a:t>Many tests do </a:t>
            </a:r>
            <a:r>
              <a:rPr lang="en-US"/>
              <a:t>not cover corner cases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B6394-67C1-4F3F-D7C2-E2552070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 descr="A person doing push ups on a beach&#10;&#10;Description automatically generated">
            <a:extLst>
              <a:ext uri="{FF2B5EF4-FFF2-40B4-BE49-F238E27FC236}">
                <a16:creationId xmlns:a16="http://schemas.microsoft.com/office/drawing/2014/main" id="{68176918-DF86-2130-B416-8DE289B42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94" y="1825625"/>
            <a:ext cx="3079289" cy="19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2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F8EE-4C81-7549-0728-8DA9DF59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Logic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D72ED-4925-1032-E2EB-7DCF27C4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960"/>
            <a:ext cx="10515600" cy="51859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sqlite, public domain</a:t>
            </a:r>
            <a:br>
              <a:rPr lang="en-US" dirty="0"/>
            </a:br>
            <a:r>
              <a:rPr lang="en-US" dirty="0">
                <a:hlinkClick r:id="rId2"/>
              </a:rPr>
              <a:t>https://www.sqlite.org/sqllogictest/doc/trunk/about.wiki</a:t>
            </a:r>
            <a:r>
              <a:rPr lang="en-US" dirty="0"/>
              <a:t> </a:t>
            </a:r>
          </a:p>
          <a:p>
            <a:r>
              <a:rPr lang="en-US" dirty="0"/>
              <a:t>5-7M+ tests</a:t>
            </a:r>
          </a:p>
          <a:p>
            <a:r>
              <a:rPr lang="en-US" dirty="0"/>
              <a:t>No corner cases; only INTEGER, STRING, and DOUBLE</a:t>
            </a:r>
          </a:p>
          <a:p>
            <a:r>
              <a:rPr lang="en-US" dirty="0"/>
              <a:t>We use a real database for DDL &amp; DML</a:t>
            </a:r>
          </a:p>
          <a:p>
            <a:pPr lvl="1"/>
            <a:r>
              <a:rPr lang="en-US" dirty="0"/>
              <a:t>Used Postgres and HSQLDB</a:t>
            </a:r>
          </a:p>
          <a:p>
            <a:r>
              <a:rPr lang="en-US" dirty="0"/>
              <a:t>We only compile and test the queries (not the statements)</a:t>
            </a:r>
          </a:p>
          <a:p>
            <a:r>
              <a:rPr lang="en-US" dirty="0"/>
              <a:t>Takes several weeks to run all tests using DBSP</a:t>
            </a:r>
          </a:p>
          <a:p>
            <a:pPr lvl="1"/>
            <a:r>
              <a:rPr lang="en-US" dirty="0"/>
              <a:t>Most of the time is spent in Rust compilation</a:t>
            </a:r>
          </a:p>
          <a:p>
            <a:r>
              <a:rPr lang="en-US" dirty="0"/>
              <a:t>Factored out into a separate Java project</a:t>
            </a:r>
            <a:br>
              <a:rPr lang="en-US" dirty="0"/>
            </a:br>
            <a:r>
              <a:rPr lang="en-US" dirty="0">
                <a:hlinkClick r:id="rId3"/>
              </a:rPr>
              <a:t>https://github.com/hydromatic/sql-logic-test</a:t>
            </a:r>
            <a:endParaRPr lang="en-US" dirty="0"/>
          </a:p>
          <a:p>
            <a:r>
              <a:rPr lang="en-US" dirty="0"/>
              <a:t>Contributed to Calcite</a:t>
            </a:r>
          </a:p>
          <a:p>
            <a:pPr lvl="1"/>
            <a:r>
              <a:rPr lang="en-US" dirty="0"/>
              <a:t>Takes a few hours to run all tests on Calcite</a:t>
            </a:r>
          </a:p>
          <a:p>
            <a:pPr lvl="1"/>
            <a:r>
              <a:rPr lang="en-US" dirty="0"/>
              <a:t>Finds many bugs, most still open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E588-10F6-BCB6-2FB9-B11F553B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73F0-76BF-416D-A1B7-8EA1E4413509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 descr="A blue logo with a feather&#10;&#10;Description automatically generated with low confidence">
            <a:extLst>
              <a:ext uri="{FF2B5EF4-FFF2-40B4-BE49-F238E27FC236}">
                <a16:creationId xmlns:a16="http://schemas.microsoft.com/office/drawing/2014/main" id="{177D281F-DEAD-DE18-BC98-1886C7CA2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58" y="321659"/>
            <a:ext cx="1790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73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8C48-1FA2-A5E5-A5B7-936F98BB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Postgres test suite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9CC7A-ABF0-A316-34E8-CE19FE84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89" y="1825625"/>
            <a:ext cx="11798187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https://github.com/postgres/postgres/blob/master/src/test/regress/expected</a:t>
            </a:r>
            <a:endParaRPr lang="en-US" dirty="0"/>
          </a:p>
          <a:p>
            <a:r>
              <a:rPr lang="en-US" dirty="0"/>
              <a:t>Input-output pairs</a:t>
            </a:r>
          </a:p>
          <a:p>
            <a:r>
              <a:rPr lang="en-US" dirty="0"/>
              <a:t>~240 test files in source</a:t>
            </a:r>
          </a:p>
          <a:p>
            <a:r>
              <a:rPr lang="en-US" dirty="0"/>
              <a:t>Not 100% compatible with Calcite SQL dialect</a:t>
            </a:r>
          </a:p>
          <a:p>
            <a:r>
              <a:rPr lang="en-US" dirty="0"/>
              <a:t>Require manual translation for each test case</a:t>
            </a:r>
          </a:p>
          <a:p>
            <a:pPr lvl="1"/>
            <a:r>
              <a:rPr lang="en-US" dirty="0"/>
              <a:t>Found lots of bugs in Calcite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1BDF7-00AC-AE09-B0AA-ED465F04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D73F0-76BF-416D-A1B7-8EA1E4413509}" type="slidenum">
              <a:rPr lang="en-US" smtClean="0"/>
              <a:t>42</a:t>
            </a:fld>
            <a:endParaRPr lang="en-US" dirty="0"/>
          </a:p>
        </p:txBody>
      </p:sp>
      <p:pic>
        <p:nvPicPr>
          <p:cNvPr id="6" name="Picture 5" descr="A blue and white elephant&#10;&#10;Description automatically generated with low confidence">
            <a:extLst>
              <a:ext uri="{FF2B5EF4-FFF2-40B4-BE49-F238E27FC236}">
                <a16:creationId xmlns:a16="http://schemas.microsoft.com/office/drawing/2014/main" id="{03526CCB-A67E-3E9E-40C6-673D0AD25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08" y="2855228"/>
            <a:ext cx="1524616" cy="15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46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DFF0-6225-E02F-70B6-5EE994D4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lots of tests quickly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D5A91-FA1E-30C6-4E1B-1AAD60C7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22BA66-991A-1ED0-AFE9-B95FE3B1D73F}"/>
              </a:ext>
            </a:extLst>
          </p:cNvPr>
          <p:cNvSpPr/>
          <p:nvPr/>
        </p:nvSpPr>
        <p:spPr>
          <a:xfrm>
            <a:off x="1332283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Calcite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SQL parser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(DDL)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12227D-8B60-3A05-6C5E-BFA1D3B9BA96}"/>
              </a:ext>
            </a:extLst>
          </p:cNvPr>
          <p:cNvSpPr/>
          <p:nvPr/>
        </p:nvSpPr>
        <p:spPr>
          <a:xfrm>
            <a:off x="4561219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SqlToRel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7E03D3-2763-EFAD-576F-83F7CD69EAD5}"/>
              </a:ext>
            </a:extLst>
          </p:cNvPr>
          <p:cNvSpPr/>
          <p:nvPr/>
        </p:nvSpPr>
        <p:spPr>
          <a:xfrm>
            <a:off x="7843548" y="2844295"/>
            <a:ext cx="1312818" cy="15414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Optimize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D3A903-EDC7-7DDC-D648-0A9AB80EAC0F}"/>
              </a:ext>
            </a:extLst>
          </p:cNvPr>
          <p:cNvSpPr txBox="1"/>
          <p:nvPr/>
        </p:nvSpPr>
        <p:spPr>
          <a:xfrm>
            <a:off x="6531" y="3291840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SQL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18DC4D2-34DA-E9FD-520B-F8BCA1C85FFF}"/>
              </a:ext>
            </a:extLst>
          </p:cNvPr>
          <p:cNvSpPr/>
          <p:nvPr/>
        </p:nvSpPr>
        <p:spPr>
          <a:xfrm>
            <a:off x="907740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F2B55C5-9520-0039-1278-E0BC67709684}"/>
              </a:ext>
            </a:extLst>
          </p:cNvPr>
          <p:cNvSpPr/>
          <p:nvPr/>
        </p:nvSpPr>
        <p:spPr>
          <a:xfrm>
            <a:off x="2645101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6B462C6-FEFF-1097-84BB-1B4348DC9886}"/>
              </a:ext>
            </a:extLst>
          </p:cNvPr>
          <p:cNvSpPr/>
          <p:nvPr/>
        </p:nvSpPr>
        <p:spPr>
          <a:xfrm>
            <a:off x="5874165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F24DAFF-FC9E-C9C4-DB9B-6611A08EEDF8}"/>
              </a:ext>
            </a:extLst>
          </p:cNvPr>
          <p:cNvSpPr/>
          <p:nvPr/>
        </p:nvSpPr>
        <p:spPr>
          <a:xfrm>
            <a:off x="9156366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EFC3E11-C8C3-A21D-0EA5-7257D1977D71}"/>
              </a:ext>
            </a:extLst>
          </p:cNvPr>
          <p:cNvSpPr/>
          <p:nvPr/>
        </p:nvSpPr>
        <p:spPr>
          <a:xfrm>
            <a:off x="3413146" y="3964295"/>
            <a:ext cx="475274" cy="42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5F27FAA-D27E-3606-3933-CE79E16C50BD}"/>
              </a:ext>
            </a:extLst>
          </p:cNvPr>
          <p:cNvSpPr/>
          <p:nvPr/>
        </p:nvSpPr>
        <p:spPr>
          <a:xfrm>
            <a:off x="6622360" y="3964295"/>
            <a:ext cx="475274" cy="42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AEA2434-433C-67D5-3A0F-B78AE49DEBA3}"/>
              </a:ext>
            </a:extLst>
          </p:cNvPr>
          <p:cNvSpPr/>
          <p:nvPr/>
        </p:nvSpPr>
        <p:spPr>
          <a:xfrm>
            <a:off x="9904689" y="3964295"/>
            <a:ext cx="475274" cy="42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FEBA14E-F2EE-FAD1-A3DF-E9E97DCEB57B}"/>
              </a:ext>
            </a:extLst>
          </p:cNvPr>
          <p:cNvSpPr/>
          <p:nvPr/>
        </p:nvSpPr>
        <p:spPr>
          <a:xfrm>
            <a:off x="4136420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1357014-2CD5-81DC-58ED-ADB408DEB132}"/>
              </a:ext>
            </a:extLst>
          </p:cNvPr>
          <p:cNvSpPr/>
          <p:nvPr/>
        </p:nvSpPr>
        <p:spPr>
          <a:xfrm>
            <a:off x="7391834" y="3425593"/>
            <a:ext cx="424543" cy="378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18D836-5045-AF48-8DA4-46D4EF166224}"/>
              </a:ext>
            </a:extLst>
          </p:cNvPr>
          <p:cNvSpPr/>
          <p:nvPr/>
        </p:nvSpPr>
        <p:spPr>
          <a:xfrm>
            <a:off x="3096815" y="3281224"/>
            <a:ext cx="1016496" cy="65694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SqlNode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6FDCD5-2748-0621-8F8E-AE33002CBFB4}"/>
              </a:ext>
            </a:extLst>
          </p:cNvPr>
          <p:cNvSpPr/>
          <p:nvPr/>
        </p:nvSpPr>
        <p:spPr>
          <a:xfrm>
            <a:off x="6349153" y="3291840"/>
            <a:ext cx="1016496" cy="65694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DE045F-933E-E179-8E9E-AE91EA175FEB}"/>
              </a:ext>
            </a:extLst>
          </p:cNvPr>
          <p:cNvSpPr/>
          <p:nvPr/>
        </p:nvSpPr>
        <p:spPr>
          <a:xfrm>
            <a:off x="9580909" y="3291840"/>
            <a:ext cx="1016496" cy="65694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RelNode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372960-5308-F05F-5FDB-9E31E40651FF}"/>
              </a:ext>
            </a:extLst>
          </p:cNvPr>
          <p:cNvSpPr txBox="1"/>
          <p:nvPr/>
        </p:nvSpPr>
        <p:spPr>
          <a:xfrm>
            <a:off x="2857372" y="4412572"/>
            <a:ext cx="1584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ParserTests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26C109-2FA6-CF89-6BEA-D29AD92FC9AA}"/>
              </a:ext>
            </a:extLst>
          </p:cNvPr>
          <p:cNvSpPr txBox="1"/>
          <p:nvPr/>
        </p:nvSpPr>
        <p:spPr>
          <a:xfrm>
            <a:off x="5918447" y="4412572"/>
            <a:ext cx="193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OperatorTests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A590C6-3202-05AD-5FA6-B446A8F08561}"/>
              </a:ext>
            </a:extLst>
          </p:cNvPr>
          <p:cNvSpPr txBox="1"/>
          <p:nvPr/>
        </p:nvSpPr>
        <p:spPr>
          <a:xfrm>
            <a:off x="9145806" y="4412572"/>
            <a:ext cx="176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PlannerTests</a:t>
            </a:r>
            <a:endParaRPr lang="en-US" sz="2400" dirty="0"/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933B64F6-4E35-5C5B-AF09-84434BAD606C}"/>
              </a:ext>
            </a:extLst>
          </p:cNvPr>
          <p:cNvSpPr/>
          <p:nvPr/>
        </p:nvSpPr>
        <p:spPr>
          <a:xfrm flipH="1">
            <a:off x="3695696" y="2395860"/>
            <a:ext cx="3043863" cy="870012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61409C7D-5F3F-0C7B-86E3-052B0FAA9A90}"/>
              </a:ext>
            </a:extLst>
          </p:cNvPr>
          <p:cNvSpPr/>
          <p:nvPr/>
        </p:nvSpPr>
        <p:spPr>
          <a:xfrm flipH="1">
            <a:off x="6857401" y="2413784"/>
            <a:ext cx="3043863" cy="870012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E173CA1C-5100-6D7D-3730-9B2563993A8C}"/>
              </a:ext>
            </a:extLst>
          </p:cNvPr>
          <p:cNvSpPr/>
          <p:nvPr/>
        </p:nvSpPr>
        <p:spPr>
          <a:xfrm flipH="1">
            <a:off x="559297" y="2395860"/>
            <a:ext cx="3043863" cy="870012"/>
          </a:xfrm>
          <a:prstGeom prst="curved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F98765-7D3E-6288-67FE-0F1FF4D1EBED}"/>
              </a:ext>
            </a:extLst>
          </p:cNvPr>
          <p:cNvSpPr txBox="1"/>
          <p:nvPr/>
        </p:nvSpPr>
        <p:spPr>
          <a:xfrm>
            <a:off x="1842317" y="1946668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toSql</a:t>
            </a:r>
            <a:r>
              <a:rPr lang="en-US" dirty="0"/>
              <a:t>()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DB98C2-BE4E-0446-D602-237CED26BA54}"/>
              </a:ext>
            </a:extLst>
          </p:cNvPr>
          <p:cNvSpPr txBox="1"/>
          <p:nvPr/>
        </p:nvSpPr>
        <p:spPr>
          <a:xfrm>
            <a:off x="4807459" y="1946668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RelToSql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5A364D-67B1-0450-47F3-D5ED0727FDFC}"/>
              </a:ext>
            </a:extLst>
          </p:cNvPr>
          <p:cNvSpPr txBox="1"/>
          <p:nvPr/>
        </p:nvSpPr>
        <p:spPr>
          <a:xfrm>
            <a:off x="1120011" y="5354791"/>
            <a:ext cx="180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 bugs found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F95D6B-7D5E-30F8-8325-6F48559A81FD}"/>
              </a:ext>
            </a:extLst>
          </p:cNvPr>
          <p:cNvSpPr txBox="1"/>
          <p:nvPr/>
        </p:nvSpPr>
        <p:spPr>
          <a:xfrm>
            <a:off x="4296001" y="5354791"/>
            <a:ext cx="2180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 50 bugs found</a:t>
            </a:r>
          </a:p>
          <a:p>
            <a:r>
              <a:rPr lang="en-US" sz="2400" dirty="0"/>
              <a:t>(not all filed)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4D908A-8F8B-3C94-3129-6E48B1EBB0B0}"/>
              </a:ext>
            </a:extLst>
          </p:cNvPr>
          <p:cNvSpPr txBox="1"/>
          <p:nvPr/>
        </p:nvSpPr>
        <p:spPr>
          <a:xfrm>
            <a:off x="7604105" y="5354791"/>
            <a:ext cx="218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 10 bugs found</a:t>
            </a:r>
          </a:p>
        </p:txBody>
      </p:sp>
    </p:spTree>
    <p:extLst>
      <p:ext uri="{BB962C8B-B14F-4D97-AF65-F5344CB8AC3E}">
        <p14:creationId xmlns:p14="http://schemas.microsoft.com/office/powerpoint/2010/main" val="5192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/>
      <p:bldP spid="31" grpId="0"/>
      <p:bldP spid="33" grpId="0"/>
      <p:bldP spid="34" grpId="0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34E8-1DE2-3948-B390-E19E8C2B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3BE9-1C34-7076-3E93-000BD3E4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27" y="1409868"/>
            <a:ext cx="11212946" cy="524493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Streaming systems run forever</a:t>
            </a:r>
          </a:p>
          <a:p>
            <a:r>
              <a:rPr lang="en-US" dirty="0"/>
              <a:t>A table is the integral of a stream</a:t>
            </a:r>
          </a:p>
          <a:p>
            <a:r>
              <a:rPr lang="en-US" dirty="0"/>
              <a:t>A transaction is the delta of a database</a:t>
            </a:r>
          </a:p>
          <a:p>
            <a:endParaRPr lang="en-US" dirty="0"/>
          </a:p>
          <a:p>
            <a:r>
              <a:rPr lang="en-US" dirty="0"/>
              <a:t>The right definition of IVM: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computing changes to views given changes to tables</a:t>
            </a:r>
          </a:p>
          <a:p>
            <a:r>
              <a:rPr lang="en-US" dirty="0"/>
              <a:t>IVM systems are streaming systems</a:t>
            </a:r>
          </a:p>
          <a:p>
            <a:r>
              <a:rPr lang="en-US" dirty="0"/>
              <a:t>Almost any query has an efficient incremental implementation</a:t>
            </a:r>
          </a:p>
          <a:p>
            <a:pPr lvl="1"/>
            <a:r>
              <a:rPr lang="en-US" dirty="0"/>
              <a:t>The algorithm to </a:t>
            </a:r>
            <a:r>
              <a:rPr lang="en-US" dirty="0" err="1"/>
              <a:t>incrementalize</a:t>
            </a:r>
            <a:r>
              <a:rPr lang="en-US" dirty="0"/>
              <a:t> a given query is plan trivial:</a:t>
            </a:r>
          </a:p>
          <a:p>
            <a:pPr lvl="1"/>
            <a:r>
              <a:rPr lang="en-US" dirty="0"/>
              <a:t>Just incrementalize each primitive operator in the query</a:t>
            </a:r>
          </a:p>
          <a:p>
            <a:pPr lvl="1"/>
            <a:r>
              <a:rPr lang="en-US" dirty="0"/>
              <a:t>(Recursive queries get a bit more </a:t>
            </a:r>
            <a:r>
              <a:rPr lang="en-US"/>
              <a:t>complicated.)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built all this stuff as O/S</a:t>
            </a:r>
          </a:p>
          <a:p>
            <a:r>
              <a:rPr lang="en-US" dirty="0"/>
              <a:t>If you have a streaming or IVM problem, consider trying DBSP/Feldera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CE18C-50F2-C07B-251B-3405603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 descr="A picture containing grass, water, outdoor, plant&#10;&#10;Description automatically generated">
            <a:extLst>
              <a:ext uri="{FF2B5EF4-FFF2-40B4-BE49-F238E27FC236}">
                <a16:creationId xmlns:a16="http://schemas.microsoft.com/office/drawing/2014/main" id="{72CF9228-EDE1-0AE3-F023-D8696A276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50" y="1365572"/>
            <a:ext cx="3174636" cy="42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 descr="A picture containing box, brick, wooden, building material&#10;&#10;Description automatically generated">
            <a:extLst>
              <a:ext uri="{FF2B5EF4-FFF2-40B4-BE49-F238E27FC236}">
                <a16:creationId xmlns:a16="http://schemas.microsoft.com/office/drawing/2014/main" id="{D462D430-E832-9070-1CB4-E26272AA8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5" r="22237" b="3454"/>
          <a:stretch/>
        </p:blipFill>
        <p:spPr>
          <a:xfrm>
            <a:off x="3278911" y="433717"/>
            <a:ext cx="5615708" cy="58793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9739E-CB7C-403C-3A50-315E1850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09323-4A0C-CED6-AFC1-D9079E4333E4}"/>
              </a:ext>
            </a:extLst>
          </p:cNvPr>
          <p:cNvSpPr/>
          <p:nvPr/>
        </p:nvSpPr>
        <p:spPr>
          <a:xfrm>
            <a:off x="2944558" y="2020343"/>
            <a:ext cx="3142207" cy="3154710"/>
          </a:xfrm>
          <a:prstGeom prst="rect">
            <a:avLst/>
          </a:prstGeom>
          <a:noFill/>
          <a:scene3d>
            <a:camera prst="isometricLeftDown">
              <a:rot lat="1500001" lon="2700000" rev="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4592A7-4C23-6F36-2A17-0036AC91621C}"/>
              </a:ext>
            </a:extLst>
          </p:cNvPr>
          <p:cNvSpPr/>
          <p:nvPr/>
        </p:nvSpPr>
        <p:spPr>
          <a:xfrm>
            <a:off x="5044284" y="2145118"/>
            <a:ext cx="4456669" cy="3154710"/>
          </a:xfrm>
          <a:prstGeom prst="rect">
            <a:avLst/>
          </a:prstGeom>
          <a:noFill/>
          <a:scene3d>
            <a:camera prst="orthographicFront">
              <a:rot lat="21042452" lon="3886768" rev="52518"/>
            </a:camera>
            <a:lightRig rig="threePt" dir="t"/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CAA2E3-624E-E29B-90D9-06B986B66B5E}"/>
              </a:ext>
            </a:extLst>
          </p:cNvPr>
          <p:cNvSpPr/>
          <p:nvPr/>
        </p:nvSpPr>
        <p:spPr>
          <a:xfrm>
            <a:off x="5044284" y="2163591"/>
            <a:ext cx="4456669" cy="3154710"/>
          </a:xfrm>
          <a:prstGeom prst="rect">
            <a:avLst/>
          </a:prstGeom>
          <a:noFill/>
          <a:scene3d>
            <a:camera prst="orthographicFront">
              <a:rot lat="21042452" lon="3886768" rev="52518"/>
            </a:camera>
            <a:lightRig rig="threePt" dir="t"/>
          </a:scene3d>
          <a:sp3d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F25493-BB5F-C0FE-AED6-C9F015600BB4}"/>
              </a:ext>
            </a:extLst>
          </p:cNvPr>
          <p:cNvSpPr/>
          <p:nvPr/>
        </p:nvSpPr>
        <p:spPr>
          <a:xfrm>
            <a:off x="3278911" y="797381"/>
            <a:ext cx="5316966" cy="1446550"/>
          </a:xfrm>
          <a:prstGeom prst="rect">
            <a:avLst/>
          </a:prstGeom>
          <a:noFill/>
          <a:scene3d>
            <a:camera prst="isometricOffAxis1Top">
              <a:rot lat="18075715" lon="18392745" rev="3758552"/>
            </a:camera>
            <a:lightRig rig="threePt" dir="t"/>
          </a:scene3d>
          <a:sp3d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stream</a:t>
            </a:r>
          </a:p>
        </p:txBody>
      </p:sp>
    </p:spTree>
    <p:extLst>
      <p:ext uri="{BB962C8B-B14F-4D97-AF65-F5344CB8AC3E}">
        <p14:creationId xmlns:p14="http://schemas.microsoft.com/office/powerpoint/2010/main" val="22080462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3DEF-4A68-48E1-8310-7143BA42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CC54B-E395-42D5-86D1-E4F8E39F1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57D38-F0B8-4B27-928E-592F054E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81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14DDE7-1585-4C0D-AD4A-818F8B26F68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 addition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14DDE7-1585-4C0D-AD4A-818F8B26F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466B4-4B59-4E95-991F-A45AA24C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396081AE-C116-4E39-9E51-9BF04B8019E7}"/>
              </a:ext>
            </a:extLst>
          </p:cNvPr>
          <p:cNvGraphicFramePr>
            <a:graphicFrameLocks noGrp="1"/>
          </p:cNvGraphicFramePr>
          <p:nvPr/>
        </p:nvGraphicFramePr>
        <p:xfrm>
          <a:off x="1817470" y="2426570"/>
          <a:ext cx="178097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7E79153F-B0F4-4297-BDCF-F3459DA59C12}"/>
              </a:ext>
            </a:extLst>
          </p:cNvPr>
          <p:cNvGraphicFramePr>
            <a:graphicFrameLocks noGrp="1"/>
          </p:cNvGraphicFramePr>
          <p:nvPr/>
        </p:nvGraphicFramePr>
        <p:xfrm>
          <a:off x="4651384" y="2413156"/>
          <a:ext cx="178097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Dan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3276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009C08-69B1-4639-B9DF-EC4AF776DF6C}"/>
              </a:ext>
            </a:extLst>
          </p:cNvPr>
          <p:cNvSpPr txBox="1"/>
          <p:nvPr/>
        </p:nvSpPr>
        <p:spPr>
          <a:xfrm>
            <a:off x="3922487" y="2910461"/>
            <a:ext cx="639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C0C4F-8E47-4330-A1C1-B8265DE36453}"/>
              </a:ext>
            </a:extLst>
          </p:cNvPr>
          <p:cNvSpPr txBox="1"/>
          <p:nvPr/>
        </p:nvSpPr>
        <p:spPr>
          <a:xfrm>
            <a:off x="6733911" y="2869357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25AE10-C39F-4033-80E9-559951F27804}"/>
              </a:ext>
            </a:extLst>
          </p:cNvPr>
          <p:cNvGraphicFramePr>
            <a:graphicFrameLocks noGrp="1"/>
          </p:cNvGraphicFramePr>
          <p:nvPr/>
        </p:nvGraphicFramePr>
        <p:xfrm>
          <a:off x="7326397" y="2339677"/>
          <a:ext cx="178097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Dan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320875-C1D5-49D4-AFBA-062269BE6EB9}"/>
              </a:ext>
            </a:extLst>
          </p:cNvPr>
          <p:cNvCxnSpPr>
            <a:cxnSpLocks/>
          </p:cNvCxnSpPr>
          <p:nvPr/>
        </p:nvCxnSpPr>
        <p:spPr>
          <a:xfrm>
            <a:off x="3598449" y="2984066"/>
            <a:ext cx="105293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DB2712-D923-4E55-B143-87ED08B54561}"/>
              </a:ext>
            </a:extLst>
          </p:cNvPr>
          <p:cNvCxnSpPr>
            <a:cxnSpLocks/>
          </p:cNvCxnSpPr>
          <p:nvPr/>
        </p:nvCxnSpPr>
        <p:spPr>
          <a:xfrm flipV="1">
            <a:off x="3598449" y="3679902"/>
            <a:ext cx="1052935" cy="3891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687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9C8C-9DA6-4D4A-8E71-C4EBE838EC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2729" y="365125"/>
                <a:ext cx="11546542" cy="1325563"/>
              </a:xfrm>
            </p:spPr>
            <p:txBody>
              <a:bodyPr/>
              <a:lstStyle/>
              <a:p>
                <a:r>
                  <a:rPr lang="en-US" dirty="0"/>
                  <a:t>Linear operators: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4A9C8C-9DA6-4D4A-8E71-C4EBE838E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2729" y="365125"/>
                <a:ext cx="11546542" cy="1325563"/>
              </a:xfrm>
              <a:blipFill>
                <a:blip r:embed="rId3"/>
                <a:stretch>
                  <a:fillRect l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78424"/>
                <a:ext cx="10515600" cy="45430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 linear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Why is this better?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Optimized: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 speedup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657E4-8E4C-41B4-8648-739DCC6B0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78424"/>
                <a:ext cx="10515600" cy="4543051"/>
              </a:xfrm>
              <a:blipFill>
                <a:blip r:embed="rId4"/>
                <a:stretch>
                  <a:fillRect l="-1043" t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5F44-9EBC-4870-AB86-9DEF650E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729320-4CA4-475E-866A-352EADA1EFA2}"/>
                  </a:ext>
                </a:extLst>
              </p:cNvPr>
              <p:cNvSpPr/>
              <p:nvPr/>
            </p:nvSpPr>
            <p:spPr>
              <a:xfrm>
                <a:off x="6304091" y="3624562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729320-4CA4-475E-866A-352EADA1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091" y="3624562"/>
                <a:ext cx="512233" cy="370932"/>
              </a:xfrm>
              <a:prstGeom prst="rect">
                <a:avLst/>
              </a:prstGeom>
              <a:blipFill>
                <a:blip r:embed="rId5"/>
                <a:stretch>
                  <a:fillRect b="-615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3C50889-E60F-45AE-9225-2D0288FC0199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>
            <a:off x="5964802" y="3810027"/>
            <a:ext cx="33928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6">
            <a:extLst>
              <a:ext uri="{FF2B5EF4-FFF2-40B4-BE49-F238E27FC236}">
                <a16:creationId xmlns:a16="http://schemas.microsoft.com/office/drawing/2014/main" id="{47342A7E-F311-4142-9B6E-3E9ED5BED189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6816324" y="3810028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D3097D6-8DF2-476B-B2FA-3FB70D496E1F}"/>
              </a:ext>
            </a:extLst>
          </p:cNvPr>
          <p:cNvSpPr/>
          <p:nvPr/>
        </p:nvSpPr>
        <p:spPr>
          <a:xfrm>
            <a:off x="7146060" y="3624562"/>
            <a:ext cx="665098" cy="3725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D</a:t>
            </a:r>
            <a:endParaRPr lang="en-US" i="1" baseline="300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1C67B6-FAB2-4799-A459-5E0402B8BD70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7811158" y="3809227"/>
            <a:ext cx="306879" cy="1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098C6D-6C78-4F77-8DA7-CE81D088BC6E}"/>
                  </a:ext>
                </a:extLst>
              </p:cNvPr>
              <p:cNvSpPr/>
              <p:nvPr/>
            </p:nvSpPr>
            <p:spPr>
              <a:xfrm>
                <a:off x="5452569" y="3624561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098C6D-6C78-4F77-8DA7-CE81D088BC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69" y="3624561"/>
                <a:ext cx="512233" cy="370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92B53DB-B626-4B9E-B7BC-D9F794FB6AC9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072820" y="3810027"/>
            <a:ext cx="37974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6C7197A-9001-42D1-B1FF-4783E6492A34}"/>
              </a:ext>
            </a:extLst>
          </p:cNvPr>
          <p:cNvSpPr/>
          <p:nvPr/>
        </p:nvSpPr>
        <p:spPr>
          <a:xfrm>
            <a:off x="5298141" y="3384219"/>
            <a:ext cx="2588559" cy="7423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E222F6C-C920-4157-98A8-D4D3119B2726}"/>
              </a:ext>
            </a:extLst>
          </p:cNvPr>
          <p:cNvGrpSpPr/>
          <p:nvPr/>
        </p:nvGrpSpPr>
        <p:grpSpPr>
          <a:xfrm>
            <a:off x="2827688" y="3570705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69E4CA4-BDF1-4918-B24D-4820C86EBB6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D69E4CA4-BDF1-4918-B24D-4820C86EBB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006B58-0FA8-4C61-A8DB-78C015DBE379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8006B58-0FA8-4C61-A8DB-78C015DBE3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FF7A327-7B56-4FF7-B87A-5589E840DC41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FF7A327-7B56-4FF7-B87A-5589E840DC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38213F-43C1-4F7E-9AD1-10FBBD205754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D38213F-43C1-4F7E-9AD1-10FBBD205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CD5712-B8E8-46A5-B1D1-DF965105086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818B646-A891-4C96-8758-47F602DE1F9C}"/>
              </a:ext>
            </a:extLst>
          </p:cNvPr>
          <p:cNvGrpSpPr/>
          <p:nvPr/>
        </p:nvGrpSpPr>
        <p:grpSpPr>
          <a:xfrm>
            <a:off x="8175303" y="362991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904465-25CA-4B2B-8CD2-2E5BFE7F0B8B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87904465-25CA-4B2B-8CD2-2E5BFE7F0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9A6847-A56F-41AF-AFCD-670B0E30FA42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69A6847-A56F-41AF-AFCD-670B0E30F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51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7A73D5-859C-4FA9-A961-E26907A1527E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17A73D5-859C-4FA9-A961-E26907A152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1C8B8-2F61-4E3B-B7E8-21ADF408C19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8E1C8B8-2F61-4E3B-B7E8-21ADF408C1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A3AD96-377C-403E-8AA1-52C17148CCC2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D0B9B6-CB6B-45AD-B353-38A3A69413F6}"/>
              </a:ext>
            </a:extLst>
          </p:cNvPr>
          <p:cNvCxnSpPr>
            <a:cxnSpLocks/>
          </p:cNvCxnSpPr>
          <p:nvPr/>
        </p:nvCxnSpPr>
        <p:spPr>
          <a:xfrm>
            <a:off x="6096000" y="3874516"/>
            <a:ext cx="11321" cy="43747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2228D39-CD37-4CA4-8764-8702F6870DFE}"/>
              </a:ext>
            </a:extLst>
          </p:cNvPr>
          <p:cNvGrpSpPr/>
          <p:nvPr/>
        </p:nvGrpSpPr>
        <p:grpSpPr>
          <a:xfrm>
            <a:off x="5320243" y="4311988"/>
            <a:ext cx="3084455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52A105-F5FB-477F-9053-A0D907D69C8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E52A105-F5FB-477F-9053-A0D907D69C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0175D4-3C78-40A7-9E48-DE26C191DEA8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70175D4-3C78-40A7-9E48-DE26C191D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AD3B34D-539B-41FB-9292-421145FBAB57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AD3B34D-539B-41FB-9292-421145FBA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FE40F0-C27D-4A1D-A365-C8254BFE8E83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3FE40F0-C27D-4A1D-A365-C8254BFE8E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15765F-EDBD-4EC9-AFB9-69A814873188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745ECD-42FD-48DC-A6C1-5686290FA478}"/>
              </a:ext>
            </a:extLst>
          </p:cNvPr>
          <p:cNvGrpSpPr/>
          <p:nvPr/>
        </p:nvGrpSpPr>
        <p:grpSpPr>
          <a:xfrm>
            <a:off x="3134967" y="5182794"/>
            <a:ext cx="2317602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4C2D27-5303-46B7-8612-3FC40EE94EC0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B4C2D27-5303-46B7-8612-3FC40EE94E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325A938-72EA-4F34-885B-7FF1FD3FA3D5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325A938-72EA-4F34-885B-7FF1FD3FA3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F08B2E-4266-4548-8ABA-32A0B010BA8D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E4F08B2E-4266-4548-8ABA-32A0B010B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4871284-83D6-4D42-8711-E9F27B4F5C9E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4871284-83D6-4D42-8711-E9F27B4F5C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5742B04-8CFF-43C7-A49F-B700AE0B2CCF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C7DBE6-A290-4174-889F-07DAC301A021}"/>
              </a:ext>
            </a:extLst>
          </p:cNvPr>
          <p:cNvGrpSpPr/>
          <p:nvPr/>
        </p:nvGrpSpPr>
        <p:grpSpPr>
          <a:xfrm>
            <a:off x="8218830" y="5182794"/>
            <a:ext cx="2313401" cy="369332"/>
            <a:chOff x="2558005" y="365125"/>
            <a:chExt cx="1967695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5E4445D-F64F-417B-A22A-B03734065BB8}"/>
                    </a:ext>
                  </a:extLst>
                </p:cNvPr>
                <p:cNvSpPr txBox="1"/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25E4445D-F64F-417B-A22A-B03734065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005" y="365125"/>
                  <a:ext cx="393539" cy="369332"/>
                </a:xfrm>
                <a:prstGeom prst="rect">
                  <a:avLst/>
                </a:prstGeom>
                <a:blipFill>
                  <a:blip r:embed="rId23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6DDEA-D5A7-430E-9CD2-7CB4F2F709EE}"/>
                    </a:ext>
                  </a:extLst>
                </p:cNvPr>
                <p:cNvSpPr txBox="1"/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6DDEA-D5A7-430E-9CD2-7CB4F2F70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544" y="365125"/>
                  <a:ext cx="393539" cy="369332"/>
                </a:xfrm>
                <a:prstGeom prst="rect">
                  <a:avLst/>
                </a:prstGeom>
                <a:blipFill>
                  <a:blip r:embed="rId24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CDD19FA-9D5C-41B7-B448-F044D97547F9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FCDD19FA-9D5C-41B7-B448-F044D97547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25"/>
                  <a:stretch>
                    <a:fillRect r="-769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7723742-1099-4C63-8006-049881536E72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7723742-1099-4C63-8006-049881536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26"/>
                  <a:stretch>
                    <a:fillRect r="-64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08025D1-6A86-4149-910D-77F41E1A5FCC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658B83-A868-4BE8-A18B-8E7D4208FB6B}"/>
                  </a:ext>
                </a:extLst>
              </p:cNvPr>
              <p:cNvSpPr/>
              <p:nvPr/>
            </p:nvSpPr>
            <p:spPr>
              <a:xfrm>
                <a:off x="6382166" y="5183475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3658B83-A868-4BE8-A18B-8E7D4208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166" y="5183475"/>
                <a:ext cx="512233" cy="370932"/>
              </a:xfrm>
              <a:prstGeom prst="rect">
                <a:avLst/>
              </a:prstGeom>
              <a:blipFill>
                <a:blip r:embed="rId27"/>
                <a:stretch>
                  <a:fillRect b="-454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93F38E8-7E70-47CD-AC45-556409B416E9}"/>
              </a:ext>
            </a:extLst>
          </p:cNvPr>
          <p:cNvCxnSpPr>
            <a:cxnSpLocks/>
            <a:stCxn id="59" idx="3"/>
            <a:endCxn id="66" idx="1"/>
          </p:cNvCxnSpPr>
          <p:nvPr/>
        </p:nvCxnSpPr>
        <p:spPr>
          <a:xfrm>
            <a:off x="5452569" y="5367460"/>
            <a:ext cx="929597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4D9D9B1-D3D1-40C9-B333-F210EBDE735E}"/>
              </a:ext>
            </a:extLst>
          </p:cNvPr>
          <p:cNvCxnSpPr>
            <a:cxnSpLocks/>
            <a:stCxn id="66" idx="3"/>
            <a:endCxn id="61" idx="1"/>
          </p:cNvCxnSpPr>
          <p:nvPr/>
        </p:nvCxnSpPr>
        <p:spPr>
          <a:xfrm flipV="1">
            <a:off x="6894399" y="5367460"/>
            <a:ext cx="1324431" cy="1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2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0" grpId="0" animBg="1"/>
      <p:bldP spid="32" grpId="0" animBg="1"/>
      <p:bldP spid="6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B0B2-098F-4D1B-81D3-FE7D30D3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linear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66E2-EF36-45E0-916B-6EA4E6815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854678"/>
            <a:ext cx="11649456" cy="4918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CREATE VIEW </a:t>
            </a:r>
            <a:r>
              <a:rPr lang="en-US" dirty="0"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AS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2800" dirty="0">
                <a:latin typeface="Consolas" panose="020B0609020204030204" pitchFamily="49" charset="0"/>
              </a:rPr>
              <a:t> * </a:t>
            </a: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2800" dirty="0">
                <a:latin typeface="Consolas" panose="020B0609020204030204" pitchFamily="49" charset="0"/>
              </a:rPr>
              <a:t> T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2800" dirty="0">
                <a:latin typeface="Consolas" panose="020B0609020204030204" pitchFamily="49" charset="0"/>
              </a:rPr>
              <a:t> Age &gt;= 10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Shardable</a:t>
            </a:r>
            <a:r>
              <a:rPr lang="en-US" dirty="0"/>
              <a:t>” queries</a:t>
            </a:r>
          </a:p>
          <a:p>
            <a:r>
              <a:rPr lang="en-US" dirty="0"/>
              <a:t>You don’t need to know what’s in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/>
              <a:t> to compute the changes to </a:t>
            </a:r>
            <a:r>
              <a:rPr lang="en-US" dirty="0">
                <a:latin typeface="Consolas" panose="020B0609020204030204" pitchFamily="49" charset="0"/>
              </a:rPr>
              <a:t>V</a:t>
            </a:r>
          </a:p>
          <a:p>
            <a:r>
              <a:rPr lang="en-US" dirty="0"/>
              <a:t>Most relational queries use linear operators!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95921-45B2-459E-8CAA-8AA05980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1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BF51-841C-7147-7FB9-D76B57B7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/>
          <a:lstStyle/>
          <a:p>
            <a:r>
              <a:rPr lang="en-US" dirty="0"/>
              <a:t>If you want to know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45A9F-F2A3-59EF-123C-80B72B21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2328530"/>
            <a:ext cx="11975024" cy="38484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DBSP: Automatic Incremental View Maintenance for Rich Query Languages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Mihai Budiu, Tej Chajed, Frank McSherry, Leonid Ryzhyk, Val Tannen VLDB 2023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1093C-9FD4-A7C4-BA7F-0718F71D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031C079-B23A-E018-D134-D0DBFC65E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22" b="19946"/>
          <a:stretch/>
        </p:blipFill>
        <p:spPr>
          <a:xfrm>
            <a:off x="6337003" y="3755260"/>
            <a:ext cx="3155002" cy="1780446"/>
          </a:xfrm>
          <a:prstGeom prst="rect">
            <a:avLst/>
          </a:prstGeom>
        </p:spPr>
      </p:pic>
      <p:sp>
        <p:nvSpPr>
          <p:cNvPr id="7" name="Star: 12 Points 6">
            <a:extLst>
              <a:ext uri="{FF2B5EF4-FFF2-40B4-BE49-F238E27FC236}">
                <a16:creationId xmlns:a16="http://schemas.microsoft.com/office/drawing/2014/main" id="{A7DAD6C7-4CCA-5D88-7F58-7A7E9782EA69}"/>
              </a:ext>
            </a:extLst>
          </p:cNvPr>
          <p:cNvSpPr/>
          <p:nvPr/>
        </p:nvSpPr>
        <p:spPr>
          <a:xfrm>
            <a:off x="1828798" y="3871146"/>
            <a:ext cx="4508205" cy="1664560"/>
          </a:xfrm>
          <a:prstGeom prst="star1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Best paper award</a:t>
            </a:r>
          </a:p>
        </p:txBody>
      </p:sp>
    </p:spTree>
    <p:extLst>
      <p:ext uri="{BB962C8B-B14F-4D97-AF65-F5344CB8AC3E}">
        <p14:creationId xmlns:p14="http://schemas.microsoft.com/office/powerpoint/2010/main" val="1022273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04C9-59E5-452E-A356-4800B67D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distinct</a:t>
            </a:r>
            <a:r>
              <a:rPr lang="en-US" dirty="0"/>
              <a:t>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265A8-A548-4AA8-AAF9-E07BF6DE1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“Converts”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 into a set</a:t>
                </a:r>
              </a:p>
              <a:p>
                <a:r>
                  <a:rPr lang="en-US" dirty="0"/>
                  <a:t>Throws away rows with negative weights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A265A8-A548-4AA8-AAF9-E07BF6DE1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58FD7-B384-47BE-9B8E-5F17DC4E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17CD27-D729-4B98-8765-E1A054600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12396"/>
              </p:ext>
            </p:extLst>
          </p:nvPr>
        </p:nvGraphicFramePr>
        <p:xfrm>
          <a:off x="4116853" y="3029033"/>
          <a:ext cx="178097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Dan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3635CD-937E-4802-BB4D-0743E440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97145"/>
              </p:ext>
            </p:extLst>
          </p:nvPr>
        </p:nvGraphicFramePr>
        <p:xfrm>
          <a:off x="6692991" y="3155861"/>
          <a:ext cx="178097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912432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Dan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645807-FB1F-456C-816E-869D3CC59774}"/>
                  </a:ext>
                </a:extLst>
              </p:cNvPr>
              <p:cNvSpPr txBox="1"/>
              <p:nvPr/>
            </p:nvSpPr>
            <p:spPr>
              <a:xfrm>
                <a:off x="2487167" y="3625771"/>
                <a:ext cx="43571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𝑑𝑖𝑠𝑡𝑖𝑛𝑐𝑡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645807-FB1F-456C-816E-869D3CC59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167" y="3625771"/>
                <a:ext cx="435711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3588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95D67A-9209-4A0E-A1A6-3435EFF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93" y="2192959"/>
            <a:ext cx="8458478" cy="2002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23EDE-7D52-475A-B1BF-3384169A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9EC3-8EE2-40CD-8B26-C02D0A03BE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75213"/>
                <a:ext cx="10840571" cy="534684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(Lifted) join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From distributivity: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Speed-up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F9EC3-8EE2-40CD-8B26-C02D0A03B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75213"/>
                <a:ext cx="10840571" cy="5346845"/>
              </a:xfrm>
              <a:blipFill>
                <a:blip r:embed="rId3"/>
                <a:stretch>
                  <a:fillRect l="-956" b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8B817-6315-49F6-9FAA-9BC1E515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51</a:t>
            </a:fld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7FCC0C-DFF9-4D5A-9817-7F385CFAD8BC}"/>
              </a:ext>
            </a:extLst>
          </p:cNvPr>
          <p:cNvCxnSpPr>
            <a:cxnSpLocks/>
          </p:cNvCxnSpPr>
          <p:nvPr/>
        </p:nvCxnSpPr>
        <p:spPr>
          <a:xfrm flipH="1" flipV="1">
            <a:off x="8464585" y="3343907"/>
            <a:ext cx="1910161" cy="1902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06CD4A-B3CD-476B-8B72-66C8E0147BEA}"/>
              </a:ext>
            </a:extLst>
          </p:cNvPr>
          <p:cNvCxnSpPr>
            <a:cxnSpLocks/>
          </p:cNvCxnSpPr>
          <p:nvPr/>
        </p:nvCxnSpPr>
        <p:spPr>
          <a:xfrm flipH="1" flipV="1">
            <a:off x="8760691" y="4597877"/>
            <a:ext cx="127815" cy="479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507FCEB-669E-4795-8878-C1050AD8FD80}"/>
              </a:ext>
            </a:extLst>
          </p:cNvPr>
          <p:cNvSpPr/>
          <p:nvPr/>
        </p:nvSpPr>
        <p:spPr>
          <a:xfrm rot="5400000">
            <a:off x="8604294" y="3694040"/>
            <a:ext cx="325219" cy="1305522"/>
          </a:xfrm>
          <a:prstGeom prst="rightBrace">
            <a:avLst>
              <a:gd name="adj1" fmla="val 487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9DF11A-484A-4BEA-ABDF-2942E8FFE6D1}"/>
              </a:ext>
            </a:extLst>
          </p:cNvPr>
          <p:cNvCxnSpPr>
            <a:cxnSpLocks/>
          </p:cNvCxnSpPr>
          <p:nvPr/>
        </p:nvCxnSpPr>
        <p:spPr>
          <a:xfrm flipV="1">
            <a:off x="8511309" y="4109165"/>
            <a:ext cx="1296079" cy="10566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7E796-B8AA-4923-8F4C-1880B6C08D57}"/>
                  </a:ext>
                </a:extLst>
              </p:cNvPr>
              <p:cNvSpPr txBox="1"/>
              <p:nvPr/>
            </p:nvSpPr>
            <p:spPr>
              <a:xfrm>
                <a:off x="6003131" y="2861097"/>
                <a:ext cx="510705" cy="11079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A7E796-B8AA-4923-8F4C-1880B6C08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31" y="2861097"/>
                <a:ext cx="510705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33DA-898B-DC96-06E1-C2BD647A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Time-Space Trade-off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7EC20-C724-13AD-BC85-A5E4E6B9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4C9C5A-0B21-19F0-E940-3A36595DF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03"/>
          <a:stretch/>
        </p:blipFill>
        <p:spPr>
          <a:xfrm>
            <a:off x="8094049" y="2192959"/>
            <a:ext cx="3560772" cy="2002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A050A2-691F-2380-CB63-BD7289D8D4A7}"/>
              </a:ext>
            </a:extLst>
          </p:cNvPr>
          <p:cNvSpPr txBox="1"/>
          <p:nvPr/>
        </p:nvSpPr>
        <p:spPr>
          <a:xfrm>
            <a:off x="6463552" y="4505899"/>
            <a:ext cx="4974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Index</a:t>
            </a:r>
            <a:r>
              <a:rPr lang="en-US" sz="3200" i="1" dirty="0"/>
              <a:t> of the entire collection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8A3EFC-3EAA-7349-F02F-C3159180C2D4}"/>
              </a:ext>
            </a:extLst>
          </p:cNvPr>
          <p:cNvCxnSpPr>
            <a:cxnSpLocks/>
          </p:cNvCxnSpPr>
          <p:nvPr/>
        </p:nvCxnSpPr>
        <p:spPr>
          <a:xfrm flipV="1">
            <a:off x="8489759" y="4104167"/>
            <a:ext cx="499731" cy="4017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560D96-BE56-008A-FD88-4BEEB5F089F6}"/>
              </a:ext>
            </a:extLst>
          </p:cNvPr>
          <p:cNvCxnSpPr>
            <a:cxnSpLocks/>
          </p:cNvCxnSpPr>
          <p:nvPr/>
        </p:nvCxnSpPr>
        <p:spPr>
          <a:xfrm flipV="1">
            <a:off x="8489759" y="2594344"/>
            <a:ext cx="499731" cy="19115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5EA5FF8-EE75-A504-E14C-74F3B2A4C455}"/>
              </a:ext>
            </a:extLst>
          </p:cNvPr>
          <p:cNvSpPr txBox="1"/>
          <p:nvPr/>
        </p:nvSpPr>
        <p:spPr>
          <a:xfrm>
            <a:off x="71793" y="2684809"/>
            <a:ext cx="7375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We can compute the output changes fast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But we use as much memory </a:t>
            </a:r>
            <a:br>
              <a:rPr lang="en-US" sz="3200" dirty="0"/>
            </a:br>
            <a:r>
              <a:rPr lang="en-US" sz="3200" dirty="0"/>
              <a:t>as the non-incremental computation</a:t>
            </a:r>
          </a:p>
        </p:txBody>
      </p:sp>
    </p:spTree>
    <p:extLst>
      <p:ext uri="{BB962C8B-B14F-4D97-AF65-F5344CB8AC3E}">
        <p14:creationId xmlns:p14="http://schemas.microsoft.com/office/powerpoint/2010/main" val="203854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8607-5561-4818-8B72-DAAD6F6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DBSP can also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E1CA-9AF2-4E3A-934F-A0A744E7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collections</a:t>
            </a:r>
          </a:p>
          <a:p>
            <a:pPr lvl="1"/>
            <a:r>
              <a:rPr lang="en-US" dirty="0"/>
              <a:t>Group-by (linear!)</a:t>
            </a:r>
          </a:p>
          <a:p>
            <a:pPr lvl="1"/>
            <a:r>
              <a:rPr lang="en-US" dirty="0" err="1"/>
              <a:t>Flatmap</a:t>
            </a:r>
            <a:r>
              <a:rPr lang="en-US" dirty="0"/>
              <a:t> (linear!)</a:t>
            </a:r>
          </a:p>
          <a:p>
            <a:r>
              <a:rPr lang="en-US" dirty="0"/>
              <a:t>Aggregation (almost linear!)</a:t>
            </a:r>
          </a:p>
          <a:p>
            <a:r>
              <a:rPr lang="en-US" dirty="0"/>
              <a:t>Recursive queries (fixed points; aka graph queries)</a:t>
            </a:r>
          </a:p>
          <a:p>
            <a:r>
              <a:rPr lang="en-US" dirty="0"/>
              <a:t>Streaming joins, streaming windows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FDEEF-CE84-46B2-B42A-2E2DEE18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53</a:t>
            </a:fld>
            <a:endParaRPr lang="en-US"/>
          </a:p>
        </p:txBody>
      </p:sp>
      <p:pic>
        <p:nvPicPr>
          <p:cNvPr id="8" name="Picture 7" descr="Microphone on blurred dark scene">
            <a:extLst>
              <a:ext uri="{FF2B5EF4-FFF2-40B4-BE49-F238E27FC236}">
                <a16:creationId xmlns:a16="http://schemas.microsoft.com/office/drawing/2014/main" id="{E257B5FF-CDA5-03A0-BE87-A925FD0FF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9" r="34687"/>
          <a:stretch/>
        </p:blipFill>
        <p:spPr>
          <a:xfrm flipH="1">
            <a:off x="6668216" y="586596"/>
            <a:ext cx="2719415" cy="191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351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BD3C-9D4D-7939-E665-1BDA4BA8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Query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32AF-FAF7-A05E-E83A-5B419463A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Streaming systems generate plans before data is available!</a:t>
            </a:r>
          </a:p>
          <a:p>
            <a:pPr lvl="1"/>
            <a:r>
              <a:rPr lang="en-US" dirty="0"/>
              <a:t>No cost model or data statistics</a:t>
            </a:r>
          </a:p>
          <a:p>
            <a:r>
              <a:rPr lang="en-US" dirty="0"/>
              <a:t>Whatever plan you pass to DBSP, that’s what it runs!</a:t>
            </a:r>
          </a:p>
          <a:p>
            <a:r>
              <a:rPr lang="en-US" dirty="0"/>
              <a:t>In principle any optimizer would work</a:t>
            </a:r>
          </a:p>
          <a:p>
            <a:r>
              <a:rPr lang="en-US" dirty="0"/>
              <a:t>Currently applying Calcite optimizations:</a:t>
            </a:r>
          </a:p>
          <a:p>
            <a:pPr lvl="1"/>
            <a:r>
              <a:rPr lang="en-US" dirty="0"/>
              <a:t>Decorrelate queries</a:t>
            </a:r>
          </a:p>
          <a:p>
            <a:pPr lvl="1"/>
            <a:r>
              <a:rPr lang="en-US" dirty="0"/>
              <a:t>Join order</a:t>
            </a:r>
          </a:p>
          <a:p>
            <a:pPr lvl="1"/>
            <a:r>
              <a:rPr lang="en-US" dirty="0"/>
              <a:t>Constant folding (*_REDUCE_EXPRESSIONS)</a:t>
            </a:r>
          </a:p>
          <a:p>
            <a:pPr lvl="1"/>
            <a:r>
              <a:rPr lang="en-US" dirty="0"/>
              <a:t>Empty collections (</a:t>
            </a:r>
            <a:r>
              <a:rPr lang="en-US" dirty="0" err="1"/>
              <a:t>PruneEmptyRules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Distinct aggregates to joins</a:t>
            </a:r>
          </a:p>
          <a:p>
            <a:pPr lvl="1"/>
            <a:r>
              <a:rPr lang="en-US" dirty="0"/>
              <a:t>Dead code (*_REMOVE)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A9312-8CAF-B76C-623B-33E73D49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 descr="A picture containing furniture, seat&#10;&#10;Description automatically generated">
            <a:extLst>
              <a:ext uri="{FF2B5EF4-FFF2-40B4-BE49-F238E27FC236}">
                <a16:creationId xmlns:a16="http://schemas.microsoft.com/office/drawing/2014/main" id="{C731E010-55A2-655E-303D-1D8F0CE2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06" y="2793639"/>
            <a:ext cx="3084686" cy="241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766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BB22-1D5C-32BD-96F6-4459C31A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CE149-2021-B44F-40E2-2EDF84AAE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for all of “core” SQL</a:t>
            </a:r>
          </a:p>
          <a:p>
            <a:r>
              <a:rPr lang="en-US" dirty="0"/>
              <a:t>Some window operators (OVER)</a:t>
            </a:r>
          </a:p>
          <a:p>
            <a:r>
              <a:rPr lang="en-US" dirty="0"/>
              <a:t>Under construction</a:t>
            </a:r>
          </a:p>
          <a:p>
            <a:pPr lvl="1"/>
            <a:r>
              <a:rPr lang="en-US" dirty="0"/>
              <a:t>“exotic” datatypes: DATE WITH TIMEZONE, BLOBS, JSON, Geospatial, Maps</a:t>
            </a:r>
          </a:p>
          <a:p>
            <a:pPr lvl="1"/>
            <a:r>
              <a:rPr lang="en-US" dirty="0"/>
              <a:t>Recursive queries</a:t>
            </a:r>
          </a:p>
          <a:p>
            <a:pPr lvl="1"/>
            <a:r>
              <a:rPr lang="en-US" dirty="0"/>
              <a:t>Support for other streaming notions (watermarks, finalization, etc.)</a:t>
            </a:r>
          </a:p>
          <a:p>
            <a:pPr lvl="1"/>
            <a:r>
              <a:rPr lang="en-US" dirty="0"/>
              <a:t>More complex window operators (tumbling, hopping, session,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More functions in the SQL runtime</a:t>
            </a:r>
          </a:p>
          <a:p>
            <a:pPr lvl="1"/>
            <a:r>
              <a:rPr lang="en-US" dirty="0"/>
              <a:t>Supporting some UDF language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2A297-3BFB-AA04-50CD-3DB575DD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 descr="A picture containing text, outdoor, tree, grass&#10;&#10;Description automatically generated">
            <a:extLst>
              <a:ext uri="{FF2B5EF4-FFF2-40B4-BE49-F238E27FC236}">
                <a16:creationId xmlns:a16="http://schemas.microsoft.com/office/drawing/2014/main" id="{5224328B-711D-E7B9-1B17-4BB29BD90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0" t="35764" r="9310" b="5671"/>
          <a:stretch/>
        </p:blipFill>
        <p:spPr>
          <a:xfrm>
            <a:off x="9156700" y="390818"/>
            <a:ext cx="2139950" cy="29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74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CC59C92-1FCB-5F1F-8353-496A6A1B2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64" y="5198428"/>
            <a:ext cx="2882450" cy="1443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B0DD8-0A88-D2CE-9880-F5217AEF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and dynamic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91FF-49D7-CED7-DCDC-B447051FE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expressions are evaluated by Calcite</a:t>
            </a:r>
          </a:p>
          <a:p>
            <a:pPr lvl="1"/>
            <a:r>
              <a:rPr lang="en-US" dirty="0"/>
              <a:t>Using a Java-based evaluator </a:t>
            </a:r>
          </a:p>
          <a:p>
            <a:pPr lvl="1"/>
            <a:r>
              <a:rPr lang="en-US" dirty="0"/>
              <a:t>Which depends on the Java type system</a:t>
            </a:r>
          </a:p>
          <a:p>
            <a:pPr lvl="1"/>
            <a:r>
              <a:rPr lang="en-US" dirty="0"/>
              <a:t>So it is difficult to add non-Java datatypes, e.g., UNSIGNED</a:t>
            </a:r>
          </a:p>
          <a:p>
            <a:r>
              <a:rPr lang="en-US" dirty="0"/>
              <a:t>Other expressions are evaluated by the runtime</a:t>
            </a:r>
          </a:p>
          <a:p>
            <a:r>
              <a:rPr lang="en-US" dirty="0"/>
              <a:t>The results should agree</a:t>
            </a:r>
          </a:p>
          <a:p>
            <a:r>
              <a:rPr lang="en-US" dirty="0"/>
              <a:t>The runtime cannot unilaterally choose a semantics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4E1B4-1B2A-DD10-72CB-19AAC4B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38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19ECF-63C9-3AA5-846D-9A3F1158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Calcite </a:t>
            </a:r>
            <a:r>
              <a:rPr lang="en-US"/>
              <a:t>bug taxonomy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06126-D447-38DC-ED03-F8DE1A5B5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5412" cy="4351338"/>
          </a:xfrm>
        </p:spPr>
        <p:txBody>
          <a:bodyPr>
            <a:normAutofit/>
          </a:bodyPr>
          <a:lstStyle/>
          <a:p>
            <a:r>
              <a:rPr lang="en-US" dirty="0"/>
              <a:t>Type inference bugs</a:t>
            </a:r>
          </a:p>
          <a:p>
            <a:r>
              <a:rPr lang="en-US" dirty="0"/>
              <a:t>Incorrect semantics for functions</a:t>
            </a:r>
          </a:p>
          <a:p>
            <a:pPr lvl="1"/>
            <a:r>
              <a:rPr lang="en-US" dirty="0"/>
              <a:t>Calcite expects to have implementations for all</a:t>
            </a:r>
            <a:br>
              <a:rPr lang="en-US" dirty="0"/>
            </a:br>
            <a:r>
              <a:rPr lang="en-US" dirty="0"/>
              <a:t>SQL library functions!</a:t>
            </a:r>
          </a:p>
          <a:p>
            <a:r>
              <a:rPr lang="en-US" dirty="0"/>
              <a:t>Incorrect optimization rules</a:t>
            </a:r>
          </a:p>
          <a:p>
            <a:r>
              <a:rPr lang="en-US" dirty="0"/>
              <a:t>Timeout during query optimization</a:t>
            </a:r>
          </a:p>
          <a:p>
            <a:r>
              <a:rPr lang="en-US" dirty="0"/>
              <a:t>Incorrect source code generation (source-to-source translation)</a:t>
            </a:r>
          </a:p>
          <a:p>
            <a:r>
              <a:rPr lang="en-US" dirty="0"/>
              <a:t>Hardwired assumptions about SQL behaviors (e.g., max TIME precision)</a:t>
            </a:r>
          </a:p>
          <a:p>
            <a:r>
              <a:rPr lang="en-US" dirty="0"/>
              <a:t>Redundant data structures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7BB3-291F-0506-3FFE-DAE9E041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 descr="A close-up of a crystal&#10;&#10;Description automatically generated with medium confidence">
            <a:extLst>
              <a:ext uri="{FF2B5EF4-FFF2-40B4-BE49-F238E27FC236}">
                <a16:creationId xmlns:a16="http://schemas.microsoft.com/office/drawing/2014/main" id="{1F3B328B-8B16-7320-9BCD-307FE9523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96818" y="1825625"/>
            <a:ext cx="3106794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267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B382-CE93-46B2-A15A-E7B140E7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440"/>
          </a:xfrm>
        </p:spPr>
        <p:txBody>
          <a:bodyPr/>
          <a:lstStyle/>
          <a:p>
            <a:r>
              <a:rPr lang="en-US" dirty="0"/>
              <a:t>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DB53C-C728-45FF-8130-8FFDF4629E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6952"/>
                <a:ext cx="10515600" cy="52545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SELECT</a:t>
                </a:r>
                <a:r>
                  <a:rPr lang="en-US" dirty="0">
                    <a:latin typeface="Consolas" panose="020B0609020204030204" pitchFamily="49" charset="0"/>
                  </a:rPr>
                  <a:t> Age </a:t>
                </a:r>
                <a:r>
                  <a:rPr lang="en-US" dirty="0">
                    <a:solidFill>
                      <a:schemeClr val="accent1"/>
                    </a:solidFill>
                    <a:latin typeface="Consolas" panose="020B0609020204030204" pitchFamily="49" charset="0"/>
                  </a:rPr>
                  <a:t>FROM</a:t>
                </a:r>
                <a:r>
                  <a:rPr lang="en-US" dirty="0">
                    <a:latin typeface="Consolas" panose="020B0609020204030204" pitchFamily="49" charset="0"/>
                  </a:rPr>
                  <a:t> T</a:t>
                </a:r>
              </a:p>
              <a:p>
                <a:r>
                  <a:rPr lang="en-US" dirty="0"/>
                  <a:t>In DDlog: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nsolas" panose="020B0609020204030204" pitchFamily="49" charset="0"/>
                  </a:rPr>
                  <a:t>O(age) :- T(_, age).</a:t>
                </a: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The weight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= sum of weights of all tuples that project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7DB53C-C728-45FF-8130-8FFDF4629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6952"/>
                <a:ext cx="10515600" cy="5254523"/>
              </a:xfrm>
              <a:blipFill>
                <a:blip r:embed="rId2"/>
                <a:stretch>
                  <a:fillRect l="-1217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E2373-CE1E-4412-9E5C-BFA37F74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5B391888-5E7A-444D-817F-05181B686E58}"/>
              </a:ext>
            </a:extLst>
          </p:cNvPr>
          <p:cNvGraphicFramePr>
            <a:graphicFrameLocks noGrp="1"/>
          </p:cNvGraphicFramePr>
          <p:nvPr/>
        </p:nvGraphicFramePr>
        <p:xfrm>
          <a:off x="1882856" y="3976630"/>
          <a:ext cx="25223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FF2D931B-60AA-415C-9211-EFDFDFFAD6A3}"/>
              </a:ext>
            </a:extLst>
          </p:cNvPr>
          <p:cNvSpPr/>
          <p:nvPr/>
        </p:nvSpPr>
        <p:spPr>
          <a:xfrm>
            <a:off x="4482685" y="4554263"/>
            <a:ext cx="1492700" cy="67353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SELECT Age 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EDD58B04-2E24-4773-99ED-0E127833BAA4}"/>
              </a:ext>
            </a:extLst>
          </p:cNvPr>
          <p:cNvGraphicFramePr>
            <a:graphicFrameLocks noGrp="1"/>
          </p:cNvGraphicFramePr>
          <p:nvPr/>
        </p:nvGraphicFramePr>
        <p:xfrm>
          <a:off x="6142271" y="3978639"/>
          <a:ext cx="165377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1+2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CA759E-2B67-4CFD-87AB-A5604BF744D5}"/>
                  </a:ext>
                </a:extLst>
              </p:cNvPr>
              <p:cNvSpPr/>
              <p:nvPr/>
            </p:nvSpPr>
            <p:spPr>
              <a:xfrm>
                <a:off x="2021615" y="3243535"/>
                <a:ext cx="512233" cy="3709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↑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CA759E-2B67-4CFD-87AB-A5604BF74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615" y="3243535"/>
                <a:ext cx="512233" cy="370932"/>
              </a:xfrm>
              <a:prstGeom prst="rect">
                <a:avLst/>
              </a:prstGeom>
              <a:blipFill>
                <a:blip r:embed="rId3"/>
                <a:stretch>
                  <a:fillRect l="-1011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77DB5C-B78C-4070-988F-134C14530895}"/>
              </a:ext>
            </a:extLst>
          </p:cNvPr>
          <p:cNvCxnSpPr>
            <a:cxnSpLocks/>
            <a:stCxn id="14" idx="3"/>
            <a:endCxn id="10" idx="1"/>
          </p:cNvCxnSpPr>
          <p:nvPr/>
        </p:nvCxnSpPr>
        <p:spPr>
          <a:xfrm>
            <a:off x="1734463" y="3429000"/>
            <a:ext cx="28715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6">
            <a:extLst>
              <a:ext uri="{FF2B5EF4-FFF2-40B4-BE49-F238E27FC236}">
                <a16:creationId xmlns:a16="http://schemas.microsoft.com/office/drawing/2014/main" id="{3732A6B6-ADAB-4563-A64F-58ACC9516E16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>
            <a:off x="2533848" y="3429001"/>
            <a:ext cx="329736" cy="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D279AA-2606-43EA-8727-AA2C84FF25C4}"/>
                  </a:ext>
                </a:extLst>
              </p:cNvPr>
              <p:cNvSpPr/>
              <p:nvPr/>
            </p:nvSpPr>
            <p:spPr>
              <a:xfrm>
                <a:off x="2863584" y="3243535"/>
                <a:ext cx="1199873" cy="3725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𝑑𝑖𝑠𝑡𝑖𝑛𝑐𝑡</m:t>
                      </m:r>
                    </m:oMath>
                  </m:oMathPara>
                </a14:m>
                <a:endParaRPr lang="en-US" i="1" baseline="30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8D279AA-2606-43EA-8727-AA2C84FF2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584" y="3243535"/>
                <a:ext cx="1199873" cy="372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9FC4DE-24ED-4EAB-8D46-89E92DB35851}"/>
                  </a:ext>
                </a:extLst>
              </p:cNvPr>
              <p:cNvSpPr/>
              <p:nvPr/>
            </p:nvSpPr>
            <p:spPr>
              <a:xfrm>
                <a:off x="1140097" y="3243534"/>
                <a:ext cx="594366" cy="370932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9FC4DE-24ED-4EAB-8D46-89E92DB35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97" y="3243534"/>
                <a:ext cx="594366" cy="370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4F240A-FC71-4ABE-90E6-DC1540869A2D}"/>
                  </a:ext>
                </a:extLst>
              </p:cNvPr>
              <p:cNvSpPr txBox="1"/>
              <p:nvPr/>
            </p:nvSpPr>
            <p:spPr>
              <a:xfrm>
                <a:off x="6791172" y="2908947"/>
                <a:ext cx="5276137" cy="1541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74F240A-FC71-4ABE-90E6-DC1540869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172" y="2908947"/>
                <a:ext cx="5276137" cy="1541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B75DE5-07C3-4F53-9C85-DA1478FABEC2}"/>
                  </a:ext>
                </a:extLst>
              </p:cNvPr>
              <p:cNvSpPr txBox="1"/>
              <p:nvPr/>
            </p:nvSpPr>
            <p:spPr>
              <a:xfrm>
                <a:off x="4374498" y="3244334"/>
                <a:ext cx="3644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B75DE5-07C3-4F53-9C85-DA1478FAB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498" y="3244334"/>
                <a:ext cx="36448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E83D57-E128-4F2F-A31C-B13F247DDFB0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 flipV="1">
            <a:off x="4063457" y="3429000"/>
            <a:ext cx="311041" cy="8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6750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CBBA-EAAF-40EC-90DE-EB79EFA9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(filtering)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BACE2-5B7A-4997-8850-2C8DC2C4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59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7D785-CC0B-403E-A470-63345672281C}"/>
              </a:ext>
            </a:extLst>
          </p:cNvPr>
          <p:cNvSpPr txBox="1"/>
          <p:nvPr/>
        </p:nvSpPr>
        <p:spPr>
          <a:xfrm>
            <a:off x="7209305" y="1751490"/>
            <a:ext cx="436861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onsolas" panose="020B0609020204030204" pitchFamily="49" charset="0"/>
              </a:rPr>
              <a:t>O(t) :- T(t),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</a:rPr>
              <a:t>    predicate(t).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2F2CD-7087-4EF9-B759-73661B087B0C}"/>
              </a:ext>
            </a:extLst>
          </p:cNvPr>
          <p:cNvSpPr txBox="1"/>
          <p:nvPr/>
        </p:nvSpPr>
        <p:spPr>
          <a:xfrm>
            <a:off x="1158129" y="1825623"/>
            <a:ext cx="447618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3200" dirty="0">
                <a:latin typeface="Consolas" panose="020B0609020204030204" pitchFamily="49" charset="0"/>
              </a:rPr>
              <a:t> * 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3200" dirty="0">
                <a:latin typeface="Consolas" panose="020B0609020204030204" pitchFamily="49" charset="0"/>
              </a:rPr>
              <a:t> T 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i="1" dirty="0">
                <a:latin typeface="Consolas" panose="020B0609020204030204" pitchFamily="49" charset="0"/>
              </a:rPr>
              <a:t>predicate</a:t>
            </a:r>
          </a:p>
        </p:txBody>
      </p:sp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211D3054-2D7F-4579-8F3F-576AD15FEE24}"/>
              </a:ext>
            </a:extLst>
          </p:cNvPr>
          <p:cNvGraphicFramePr>
            <a:graphicFrameLocks noGrp="1"/>
          </p:cNvGraphicFramePr>
          <p:nvPr/>
        </p:nvGraphicFramePr>
        <p:xfrm>
          <a:off x="2392623" y="3678129"/>
          <a:ext cx="25223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EFC67CBC-FA3F-44AB-84E7-C500F1204087}"/>
              </a:ext>
            </a:extLst>
          </p:cNvPr>
          <p:cNvGraphicFramePr>
            <a:graphicFrameLocks noGrp="1"/>
          </p:cNvGraphicFramePr>
          <p:nvPr/>
        </p:nvGraphicFramePr>
        <p:xfrm>
          <a:off x="7633067" y="3939458"/>
          <a:ext cx="252232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</a:tbl>
          </a:graphicData>
        </a:graphic>
      </p:graphicFrame>
      <p:sp>
        <p:nvSpPr>
          <p:cNvPr id="20" name="Arrow: Right 19">
            <a:extLst>
              <a:ext uri="{FF2B5EF4-FFF2-40B4-BE49-F238E27FC236}">
                <a16:creationId xmlns:a16="http://schemas.microsoft.com/office/drawing/2014/main" id="{9B4EEB02-39C5-4A1F-AF1B-50B003CECFD9}"/>
              </a:ext>
            </a:extLst>
          </p:cNvPr>
          <p:cNvSpPr/>
          <p:nvPr/>
        </p:nvSpPr>
        <p:spPr>
          <a:xfrm>
            <a:off x="5315180" y="4334211"/>
            <a:ext cx="2114271" cy="67353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WHERE Age &gt;= 10</a:t>
            </a:r>
          </a:p>
        </p:txBody>
      </p:sp>
    </p:spTree>
    <p:extLst>
      <p:ext uri="{BB962C8B-B14F-4D97-AF65-F5344CB8AC3E}">
        <p14:creationId xmlns:p14="http://schemas.microsoft.com/office/powerpoint/2010/main" val="233342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B568-F67C-4395-914C-027B7B1C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792343"/>
          </a:xfrm>
        </p:spPr>
        <p:txBody>
          <a:bodyPr/>
          <a:lstStyle/>
          <a:p>
            <a:r>
              <a:rPr lang="en-US" dirty="0"/>
              <a:t>A simple streaming language called DBSP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8356-E2AD-4226-93F2-9E09F708C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23" y="1743890"/>
            <a:ext cx="11293954" cy="5106417"/>
          </a:xfrm>
        </p:spPr>
        <p:txBody>
          <a:bodyPr>
            <a:normAutofit/>
          </a:bodyPr>
          <a:lstStyle/>
          <a:p>
            <a:r>
              <a:rPr lang="en-US" dirty="0"/>
              <a:t>Four (4) operators</a:t>
            </a:r>
          </a:p>
          <a:p>
            <a:r>
              <a:rPr lang="en-US" dirty="0"/>
              <a:t>A new definition of incremental </a:t>
            </a:r>
            <a:br>
              <a:rPr lang="en-US" dirty="0"/>
            </a:br>
            <a:r>
              <a:rPr lang="en-US" dirty="0"/>
              <a:t>computation using DBSP</a:t>
            </a:r>
          </a:p>
          <a:p>
            <a:r>
              <a:rPr lang="en-US" dirty="0"/>
              <a:t>An algorithm converting an </a:t>
            </a:r>
            <a:r>
              <a:rPr lang="en-US" b="1" dirty="0"/>
              <a:t>arbitrary</a:t>
            </a:r>
            <a:r>
              <a:rPr lang="en-US" dirty="0"/>
              <a:t> DBSP </a:t>
            </a:r>
            <a:br>
              <a:rPr lang="en-US" dirty="0"/>
            </a:br>
            <a:r>
              <a:rPr lang="en-US" dirty="0"/>
              <a:t>program to an </a:t>
            </a:r>
            <a:r>
              <a:rPr lang="en-US" b="1" dirty="0"/>
              <a:t>incremental</a:t>
            </a:r>
            <a:r>
              <a:rPr lang="en-US" dirty="0"/>
              <a:t> DBSP program</a:t>
            </a:r>
          </a:p>
          <a:p>
            <a:r>
              <a:rPr lang="en-US" dirty="0"/>
              <a:t>A recipe implementing queries in DBSP</a:t>
            </a:r>
          </a:p>
          <a:p>
            <a:pPr lvl="1"/>
            <a:r>
              <a:rPr lang="en-US" dirty="0"/>
              <a:t>2 operators needed for SQL</a:t>
            </a:r>
          </a:p>
          <a:p>
            <a:pPr lvl="1"/>
            <a:r>
              <a:rPr lang="en-US" dirty="0"/>
              <a:t>2 for recursive queries (not in this talk)</a:t>
            </a: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sz="2000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7E2F8-40FB-4E95-8535-BA5F7955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string of pearls on a white background&#10;&#10;Description automatically generated">
            <a:extLst>
              <a:ext uri="{FF2B5EF4-FFF2-40B4-BE49-F238E27FC236}">
                <a16:creationId xmlns:a16="http://schemas.microsoft.com/office/drawing/2014/main" id="{167910A9-B454-4605-47D6-E6AEF553A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58" y="2062475"/>
            <a:ext cx="4129240" cy="33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707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C0B9-BA42-408F-A8A5-45BF50F6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4961"/>
            <a:ext cx="10515600" cy="1325563"/>
          </a:xfrm>
        </p:spPr>
        <p:txBody>
          <a:bodyPr/>
          <a:lstStyle/>
          <a:p>
            <a:r>
              <a:rPr lang="en-US" dirty="0"/>
              <a:t>Cartesian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DA9D8-2BA4-40D1-A00D-1A48311E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60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13663-E7B6-4739-ADA2-D5B32EDE0981}"/>
              </a:ext>
            </a:extLst>
          </p:cNvPr>
          <p:cNvSpPr txBox="1"/>
          <p:nvPr/>
        </p:nvSpPr>
        <p:spPr>
          <a:xfrm>
            <a:off x="7924800" y="1561308"/>
            <a:ext cx="331967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V(t1, t2) :-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T1(t1),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T2(t2).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BECEB-75EE-4645-B15B-3F3E9D201054}"/>
              </a:ext>
            </a:extLst>
          </p:cNvPr>
          <p:cNvSpPr txBox="1"/>
          <p:nvPr/>
        </p:nvSpPr>
        <p:spPr>
          <a:xfrm>
            <a:off x="513299" y="1745624"/>
            <a:ext cx="610262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3200" dirty="0">
                <a:latin typeface="Consolas" panose="020B0609020204030204" pitchFamily="49" charset="0"/>
              </a:rPr>
              <a:t> T1.*, T2.* </a:t>
            </a:r>
            <a:br>
              <a:rPr lang="en-US" sz="3200" dirty="0">
                <a:latin typeface="Consolas" panose="020B0609020204030204" pitchFamily="49" charset="0"/>
              </a:rPr>
            </a:b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3200" dirty="0">
                <a:latin typeface="Consolas" panose="020B0609020204030204" pitchFamily="49" charset="0"/>
              </a:rPr>
              <a:t> T1, T2</a:t>
            </a:r>
          </a:p>
        </p:txBody>
      </p:sp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0AA7B719-A9E2-4667-A55D-72CB8C1E16FC}"/>
              </a:ext>
            </a:extLst>
          </p:cNvPr>
          <p:cNvGraphicFramePr>
            <a:graphicFrameLocks noGrp="1"/>
          </p:cNvGraphicFramePr>
          <p:nvPr/>
        </p:nvGraphicFramePr>
        <p:xfrm>
          <a:off x="1896641" y="3913199"/>
          <a:ext cx="192916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</a:tbl>
          </a:graphicData>
        </a:graphic>
      </p:graphicFrame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469095F3-8624-4D77-832A-044DCF54A742}"/>
              </a:ext>
            </a:extLst>
          </p:cNvPr>
          <p:cNvGraphicFramePr>
            <a:graphicFrameLocks noGrp="1"/>
          </p:cNvGraphicFramePr>
          <p:nvPr/>
        </p:nvGraphicFramePr>
        <p:xfrm>
          <a:off x="4644195" y="4333754"/>
          <a:ext cx="16537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</a:tbl>
          </a:graphicData>
        </a:graphic>
      </p:graphicFrame>
      <p:graphicFrame>
        <p:nvGraphicFramePr>
          <p:cNvPr id="22" name="Table 8">
            <a:extLst>
              <a:ext uri="{FF2B5EF4-FFF2-40B4-BE49-F238E27FC236}">
                <a16:creationId xmlns:a16="http://schemas.microsoft.com/office/drawing/2014/main" id="{887EED39-5845-4042-BD00-F018EC403CDF}"/>
              </a:ext>
            </a:extLst>
          </p:cNvPr>
          <p:cNvGraphicFramePr>
            <a:graphicFrameLocks noGrp="1"/>
          </p:cNvGraphicFramePr>
          <p:nvPr/>
        </p:nvGraphicFramePr>
        <p:xfrm>
          <a:off x="7356916" y="3151199"/>
          <a:ext cx="252232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547">
                  <a:extLst>
                    <a:ext uri="{9D8B030D-6E8A-4147-A177-3AD203B41FA5}">
                      <a16:colId xmlns:a16="http://schemas.microsoft.com/office/drawing/2014/main" val="1821487241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995250707"/>
                    </a:ext>
                  </a:extLst>
                </a:gridCol>
                <a:gridCol w="1060620">
                  <a:extLst>
                    <a:ext uri="{9D8B030D-6E8A-4147-A177-3AD203B41FA5}">
                      <a16:colId xmlns:a16="http://schemas.microsoft.com/office/drawing/2014/main" val="1364345537"/>
                    </a:ext>
                  </a:extLst>
                </a:gridCol>
              </a:tblGrid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57866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011997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637269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67526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54893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Mike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879054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9558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69462"/>
                  </a:ext>
                </a:extLst>
              </a:tr>
              <a:tr h="339144">
                <a:tc>
                  <a:txBody>
                    <a:bodyPr/>
                    <a:lstStyle/>
                    <a:p>
                      <a:r>
                        <a:rPr lang="en-US" dirty="0"/>
                        <a:t>Chris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34921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30EE6D5-799E-4E31-9F81-B0440BA000A2}"/>
              </a:ext>
            </a:extLst>
          </p:cNvPr>
          <p:cNvSpPr txBox="1"/>
          <p:nvPr/>
        </p:nvSpPr>
        <p:spPr>
          <a:xfrm>
            <a:off x="4156726" y="469772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B5ABF3-7C80-4498-8C0B-4F2F0656E88C}"/>
              </a:ext>
            </a:extLst>
          </p:cNvPr>
          <p:cNvSpPr txBox="1"/>
          <p:nvPr/>
        </p:nvSpPr>
        <p:spPr>
          <a:xfrm>
            <a:off x="6543390" y="46429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00BB89-7A3C-41F3-8B5F-59F0F13C97BD}"/>
              </a:ext>
            </a:extLst>
          </p:cNvPr>
          <p:cNvSpPr txBox="1"/>
          <p:nvPr/>
        </p:nvSpPr>
        <p:spPr>
          <a:xfrm>
            <a:off x="4644195" y="6181429"/>
            <a:ext cx="3665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Multiply weights.</a:t>
            </a:r>
          </a:p>
        </p:txBody>
      </p:sp>
    </p:spTree>
    <p:extLst>
      <p:ext uri="{BB962C8B-B14F-4D97-AF65-F5344CB8AC3E}">
        <p14:creationId xmlns:p14="http://schemas.microsoft.com/office/powerpoint/2010/main" val="24838691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F925-AA7E-4CAA-A8EE-90B686E4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distinct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AFBD8-9654-462D-9C99-49AA9279B3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Distinct is idempotent: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𝑑𝑖𝑠𝑡𝑖𝑛𝑐𝑡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𝑑𝑖𝑠𝑡𝑖𝑛𝑐𝑡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𝑑𝑖𝑠𝑡𝑖𝑛𝑐𝑡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For many relational queries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0" dirty="0"/>
                  <a:t> the following </a:t>
                </a:r>
                <a:r>
                  <a:rPr lang="en-US" dirty="0"/>
                  <a:t>holds</a:t>
                </a:r>
                <a:br>
                  <a:rPr lang="en-US" dirty="0"/>
                </a:br>
                <a:r>
                  <a:rPr lang="en-US" b="0" dirty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b="0" dirty="0"/>
                  <a:t> one of select, project, join, map, </a:t>
                </a:r>
                <a:r>
                  <a:rPr lang="en-US" b="0" dirty="0" err="1"/>
                  <a:t>flatmap</a:t>
                </a:r>
                <a:r>
                  <a:rPr lang="en-US" b="0" dirty="0"/>
                  <a:t>, union, intersection)</a:t>
                </a:r>
              </a:p>
              <a:p>
                <a:endParaRPr lang="en-US" dirty="0"/>
              </a:p>
              <a:p>
                <a:endParaRPr lang="en-US" b="0" dirty="0"/>
              </a:p>
              <a:p>
                <a:r>
                  <a:rPr lang="en-US" dirty="0"/>
                  <a:t>For </a:t>
                </a:r>
                <a:r>
                  <a:rPr lang="en-US" i="1" dirty="0"/>
                  <a:t>Q</a:t>
                </a:r>
                <a:r>
                  <a:rPr lang="en-US" dirty="0"/>
                  <a:t> in join, product, filter, select we have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AAFBD8-9654-462D-9C99-49AA9279B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3A6B8-7E52-4EE8-B617-23F4109C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70C21-A1A5-4627-A7EE-CDE94EB12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48" y="3317005"/>
            <a:ext cx="10550294" cy="62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FF610-9A3D-4506-AA55-DDFD55AA9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57" y="5109369"/>
            <a:ext cx="5857875" cy="771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F278E-71A3-5A9E-0058-6EFAEDCE8DE9}"/>
                  </a:ext>
                </a:extLst>
              </p:cNvPr>
              <p:cNvSpPr txBox="1"/>
              <p:nvPr/>
            </p:nvSpPr>
            <p:spPr>
              <a:xfrm>
                <a:off x="6268794" y="3448162"/>
                <a:ext cx="1302913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4F278E-71A3-5A9E-0058-6EFAEDCE8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794" y="3448162"/>
                <a:ext cx="130291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9E1840-AAF8-E246-F7A0-BFF5427F49C6}"/>
                  </a:ext>
                </a:extLst>
              </p:cNvPr>
              <p:cNvSpPr txBox="1"/>
              <p:nvPr/>
            </p:nvSpPr>
            <p:spPr>
              <a:xfrm>
                <a:off x="5719482" y="5222014"/>
                <a:ext cx="901966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9E1840-AAF8-E246-F7A0-BFF5427F4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482" y="5222014"/>
                <a:ext cx="90196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9872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C0C9-C5F5-40D6-8590-C9297D8E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</a:t>
            </a:r>
            <a:r>
              <a:rPr lang="en-US" i="1" dirty="0"/>
              <a:t>distinct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0619E-6269-4665-8941-8F54C6C0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62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F3A160F-7054-48C2-92B3-38719E43A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580" y="1459606"/>
            <a:ext cx="10190998" cy="44909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1D1479-11FB-F27E-BAA4-BAEDAE229809}"/>
                  </a:ext>
                </a:extLst>
              </p:cNvPr>
              <p:cNvSpPr txBox="1"/>
              <p:nvPr/>
            </p:nvSpPr>
            <p:spPr>
              <a:xfrm>
                <a:off x="3560306" y="5950554"/>
                <a:ext cx="50713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Work proportional to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|!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1D1479-11FB-F27E-BAA4-BAEDAE22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306" y="5950554"/>
                <a:ext cx="5071388" cy="646331"/>
              </a:xfrm>
              <a:prstGeom prst="rect">
                <a:avLst/>
              </a:prstGeom>
              <a:blipFill>
                <a:blip r:embed="rId3"/>
                <a:stretch>
                  <a:fillRect l="-360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3DF629-7F73-A167-2C35-82B982BCC9F4}"/>
                  </a:ext>
                </a:extLst>
              </p:cNvPr>
              <p:cNvSpPr txBox="1"/>
              <p:nvPr/>
            </p:nvSpPr>
            <p:spPr>
              <a:xfrm>
                <a:off x="5031664" y="2218411"/>
                <a:ext cx="1302913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3DF629-7F73-A167-2C35-82B982BCC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664" y="2218411"/>
                <a:ext cx="130291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4967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034F-EB68-18D4-9DF8-F52248CC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map_keys</a:t>
            </a:r>
            <a:r>
              <a:rPr lang="en-US" dirty="0"/>
              <a:t>(f)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EEF9D-434B-B5EC-EE26-77514171CC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Generalization of SQL SELECT</a:t>
                </a:r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the operator map_keys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is:</a:t>
                </a:r>
                <a:br>
                  <a:rPr lang="en-US" dirty="0"/>
                </a:br>
                <a:r>
                  <a:rPr lang="en-US" dirty="0"/>
                  <a:t>map_keys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each key and “weigh” the result</a:t>
                </a:r>
              </a:p>
              <a:p>
                <a:r>
                  <a:rPr lang="en-US" dirty="0" err="1"/>
                  <a:t>map_keys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linear for any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EEF9D-434B-B5EC-EE26-77514171C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B188D-2D4D-CD74-4D87-4C1E0CFD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63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466BCE4-C4EB-A8B8-96A6-F44ED9305F72}"/>
              </a:ext>
            </a:extLst>
          </p:cNvPr>
          <p:cNvSpPr/>
          <p:nvPr/>
        </p:nvSpPr>
        <p:spPr>
          <a:xfrm rot="5400000">
            <a:off x="4931567" y="2969421"/>
            <a:ext cx="180977" cy="585787"/>
          </a:xfrm>
          <a:prstGeom prst="rightBrace">
            <a:avLst>
              <a:gd name="adj1" fmla="val 3055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E4C841-4979-3EDD-559C-B8F7A61A7B31}"/>
                  </a:ext>
                </a:extLst>
              </p:cNvPr>
              <p:cNvSpPr txBox="1"/>
              <p:nvPr/>
            </p:nvSpPr>
            <p:spPr>
              <a:xfrm>
                <a:off x="4476750" y="3320532"/>
                <a:ext cx="1283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Weight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E4C841-4979-3EDD-559C-B8F7A61A7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0" y="3320532"/>
                <a:ext cx="1283941" cy="369332"/>
              </a:xfrm>
              <a:prstGeom prst="rect">
                <a:avLst/>
              </a:prstGeom>
              <a:blipFill>
                <a:blip r:embed="rId3"/>
                <a:stretch>
                  <a:fillRect l="-37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2596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AA5-CF07-810F-B522-36DAFE18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7F04B1-EF93-3425-EE7E-51A6D660E0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grouping</a:t>
                </a:r>
                <a:r>
                  <a:rPr lang="en-US" dirty="0"/>
                  <a:t> maps a key to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 a key, return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-set</a:t>
                </a:r>
                <a:endParaRPr lang="en-US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>
                    <a:ea typeface="Cambria Math" panose="02040503050406030204" pitchFamily="18" charset="0"/>
                  </a:rPr>
                  <a:t>This structure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is a mathematical group!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7F04B1-EF93-3425-EE7E-51A6D660E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6524-2464-3A1D-4251-BB00F47F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64</a:t>
            </a:fld>
            <a:endParaRPr lang="en-US"/>
          </a:p>
        </p:txBody>
      </p:sp>
      <p:pic>
        <p:nvPicPr>
          <p:cNvPr id="14" name="Graphic 13" descr="Table with solid fill">
            <a:extLst>
              <a:ext uri="{FF2B5EF4-FFF2-40B4-BE49-F238E27FC236}">
                <a16:creationId xmlns:a16="http://schemas.microsoft.com/office/drawing/2014/main" id="{6D6DBE3E-F3B3-868F-ACA2-31C7ECDF9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2279" y="4940302"/>
            <a:ext cx="914400" cy="914400"/>
          </a:xfrm>
          <a:prstGeom prst="rect">
            <a:avLst/>
          </a:prstGeom>
        </p:spPr>
      </p:pic>
      <p:pic>
        <p:nvPicPr>
          <p:cNvPr id="15" name="Graphic 14" descr="Table with solid fill">
            <a:extLst>
              <a:ext uri="{FF2B5EF4-FFF2-40B4-BE49-F238E27FC236}">
                <a16:creationId xmlns:a16="http://schemas.microsoft.com/office/drawing/2014/main" id="{9247357A-F9AC-4E76-4FCA-48DB7BC96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150" y="4338846"/>
            <a:ext cx="914400" cy="914400"/>
          </a:xfrm>
          <a:prstGeom prst="rect">
            <a:avLst/>
          </a:prstGeom>
        </p:spPr>
      </p:pic>
      <p:pic>
        <p:nvPicPr>
          <p:cNvPr id="17" name="Graphic 16" descr="Table with solid fill">
            <a:extLst>
              <a:ext uri="{FF2B5EF4-FFF2-40B4-BE49-F238E27FC236}">
                <a16:creationId xmlns:a16="http://schemas.microsoft.com/office/drawing/2014/main" id="{7B686255-0E72-674E-E189-3C51533E0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5150" y="5527566"/>
            <a:ext cx="914400" cy="9144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948F3AFB-A4C8-AE0C-27AD-BB9F98F27741}"/>
              </a:ext>
            </a:extLst>
          </p:cNvPr>
          <p:cNvGraphicFramePr>
            <a:graphicFrameLocks noGrp="1"/>
          </p:cNvGraphicFramePr>
          <p:nvPr/>
        </p:nvGraphicFramePr>
        <p:xfrm>
          <a:off x="4354512" y="4521726"/>
          <a:ext cx="171944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723">
                  <a:extLst>
                    <a:ext uri="{9D8B030D-6E8A-4147-A177-3AD203B41FA5}">
                      <a16:colId xmlns:a16="http://schemas.microsoft.com/office/drawing/2014/main" val="1772066982"/>
                    </a:ext>
                  </a:extLst>
                </a:gridCol>
                <a:gridCol w="859723">
                  <a:extLst>
                    <a:ext uri="{9D8B030D-6E8A-4147-A177-3AD203B41FA5}">
                      <a16:colId xmlns:a16="http://schemas.microsoft.com/office/drawing/2014/main" val="2679525025"/>
                    </a:ext>
                  </a:extLst>
                </a:gridCol>
              </a:tblGrid>
              <a:tr h="345944">
                <a:tc>
                  <a:txBody>
                    <a:bodyPr/>
                    <a:lstStyle/>
                    <a:p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Z-set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30046"/>
                  </a:ext>
                </a:extLst>
              </a:tr>
              <a:tr h="345944">
                <a:tc>
                  <a:txBody>
                    <a:bodyPr/>
                    <a:lstStyle/>
                    <a:p>
                      <a:r>
                        <a:rPr lang="en-US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999296"/>
                  </a:ext>
                </a:extLst>
              </a:tr>
              <a:tr h="345944">
                <a:tc>
                  <a:txBody>
                    <a:bodyPr/>
                    <a:lstStyle/>
                    <a:p>
                      <a:r>
                        <a:rPr lang="en-US" dirty="0"/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83930"/>
                  </a:ext>
                </a:extLst>
              </a:tr>
              <a:tr h="345944">
                <a:tc>
                  <a:txBody>
                    <a:bodyPr/>
                    <a:lstStyle/>
                    <a:p>
                      <a:r>
                        <a:rPr lang="en-US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476378"/>
                  </a:ext>
                </a:extLst>
              </a:tr>
            </a:tbl>
          </a:graphicData>
        </a:graphic>
      </p:graphicFrame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3728E7C-112C-8FF0-A269-9F58B4980015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619750" y="4796046"/>
            <a:ext cx="1295400" cy="30072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F08DC5DA-E13D-E5ED-9BF5-4335AB9FA1C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639823" y="5397502"/>
            <a:ext cx="1702456" cy="6886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6C7451BF-8DAD-0BFE-4467-B6CD01F72D60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5639823" y="5828294"/>
            <a:ext cx="1275327" cy="1564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68E3842E-B04E-F4CD-7E52-0069601A2218}"/>
              </a:ext>
            </a:extLst>
          </p:cNvPr>
          <p:cNvSpPr/>
          <p:nvPr/>
        </p:nvSpPr>
        <p:spPr>
          <a:xfrm>
            <a:off x="7493183" y="4569827"/>
            <a:ext cx="228600" cy="452438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C18778-9C15-67C4-F3AA-195A48861623}"/>
              </a:ext>
            </a:extLst>
          </p:cNvPr>
          <p:cNvSpPr/>
          <p:nvPr/>
        </p:nvSpPr>
        <p:spPr>
          <a:xfrm>
            <a:off x="7928814" y="5171283"/>
            <a:ext cx="228600" cy="452438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A37213-AB81-251E-F689-B73AB1D6690E}"/>
              </a:ext>
            </a:extLst>
          </p:cNvPr>
          <p:cNvSpPr/>
          <p:nvPr/>
        </p:nvSpPr>
        <p:spPr>
          <a:xfrm>
            <a:off x="7493183" y="5737309"/>
            <a:ext cx="228600" cy="452438"/>
          </a:xfrm>
          <a:prstGeom prst="rect">
            <a:avLst/>
          </a:prstGeom>
          <a:solidFill>
            <a:srgbClr val="FF99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EC9533-A0D4-B347-AFF8-2D548D203CB6}"/>
              </a:ext>
            </a:extLst>
          </p:cNvPr>
          <p:cNvSpPr txBox="1"/>
          <p:nvPr/>
        </p:nvSpPr>
        <p:spPr>
          <a:xfrm>
            <a:off x="7478147" y="4194590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42683798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B125-20C0-411C-8718-F835ABA3D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956"/>
          </a:xfrm>
        </p:spPr>
        <p:txBody>
          <a:bodyPr/>
          <a:lstStyle/>
          <a:p>
            <a:r>
              <a:rPr lang="en-US" dirty="0"/>
              <a:t>Group-by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AF3B3-5CA8-4EF3-B874-11B6553123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3975"/>
                <a:ext cx="11131502" cy="5211192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Given a type of keys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and a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 err="1"/>
                  <a:t>groupby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builds a grouping from 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</a:t>
                </a:r>
              </a:p>
              <a:p>
                <a:r>
                  <a:rPr lang="en-US" dirty="0" err="1"/>
                  <a:t>groupby</a:t>
                </a:r>
                <a:r>
                  <a:rPr lang="en-US" dirty="0"/>
                  <a:t> is a linear function!</a:t>
                </a:r>
              </a:p>
              <a:p>
                <a:pPr lvl="1"/>
                <a:r>
                  <a:rPr lang="en-US" dirty="0"/>
                  <a:t>Each tuple in the input delta will affect only one grouping</a:t>
                </a:r>
              </a:p>
              <a:p>
                <a:pPr lvl="1"/>
                <a:r>
                  <a:rPr lang="en-US" dirty="0"/>
                  <a:t>So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 err="1"/>
                  <a:t>groupby</a:t>
                </a:r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 err="1"/>
                  <a:t>groupby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CAF3B3-5CA8-4EF3-B874-11B655312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3975"/>
                <a:ext cx="11131502" cy="5211192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E5A39-F2BA-417F-B82F-535F7D80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9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E76E4-65AB-74FB-5560-61AA1A56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flatmap_keys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6FFCF-38E3-3FC7-E522-FC0EF9EDFB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2475" y="1825625"/>
                <a:ext cx="11229975" cy="4351338"/>
              </a:xfrm>
            </p:spPr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define</a:t>
                </a:r>
                <a:br>
                  <a:rPr lang="en-US" dirty="0"/>
                </a:br>
                <a:r>
                  <a:rPr lang="en-US" dirty="0" err="1"/>
                  <a:t>flatmap</a:t>
                </a:r>
                <a:r>
                  <a:rPr lang="en-US" dirty="0"/>
                  <a:t>_keys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as: </a:t>
                </a:r>
                <a:r>
                  <a:rPr lang="en-US" dirty="0" err="1"/>
                  <a:t>flatmap</a:t>
                </a:r>
                <a:r>
                  <a:rPr lang="en-US" dirty="0"/>
                  <a:t>_keys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flatmap_keys is linear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Substitute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id: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flatmap_keys</a:t>
                </a:r>
                <a:r>
                  <a:rPr lang="en-US" dirty="0"/>
                  <a:t>(id):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dirty="0"/>
                  <a:t>is the right-inverse of group-by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6FFCF-38E3-3FC7-E522-FC0EF9EDFB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475" y="1825625"/>
                <a:ext cx="11229975" cy="4351338"/>
              </a:xfrm>
              <a:blipFill>
                <a:blip r:embed="rId2"/>
                <a:stretch>
                  <a:fillRect l="-97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9D6F-6771-23EA-361E-090F9BED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66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F345DC4-6576-2B0A-F590-A3ED528AE290}"/>
              </a:ext>
            </a:extLst>
          </p:cNvPr>
          <p:cNvSpPr/>
          <p:nvPr/>
        </p:nvSpPr>
        <p:spPr>
          <a:xfrm rot="5400000">
            <a:off x="10456067" y="2436021"/>
            <a:ext cx="180977" cy="585787"/>
          </a:xfrm>
          <a:prstGeom prst="rightBrace">
            <a:avLst>
              <a:gd name="adj1" fmla="val 3055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D7D230-BE1D-84B4-56D8-734B6456A777}"/>
                  </a:ext>
                </a:extLst>
              </p:cNvPr>
              <p:cNvSpPr txBox="1"/>
              <p:nvPr/>
            </p:nvSpPr>
            <p:spPr>
              <a:xfrm>
                <a:off x="10001250" y="2787132"/>
                <a:ext cx="1283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Weight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D7D230-BE1D-84B4-56D8-734B6456A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50" y="2787132"/>
                <a:ext cx="1283941" cy="369332"/>
              </a:xfrm>
              <a:prstGeom prst="rect">
                <a:avLst/>
              </a:prstGeom>
              <a:blipFill>
                <a:blip r:embed="rId3"/>
                <a:stretch>
                  <a:fillRect l="-42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2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3920-76E2-4EE5-9FAE-090C0BC8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66974-8065-473F-802C-B1917528A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8794"/>
                <a:ext cx="10515600" cy="51838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Aggregation functions such as </a:t>
                </a:r>
                <a:r>
                  <a:rPr lang="en-US" i="1" dirty="0"/>
                  <a:t>weighted</a:t>
                </a:r>
                <a:r>
                  <a:rPr lang="en-US" dirty="0"/>
                  <a:t> SUM and COUNT are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linear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𝑆𝑈𝑀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(But not linear as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!)</a:t>
                </a:r>
              </a:p>
              <a:p>
                <a:r>
                  <a:rPr lang="en-US" dirty="0">
                    <a:effectLst/>
                    <a:latin typeface="Consolas" panose="020B0609020204030204" pitchFamily="49" charset="0"/>
                  </a:rPr>
                  <a:t>SELECT SUM(c) FROM I</a:t>
                </a:r>
              </a:p>
              <a:p>
                <a:endParaRPr lang="en-US" dirty="0">
                  <a:latin typeface="Consolas" panose="020B0609020204030204" pitchFamily="49" charset="0"/>
                </a:endParaRPr>
              </a:p>
              <a:p>
                <a:endParaRPr lang="en-US" dirty="0">
                  <a:latin typeface="Consolas" panose="020B0609020204030204" pitchFamily="49" charset="0"/>
                </a:endParaRPr>
              </a:p>
              <a:p>
                <a:r>
                  <a:rPr lang="en-US" dirty="0" err="1"/>
                  <a:t>makeset</a:t>
                </a:r>
                <a:r>
                  <a:rPr lang="en-US" dirty="0"/>
                  <a:t> converts a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scalar into a singleton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-set</a:t>
                </a:r>
              </a:p>
              <a:p>
                <a:r>
                  <a:rPr lang="en-US" dirty="0" err="1"/>
                  <a:t>makeset</a:t>
                </a:r>
                <a:r>
                  <a:rPr lang="en-US" dirty="0"/>
                  <a:t>(5)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5↦1 }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makeset</a:t>
                </a:r>
                <a:r>
                  <a:rPr lang="en-US" dirty="0"/>
                  <a:t> is </a:t>
                </a:r>
                <a:r>
                  <a:rPr lang="en-US" b="1" dirty="0"/>
                  <a:t>not</a:t>
                </a:r>
                <a:r>
                  <a:rPr lang="en-US" dirty="0"/>
                  <a:t> linear, but it is not expensive to incrementalize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B66974-8065-473F-802C-B1917528A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8794"/>
                <a:ext cx="10515600" cy="5183891"/>
              </a:xfrm>
              <a:blipFill>
                <a:blip r:embed="rId2"/>
                <a:stretch>
                  <a:fillRect l="-1043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B6E6D-9F06-4612-A02B-C4E90D2F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F4A497-943D-4E6B-84E6-EBC92FEF0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574" y="4200739"/>
            <a:ext cx="62198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754D-0A7D-87F9-08A4-67FADABD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aggregations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46301-3E5E-F8AC-7BB8-D8B966522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E.g., min, max</a:t>
                </a:r>
              </a:p>
              <a:p>
                <a:r>
                  <a:rPr lang="en-US" dirty="0"/>
                  <a:t>… or their generalization, top-K</a:t>
                </a:r>
              </a:p>
              <a:p>
                <a:r>
                  <a:rPr lang="en-US" dirty="0"/>
                  <a:t>These are not linear on a group structure</a:t>
                </a:r>
                <a:br>
                  <a:rPr lang="en-US" dirty="0"/>
                </a:br>
                <a:r>
                  <a:rPr lang="en-US" dirty="0"/>
                  <a:t>(they are linear on a monoid… but can’t handle negation)</a:t>
                </a:r>
              </a:p>
              <a:p>
                <a:r>
                  <a:rPr lang="en-US" dirty="0"/>
                  <a:t>Implemented using the “brute force”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∘(↑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integral is there to “remember” the full set</a:t>
                </a:r>
              </a:p>
              <a:p>
                <a:r>
                  <a:rPr lang="en-US" dirty="0"/>
                  <a:t>Can be built efficiently (log work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) using a priority queue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646301-3E5E-F8AC-7BB8-D8B966522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784CF-CD4C-AE73-A40C-B9391091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48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BC0F-8CDE-B8F4-F07A-A576E84A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Group-By + Aggregate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78655-67DE-49C9-8898-A2498EDC7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composition of</a:t>
            </a:r>
          </a:p>
          <a:p>
            <a:pPr lvl="1"/>
            <a:r>
              <a:rPr lang="en-US" dirty="0"/>
              <a:t>Group-by</a:t>
            </a:r>
          </a:p>
          <a:p>
            <a:pPr lvl="1"/>
            <a:r>
              <a:rPr lang="en-US" dirty="0" err="1"/>
              <a:t>map_weights</a:t>
            </a:r>
            <a:r>
              <a:rPr lang="en-US" dirty="0"/>
              <a:t>(aggregate)</a:t>
            </a:r>
          </a:p>
          <a:p>
            <a:r>
              <a:rPr lang="en-US" dirty="0" err="1"/>
              <a:t>map_weights</a:t>
            </a:r>
            <a:r>
              <a:rPr lang="en-US" dirty="0"/>
              <a:t> applies a function to each grouping</a:t>
            </a:r>
          </a:p>
          <a:p>
            <a:pPr lvl="1"/>
            <a:r>
              <a:rPr lang="en-US" dirty="0"/>
              <a:t>Not to be confused with </a:t>
            </a:r>
            <a:r>
              <a:rPr lang="en-US" dirty="0" err="1"/>
              <a:t>map_keys</a:t>
            </a:r>
            <a:r>
              <a:rPr lang="en-US" dirty="0"/>
              <a:t> from before</a:t>
            </a:r>
          </a:p>
          <a:p>
            <a:r>
              <a:rPr lang="en-US" dirty="0"/>
              <a:t>Linear if the aggregate function is linear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A2AD6-F79E-5ED9-8E33-894A7A0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4920-3D5D-461E-83D3-65D6D6D6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DBSP is powerful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6CACA-74EC-4BAC-BEA9-802F89B8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1825624"/>
            <a:ext cx="11806178" cy="4944827"/>
          </a:xfrm>
        </p:spPr>
        <p:txBody>
          <a:bodyPr>
            <a:normAutofit/>
          </a:bodyPr>
          <a:lstStyle/>
          <a:p>
            <a:r>
              <a:rPr lang="en-US" dirty="0"/>
              <a:t>It can model a rich class of database queries:</a:t>
            </a:r>
          </a:p>
          <a:p>
            <a:pPr lvl="1"/>
            <a:r>
              <a:rPr lang="en-US" dirty="0"/>
              <a:t>Relational (select, project, join, union, difference)</a:t>
            </a:r>
          </a:p>
          <a:p>
            <a:pPr lvl="1"/>
            <a:r>
              <a:rPr lang="en-US" dirty="0"/>
              <a:t>Computations on sets, bags, multisets</a:t>
            </a:r>
          </a:p>
          <a:p>
            <a:pPr lvl="1"/>
            <a:r>
              <a:rPr lang="en-US" dirty="0"/>
              <a:t>Nested relations (group-by, unnest)</a:t>
            </a:r>
          </a:p>
          <a:p>
            <a:pPr lvl="1"/>
            <a:r>
              <a:rPr lang="en-US" dirty="0"/>
              <a:t>Aggregation</a:t>
            </a:r>
          </a:p>
          <a:p>
            <a:pPr lvl="1"/>
            <a:r>
              <a:rPr lang="en-US" dirty="0"/>
              <a:t>Recursion (monotonic and non-monotonic)</a:t>
            </a:r>
          </a:p>
          <a:p>
            <a:pPr lvl="1"/>
            <a:r>
              <a:rPr lang="en-US" dirty="0"/>
              <a:t>Stratified negation</a:t>
            </a:r>
          </a:p>
          <a:p>
            <a:pPr lvl="1"/>
            <a:r>
              <a:rPr lang="en-US" dirty="0"/>
              <a:t>Streaming computations (joins, window aggregates)</a:t>
            </a:r>
          </a:p>
          <a:p>
            <a:pPr lvl="1"/>
            <a:r>
              <a:rPr lang="en-US" dirty="0"/>
              <a:t>More?</a:t>
            </a:r>
          </a:p>
          <a:p>
            <a:r>
              <a:rPr lang="en-US" dirty="0"/>
              <a:t>Corollary: we get automatically incremental evaluation for all these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3F83D-404B-4C65-A594-548305A6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31A0B-A8B5-4025-9F7D-10F13AF13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994" y="41641"/>
            <a:ext cx="3636663" cy="410942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5092F1BB-6485-40DC-8BAB-A652A8454A58}"/>
              </a:ext>
            </a:extLst>
          </p:cNvPr>
          <p:cNvSpPr/>
          <p:nvPr/>
        </p:nvSpPr>
        <p:spPr>
          <a:xfrm>
            <a:off x="7068312" y="2235708"/>
            <a:ext cx="260604" cy="1540764"/>
          </a:xfrm>
          <a:prstGeom prst="rightBrace">
            <a:avLst>
              <a:gd name="adj1" fmla="val 328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F03B3-7D76-4713-82BE-B64FD60DA3AD}"/>
              </a:ext>
            </a:extLst>
          </p:cNvPr>
          <p:cNvSpPr txBox="1"/>
          <p:nvPr/>
        </p:nvSpPr>
        <p:spPr>
          <a:xfrm>
            <a:off x="7278623" y="2721021"/>
            <a:ext cx="854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SQL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25EBF06-F1BA-4E81-9E5C-A8BCB025BC3F}"/>
              </a:ext>
            </a:extLst>
          </p:cNvPr>
          <p:cNvSpPr/>
          <p:nvPr/>
        </p:nvSpPr>
        <p:spPr>
          <a:xfrm>
            <a:off x="7068312" y="3850816"/>
            <a:ext cx="260604" cy="853772"/>
          </a:xfrm>
          <a:prstGeom prst="rightBrace">
            <a:avLst>
              <a:gd name="adj1" fmla="val 3289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183B9-E1FA-4ED8-9191-B5FDA39B35BB}"/>
              </a:ext>
            </a:extLst>
          </p:cNvPr>
          <p:cNvSpPr txBox="1"/>
          <p:nvPr/>
        </p:nvSpPr>
        <p:spPr>
          <a:xfrm>
            <a:off x="7237475" y="3969397"/>
            <a:ext cx="1751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Datalog</a:t>
            </a:r>
          </a:p>
        </p:txBody>
      </p:sp>
    </p:spTree>
    <p:extLst>
      <p:ext uri="{BB962C8B-B14F-4D97-AF65-F5344CB8AC3E}">
        <p14:creationId xmlns:p14="http://schemas.microsoft.com/office/powerpoint/2010/main" val="42277884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3FB3E-5C2E-6A03-A03B-FA45A366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joins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4AA30-5406-DF9D-0DCC-A1599E1B18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are changes to a table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stream</a:t>
                </a:r>
              </a:p>
              <a:p>
                <a:r>
                  <a:rPr lang="en-US" dirty="0"/>
                  <a:t>Table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joined with every stream value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is also a stream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24AA30-5406-DF9D-0DCC-A1599E1B18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65E9E-59B4-F01B-46E8-BA14DEE4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EE2A2-D4AD-1BA1-D208-AD5C23F4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25" y="3567671"/>
            <a:ext cx="3972657" cy="19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043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F967DB-AA3F-44F2-8BA9-DE4812C9B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772" y="3748016"/>
            <a:ext cx="3397449" cy="1779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A807A-CF38-4DDC-928B-559CC07E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905"/>
          </a:xfrm>
        </p:spPr>
        <p:txBody>
          <a:bodyPr/>
          <a:lstStyle/>
          <a:p>
            <a:r>
              <a:rPr lang="en-US" dirty="0"/>
              <a:t>Streaming window queries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A72E4-AABE-4ADC-B107-97A059D75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42820"/>
                <a:ext cx="10515600" cy="521518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a stream of wall-clock values (time)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stream of timestamped data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window function, filters data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based on timestamp and time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A72E4-AABE-4ADC-B107-97A059D75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42820"/>
                <a:ext cx="10515600" cy="5215180"/>
              </a:xfrm>
              <a:blipFill>
                <a:blip r:embed="rId3"/>
                <a:stretch>
                  <a:fillRect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18B2-CF4D-4218-93D1-DBB404B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02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AB75-9698-0275-A6BD-C9B434BB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window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5B8EA-AB9D-79A2-4E11-D80F03F07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each transaction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= what is added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= what is subtracted from window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5B8EA-AB9D-79A2-4E11-D80F03F07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8B97C-F7BC-AE36-56C9-5F2F3D5A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F5D58-1183-1405-CBAA-96635447E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721" y="3349649"/>
            <a:ext cx="5734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8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D7AD2-ED4F-4A0F-A02C-CBB230576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computations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1C10E-548C-4F07-9E97-CEC2C84B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CDC5B-2A74-41A8-8A05-49632D071370}"/>
              </a:ext>
            </a:extLst>
          </p:cNvPr>
          <p:cNvSpPr txBox="1"/>
          <p:nvPr/>
        </p:nvSpPr>
        <p:spPr>
          <a:xfrm>
            <a:off x="2752165" y="2196733"/>
            <a:ext cx="6096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Reach(x, y) :- 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Edge(x, z), Reach(z, y).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84579B-6A67-4BC1-80E6-19D95068AEC3}"/>
                  </a:ext>
                </a:extLst>
              </p:cNvPr>
              <p:cNvSpPr txBox="1"/>
              <p:nvPr/>
            </p:nvSpPr>
            <p:spPr>
              <a:xfrm>
                <a:off x="549966" y="3716083"/>
                <a:ext cx="11151704" cy="2329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The semantics iterates until convergence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To implement “loops” we introduce two new operators: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600" dirty="0"/>
                  <a:t> (enter)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US" sz="3600" dirty="0"/>
                  <a:t>(exit)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84579B-6A67-4BC1-80E6-19D95068A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66" y="3716083"/>
                <a:ext cx="11151704" cy="2329420"/>
              </a:xfrm>
              <a:prstGeom prst="rect">
                <a:avLst/>
              </a:prstGeom>
              <a:blipFill>
                <a:blip r:embed="rId2"/>
                <a:stretch>
                  <a:fillRect l="-1475" t="-4188" r="-874" b="-9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0799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5D27-7DCC-4A23-B282-B63B36F4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streams from scalars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2BF5A-964C-44DB-89FA-DF478D5589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Linear!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2BF5A-964C-44DB-89FA-DF478D5589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6E918-7EA7-4D9D-90F3-7FBF0343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B37599-95A1-41DD-B0A1-52612ED9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50" y="3691995"/>
            <a:ext cx="2246653" cy="664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A96B9A-EB4F-4BAA-B556-79B897DB0997}"/>
              </a:ext>
            </a:extLst>
          </p:cNvPr>
          <p:cNvSpPr txBox="1"/>
          <p:nvPr/>
        </p:nvSpPr>
        <p:spPr>
          <a:xfrm>
            <a:off x="4673600" y="4720167"/>
            <a:ext cx="905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EA64A-AB49-48F0-9A75-C1E5AC08E55D}"/>
              </a:ext>
            </a:extLst>
          </p:cNvPr>
          <p:cNvSpPr txBox="1"/>
          <p:nvPr/>
        </p:nvSpPr>
        <p:spPr>
          <a:xfrm>
            <a:off x="5930900" y="4729136"/>
            <a:ext cx="10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stream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C88421-A309-402D-BC7A-85DBFB7B282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5105400" y="4001297"/>
            <a:ext cx="20728" cy="7188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D54C75-85FF-497A-AE2C-1B7ED486756F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151885" y="4001294"/>
            <a:ext cx="306018" cy="7278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473FA92-B774-49C4-9CEA-C87D8F0F182E}"/>
              </a:ext>
            </a:extLst>
          </p:cNvPr>
          <p:cNvSpPr txBox="1"/>
          <p:nvPr/>
        </p:nvSpPr>
        <p:spPr>
          <a:xfrm>
            <a:off x="4746811" y="51765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4A0BF-7F05-4252-A80F-248C15CF21C1}"/>
              </a:ext>
            </a:extLst>
          </p:cNvPr>
          <p:cNvSpPr txBox="1"/>
          <p:nvPr/>
        </p:nvSpPr>
        <p:spPr>
          <a:xfrm>
            <a:off x="6000065" y="51765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9, 0, 0, 0, 0, 0, …</a:t>
            </a:r>
          </a:p>
        </p:txBody>
      </p:sp>
    </p:spTree>
    <p:extLst>
      <p:ext uri="{BB962C8B-B14F-4D97-AF65-F5344CB8AC3E}">
        <p14:creationId xmlns:p14="http://schemas.microsoft.com/office/powerpoint/2010/main" val="37048151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416AD-5F0E-4C7F-A243-C94B37B9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scalars from streams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5B9CAF-F6C1-461B-9EEB-37570D36BC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/>
              <a:lstStyle/>
              <a:p>
                <a:r>
                  <a:rPr lang="en-US" dirty="0"/>
                  <a:t>Only defined for streams that are zero almost everywhere: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≝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5B9CAF-F6C1-461B-9EEB-37570D36BC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2"/>
                <a:stretch>
                  <a:fillRect l="-1043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521BF-B63E-4066-AFCF-7E38266C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41EC1-7167-4636-B3EA-2A9D389B6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56" y="4126093"/>
            <a:ext cx="2231677" cy="688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7D2FB4-3F80-41B8-BEA5-2C8246CC8981}"/>
              </a:ext>
            </a:extLst>
          </p:cNvPr>
          <p:cNvSpPr txBox="1"/>
          <p:nvPr/>
        </p:nvSpPr>
        <p:spPr>
          <a:xfrm>
            <a:off x="4886456" y="5263831"/>
            <a:ext cx="10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8399D-5BC4-4037-B07B-39F9A8776B3C}"/>
              </a:ext>
            </a:extLst>
          </p:cNvPr>
          <p:cNvSpPr txBox="1"/>
          <p:nvPr/>
        </p:nvSpPr>
        <p:spPr>
          <a:xfrm>
            <a:off x="6143756" y="5272800"/>
            <a:ext cx="905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scalar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B581EC-FB76-4767-A8B5-7100ECE53160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5318256" y="4544961"/>
            <a:ext cx="95203" cy="7188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1399AE-C7CB-4ADD-A7CE-02A694E9F0A5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364741" y="4544958"/>
            <a:ext cx="231543" cy="7278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D013E8-28C1-44F9-9B68-D750C50CF438}"/>
              </a:ext>
            </a:extLst>
          </p:cNvPr>
          <p:cNvSpPr txBox="1"/>
          <p:nvPr/>
        </p:nvSpPr>
        <p:spPr>
          <a:xfrm>
            <a:off x="6692172" y="5622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AB583-F3E3-4F59-A0FB-2E4523C71F81}"/>
              </a:ext>
            </a:extLst>
          </p:cNvPr>
          <p:cNvSpPr txBox="1"/>
          <p:nvPr/>
        </p:nvSpPr>
        <p:spPr>
          <a:xfrm>
            <a:off x="4456481" y="564945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2, 3, 0, 0, 0, …</a:t>
            </a:r>
          </a:p>
        </p:txBody>
      </p:sp>
    </p:spTree>
    <p:extLst>
      <p:ext uri="{BB962C8B-B14F-4D97-AF65-F5344CB8AC3E}">
        <p14:creationId xmlns:p14="http://schemas.microsoft.com/office/powerpoint/2010/main" val="4303229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BCBC-3764-4D87-ABE6-02AD153D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recursion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635BA-A4C9-43D7-91CC-9D370E784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Start with a recursive query </a:t>
                </a:r>
                <a:r>
                  <a:rPr lang="en-US" dirty="0">
                    <a:latin typeface="Consolas" panose="020B0609020204030204" pitchFamily="49" charset="0"/>
                  </a:rPr>
                  <a:t>O = R(I, O)</a:t>
                </a:r>
                <a:br>
                  <a:rPr lang="en-US" dirty="0">
                    <a:latin typeface="Consolas" panose="020B0609020204030204" pitchFamily="49" charset="0"/>
                  </a:rPr>
                </a:br>
                <a:r>
                  <a:rPr lang="en-US" dirty="0"/>
                  <a:t>where </a:t>
                </a:r>
                <a:r>
                  <a:rPr lang="en-US" dirty="0">
                    <a:latin typeface="Consolas" panose="020B0609020204030204" pitchFamily="49" charset="0"/>
                  </a:rPr>
                  <a:t>I</a:t>
                </a:r>
                <a:r>
                  <a:rPr lang="en-US" dirty="0"/>
                  <a:t> and </a:t>
                </a:r>
                <a:r>
                  <a:rPr lang="en-US" dirty="0">
                    <a:latin typeface="Consolas" panose="020B0609020204030204" pitchFamily="49" charset="0"/>
                  </a:rPr>
                  <a:t>O</a:t>
                </a:r>
                <a:r>
                  <a:rPr lang="en-US" dirty="0"/>
                  <a:t> are relations, and </a:t>
                </a:r>
                <a:r>
                  <a:rPr lang="en-US" dirty="0">
                    <a:latin typeface="Consolas" panose="020B0609020204030204" pitchFamily="49" charset="0"/>
                  </a:rPr>
                  <a:t>R</a:t>
                </a:r>
                <a:r>
                  <a:rPr lang="en-US" dirty="0"/>
                  <a:t> is a query (on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-sets)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Implement </a:t>
                </a:r>
                <a:r>
                  <a:rPr lang="en-US" dirty="0">
                    <a:latin typeface="Consolas" panose="020B0609020204030204" pitchFamily="49" charset="0"/>
                  </a:rPr>
                  <a:t>R</a:t>
                </a:r>
                <a:r>
                  <a:rPr lang="en-US" dirty="0"/>
                  <a:t> as a (non-recursive) circuit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Lift to compute on streams: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5635BA-A4C9-43D7-91CC-9D370E784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17" t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8DE0D-AF48-450B-B480-C6AFEDCB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04FEB3-B231-4659-B54B-E913F3F1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596" y="3163475"/>
            <a:ext cx="2059332" cy="850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EA6FB-DB4A-3D50-0712-D7C1518E5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596" y="4775992"/>
            <a:ext cx="2059332" cy="9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EB6C-2830-3F75-BEEF-4DD1FCEF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recursion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F8D86-D4FE-1B3E-6778-75A0645F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(3) Connect recursive output to input using a delay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(4) Bracket as follows: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812CF-6DDC-A24A-8155-382BA9E0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01EFC-1B71-7B4B-407C-2420B661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8" r="34728"/>
          <a:stretch/>
        </p:blipFill>
        <p:spPr>
          <a:xfrm>
            <a:off x="5343525" y="2493999"/>
            <a:ext cx="1609725" cy="1147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D94B62-5112-ECA9-6F85-2F07AB56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35" y="4644855"/>
            <a:ext cx="5047130" cy="11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3DA1-FDE3-A36E-599B-05A60971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38273-95A0-EE9C-0857-EA5FACC7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401FB-F6B7-B7BD-0E64-3583C27D2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44" y="2964993"/>
            <a:ext cx="5047130" cy="1147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E9FAB6-F1AE-4C96-CBC9-CADEBBE5F67A}"/>
              </a:ext>
            </a:extLst>
          </p:cNvPr>
          <p:cNvSpPr txBox="1"/>
          <p:nvPr/>
        </p:nvSpPr>
        <p:spPr>
          <a:xfrm>
            <a:off x="4647628" y="1729153"/>
            <a:ext cx="378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Scalars (not streams!)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C988AB-27F9-BFCC-5ED5-FDBFB120C794}"/>
              </a:ext>
            </a:extLst>
          </p:cNvPr>
          <p:cNvCxnSpPr>
            <a:stCxn id="6" idx="2"/>
          </p:cNvCxnSpPr>
          <p:nvPr/>
        </p:nvCxnSpPr>
        <p:spPr>
          <a:xfrm flipH="1">
            <a:off x="4427621" y="2313928"/>
            <a:ext cx="2114340" cy="745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C8D75F-CA6B-ACE5-DC4A-362F9B17565C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541961" y="2313928"/>
            <a:ext cx="2553913" cy="7455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CA7161-F171-CE0F-228E-204945E0A533}"/>
              </a:ext>
            </a:extLst>
          </p:cNvPr>
          <p:cNvSpPr txBox="1"/>
          <p:nvPr/>
        </p:nvSpPr>
        <p:spPr>
          <a:xfrm>
            <a:off x="5871411" y="5094814"/>
            <a:ext cx="153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Streams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06F67B-5463-05C3-7A4D-7FDE6300AA50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431398" y="3293215"/>
            <a:ext cx="1209326" cy="1801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2368D8-6FE7-3CE2-D6FC-D4C2EA0EEB1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096000" y="3293215"/>
            <a:ext cx="544724" cy="1801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B69FE4-50C9-6A34-7CE7-733FBE774CB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640724" y="3293215"/>
            <a:ext cx="433844" cy="1801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C4403F1-D6F6-681B-B700-27B24633F2BE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640724" y="3293215"/>
            <a:ext cx="1444497" cy="18015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A7A3-7F12-FDAF-2486-C7356D94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06E87-7E9B-E29C-670D-F8A97F0A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79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4CFAF-745E-83C9-85A9-D8F4F6593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44" y="2964993"/>
            <a:ext cx="5047130" cy="1147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B2907-BFBE-C502-3649-57D3FEEE1E38}"/>
              </a:ext>
            </a:extLst>
          </p:cNvPr>
          <p:cNvSpPr txBox="1"/>
          <p:nvPr/>
        </p:nvSpPr>
        <p:spPr>
          <a:xfrm>
            <a:off x="4214490" y="2536945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DFE78-621C-A508-5BD0-7DB7C040A4F5}"/>
              </a:ext>
            </a:extLst>
          </p:cNvPr>
          <p:cNvSpPr txBox="1"/>
          <p:nvPr/>
        </p:nvSpPr>
        <p:spPr>
          <a:xfrm>
            <a:off x="4798881" y="164281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a,0,0,0,…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B087F7-A8F6-9BF4-FC65-DBD9A3BCEB4C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462280" y="2166034"/>
            <a:ext cx="98989" cy="1072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87F58F-7CD0-1F1E-2E4F-037BCA54E923}"/>
              </a:ext>
            </a:extLst>
          </p:cNvPr>
          <p:cNvSpPr txBox="1"/>
          <p:nvPr/>
        </p:nvSpPr>
        <p:spPr>
          <a:xfrm>
            <a:off x="5747389" y="2118736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/>
              <a:t>a,a,a,a</a:t>
            </a:r>
            <a:r>
              <a:rPr lang="en-US" sz="2800" i="1" dirty="0"/>
              <a:t>,…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AAE29D-D86A-EFA8-CE92-CE9EB832231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6008914" y="2641956"/>
            <a:ext cx="503268" cy="596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F8E0-B9A3-4007-B5A9-B9F8C8DF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E26C7-2EE1-4369-B97F-2817E45C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1772" y="2556769"/>
                <a:ext cx="10892028" cy="406805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Infinite vectors  </a:t>
                </a:r>
              </a:p>
              <a:p>
                <a:r>
                  <a:rPr lang="en-US" dirty="0"/>
                  <a:t>                                        …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b="0" dirty="0"/>
                  <a:t>= streams with elements of type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0 (zero)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commutative group)</a:t>
                </a:r>
                <a:endParaRPr lang="en-US" b="0" dirty="0"/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35C69596-626E-4AD6-910F-9A9C2DAEA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1772" y="2556769"/>
                <a:ext cx="10892028" cy="4068059"/>
              </a:xfrm>
              <a:blipFill>
                <a:blip r:embed="rId2"/>
                <a:stretch>
                  <a:fillRect l="-1007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AE4048A-AEF5-45A4-A39F-AD49B9AC2D27}"/>
              </a:ext>
            </a:extLst>
          </p:cNvPr>
          <p:cNvGrpSpPr/>
          <p:nvPr/>
        </p:nvGrpSpPr>
        <p:grpSpPr>
          <a:xfrm>
            <a:off x="784620" y="3059180"/>
            <a:ext cx="3148312" cy="369332"/>
            <a:chOff x="2558005" y="365125"/>
            <a:chExt cx="3148312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609DEE-E9A7-46DC-A87F-8D40F8FFF89B}"/>
                </a:ext>
              </a:extLst>
            </p:cNvPr>
            <p:cNvSpPr txBox="1"/>
            <p:nvPr/>
          </p:nvSpPr>
          <p:spPr>
            <a:xfrm>
              <a:off x="2558005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B1F9AD-5877-45F6-BBBE-74636EEAAD71}"/>
                </a:ext>
              </a:extLst>
            </p:cNvPr>
            <p:cNvSpPr txBox="1"/>
            <p:nvPr/>
          </p:nvSpPr>
          <p:spPr>
            <a:xfrm>
              <a:off x="2951544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475D91-159B-40B6-93CF-9640B0F19DBA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A08AE87-8689-45E1-9601-DA3B5B7E0D09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84944C-A295-449C-B570-F19FA19F409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D27172-0626-43ED-95A5-74A089D7F0FF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D0F119-3844-4869-BC98-F66D4746C5AF}"/>
                </a:ext>
              </a:extLst>
            </p:cNvPr>
            <p:cNvSpPr txBox="1"/>
            <p:nvPr/>
          </p:nvSpPr>
          <p:spPr>
            <a:xfrm>
              <a:off x="4919239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09EBC4-EBA4-495A-89BD-6E21C17AF845}"/>
                </a:ext>
              </a:extLst>
            </p:cNvPr>
            <p:cNvSpPr txBox="1"/>
            <p:nvPr/>
          </p:nvSpPr>
          <p:spPr>
            <a:xfrm>
              <a:off x="5312778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</p:grpSp>
      <p:pic>
        <p:nvPicPr>
          <p:cNvPr id="6" name="Picture 5" descr="A picture containing grass, water, outdoor, plant&#10;&#10;Description automatically generated">
            <a:extLst>
              <a:ext uri="{FF2B5EF4-FFF2-40B4-BE49-F238E27FC236}">
                <a16:creationId xmlns:a16="http://schemas.microsoft.com/office/drawing/2014/main" id="{4A9532E1-22B6-47EE-6919-C72BFE3E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02" y="1116873"/>
            <a:ext cx="3329897" cy="44398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59CCA6-D2D3-32F9-8D14-4E6068B6E0BE}"/>
              </a:ext>
            </a:extLst>
          </p:cNvPr>
          <p:cNvCxnSpPr/>
          <p:nvPr/>
        </p:nvCxnSpPr>
        <p:spPr>
          <a:xfrm>
            <a:off x="838200" y="3622089"/>
            <a:ext cx="30235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4C0050-DBA3-1A5B-DB8D-0A4A41EF7417}"/>
              </a:ext>
            </a:extLst>
          </p:cNvPr>
          <p:cNvSpPr txBox="1"/>
          <p:nvPr/>
        </p:nvSpPr>
        <p:spPr>
          <a:xfrm>
            <a:off x="1135581" y="354222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9772802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02AA4B-871C-41B6-9AB3-2CC65A0E04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6262" y="365125"/>
                <a:ext cx="11339476" cy="1325563"/>
              </a:xfrm>
            </p:spPr>
            <p:txBody>
              <a:bodyPr/>
              <a:lstStyle/>
              <a:p>
                <a:r>
                  <a:rPr lang="en-US" dirty="0"/>
                  <a:t>Theorem: this circuit computes fixed-point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02AA4B-871C-41B6-9AB3-2CC65A0E0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6262" y="365125"/>
                <a:ext cx="11339476" cy="1325563"/>
              </a:xfrm>
              <a:blipFill>
                <a:blip r:embed="rId2"/>
                <a:stretch>
                  <a:fillRect l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484C62-A2E8-C564-5E72-1D3D0A59E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16251"/>
                <a:ext cx="10515600" cy="3705224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Denote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is the value of input </a:t>
                </a:r>
                <a:r>
                  <a:rPr lang="en-US" dirty="0">
                    <a:latin typeface="Consolas" panose="020B0609020204030204" pitchFamily="49" charset="0"/>
                  </a:rPr>
                  <a:t>I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all outputs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are 0</a:t>
                </a:r>
              </a:p>
              <a:p>
                <a:r>
                  <a:rPr lang="en-US" dirty="0"/>
                  <a:t>(But computation may never converge)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484C62-A2E8-C564-5E72-1D3D0A59E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16251"/>
                <a:ext cx="10515600" cy="3705224"/>
              </a:xfrm>
              <a:blipFill>
                <a:blip r:embed="rId3"/>
                <a:stretch>
                  <a:fillRect l="-1043" t="-3289" b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DECA5-9FA0-6349-55AD-74614473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D1466-9A98-FF6F-5652-248AE665D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23" y="1690688"/>
            <a:ext cx="5047130" cy="11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C556-9299-01EA-E97B-5190DC2B1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37B-C755-852D-6FA8-AA2CC9905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Streams were used previously to model time-evolution of a system</a:t>
            </a:r>
          </a:p>
          <a:p>
            <a:r>
              <a:rPr lang="en-US" dirty="0"/>
              <a:t>Now we use streams to model the execution of a loop</a:t>
            </a:r>
          </a:p>
          <a:p>
            <a:pPr lvl="1"/>
            <a:r>
              <a:rPr lang="en-US" dirty="0"/>
              <a:t>The stream values are consecutive values of the variables in the loop body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0DC04-E34C-40CD-2B30-79873141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ECF0F-ED2C-B8EE-B866-B02853B2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35" y="4304492"/>
            <a:ext cx="5047130" cy="11479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9E11CE-5B84-F4E9-1B21-5B9AB3C8FCBE}"/>
              </a:ext>
            </a:extLst>
          </p:cNvPr>
          <p:cNvCxnSpPr>
            <a:cxnSpLocks/>
          </p:cNvCxnSpPr>
          <p:nvPr/>
        </p:nvCxnSpPr>
        <p:spPr>
          <a:xfrm>
            <a:off x="5343525" y="3105150"/>
            <a:ext cx="1047750" cy="12763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949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806049-3386-4A92-B9A2-4CF211726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17" y="3497723"/>
            <a:ext cx="10006292" cy="2024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38195-5482-4BB4-88FA-2198D265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Transitive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D3922-4666-4BB5-94C8-C6F8B84B0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reach(x, y) :- edge(x, y).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reach(x, y) :- edge(x, z), reach(z, y).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6CEC3-ED7E-4228-8B47-AAB1D4A7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8B181-F36D-4C7F-88AD-28F37ACB1B5B}"/>
              </a:ext>
            </a:extLst>
          </p:cNvPr>
          <p:cNvSpPr txBox="1"/>
          <p:nvPr/>
        </p:nvSpPr>
        <p:spPr>
          <a:xfrm>
            <a:off x="10520579" y="3998269"/>
            <a:ext cx="115146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reach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B271C-32DB-4E3A-B31B-F1D205183E6A}"/>
              </a:ext>
            </a:extLst>
          </p:cNvPr>
          <p:cNvSpPr txBox="1"/>
          <p:nvPr/>
        </p:nvSpPr>
        <p:spPr>
          <a:xfrm>
            <a:off x="496109" y="3998269"/>
            <a:ext cx="92703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edge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502AE-0390-4AA5-8083-31C913E81DA3}"/>
              </a:ext>
            </a:extLst>
          </p:cNvPr>
          <p:cNvSpPr txBox="1"/>
          <p:nvPr/>
        </p:nvSpPr>
        <p:spPr>
          <a:xfrm>
            <a:off x="3137647" y="4275268"/>
            <a:ext cx="64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D40B3-F83A-447A-AA5C-F8D10D291913}"/>
              </a:ext>
            </a:extLst>
          </p:cNvPr>
          <p:cNvSpPr txBox="1"/>
          <p:nvPr/>
        </p:nvSpPr>
        <p:spPr>
          <a:xfrm>
            <a:off x="5934878" y="5041662"/>
            <a:ext cx="176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join(edge, reach)</a:t>
            </a:r>
          </a:p>
        </p:txBody>
      </p:sp>
    </p:spTree>
    <p:extLst>
      <p:ext uri="{BB962C8B-B14F-4D97-AF65-F5344CB8AC3E}">
        <p14:creationId xmlns:p14="http://schemas.microsoft.com/office/powerpoint/2010/main" val="18412367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64D4-4004-4B5B-BDA7-2A65150D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Semi-naïve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B7CA4-7B1B-469B-AD0B-39055CAD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E7DB40-1593-4214-B73D-1929F7F77B2D}"/>
                  </a:ext>
                </a:extLst>
              </p:cNvPr>
              <p:cNvSpPr txBox="1"/>
              <p:nvPr/>
            </p:nvSpPr>
            <p:spPr>
              <a:xfrm>
                <a:off x="5659194" y="3070058"/>
                <a:ext cx="130291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E7DB40-1593-4214-B73D-1929F7F77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194" y="3070058"/>
                <a:ext cx="130291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9040013-12CB-43FF-8138-85F30471072F}"/>
              </a:ext>
            </a:extLst>
          </p:cNvPr>
          <p:cNvSpPr txBox="1"/>
          <p:nvPr/>
        </p:nvSpPr>
        <p:spPr>
          <a:xfrm>
            <a:off x="1643009" y="5673953"/>
            <a:ext cx="8566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Cycle rule =&gt; correctness of semi-naïve Datalog 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B1ABC9-7609-877E-8C15-F1F02808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88" y="1675536"/>
            <a:ext cx="5047130" cy="11479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D7E54D-7B01-4A90-B2DA-46AE56BF5BAA}"/>
              </a:ext>
            </a:extLst>
          </p:cNvPr>
          <p:cNvSpPr/>
          <p:nvPr/>
        </p:nvSpPr>
        <p:spPr>
          <a:xfrm>
            <a:off x="4706471" y="1362635"/>
            <a:ext cx="2626658" cy="1543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29C50B-56E1-CB5F-22A7-2AC7EA2DA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352" y="3927738"/>
            <a:ext cx="4411957" cy="13809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42F7DA-D8C9-E936-1154-D276782F8BD7}"/>
              </a:ext>
            </a:extLst>
          </p:cNvPr>
          <p:cNvSpPr/>
          <p:nvPr/>
        </p:nvSpPr>
        <p:spPr>
          <a:xfrm>
            <a:off x="5264507" y="3769352"/>
            <a:ext cx="1445676" cy="15436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4463-FB28-372C-8A1B-C86594B1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Streaming, incremental, recursive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591C-89CE-2359-9EF8-28FF28F14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4" y="1825625"/>
            <a:ext cx="11178988" cy="4351338"/>
          </a:xfrm>
        </p:spPr>
        <p:txBody>
          <a:bodyPr/>
          <a:lstStyle/>
          <a:p>
            <a:r>
              <a:rPr lang="en-US" dirty="0"/>
              <a:t>So far we have implemented a recursive </a:t>
            </a:r>
            <a:r>
              <a:rPr lang="en-US" b="1" dirty="0"/>
              <a:t>non-streaming</a:t>
            </a:r>
            <a:r>
              <a:rPr lang="en-US" dirty="0"/>
              <a:t> query</a:t>
            </a:r>
          </a:p>
          <a:p>
            <a:r>
              <a:rPr lang="en-US" dirty="0"/>
              <a:t>To make it incremental we apply the same recipe as before…</a:t>
            </a:r>
          </a:p>
          <a:p>
            <a:r>
              <a:rPr lang="en-US" dirty="0"/>
              <a:t>… treating the non-streaming query as a black-box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24B6-2378-8976-F7AD-FF88C28A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84</a:t>
            </a:fld>
            <a:endParaRPr lang="en-US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C20C098-349D-7F03-BCB1-6ED11ED3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2828" y="3299107"/>
            <a:ext cx="4915430" cy="34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945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71EE-2918-46DA-86F1-6663236D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7363"/>
            <a:ext cx="10515600" cy="1325563"/>
          </a:xfrm>
        </p:spPr>
        <p:txBody>
          <a:bodyPr/>
          <a:lstStyle/>
          <a:p>
            <a:r>
              <a:rPr lang="en-US" dirty="0"/>
              <a:t>Lifting and loops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C309-AF9C-413C-9AA3-2EEC85F03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83" y="1138518"/>
                <a:ext cx="11624031" cy="5020603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 circuit like                                                      implements a query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Use the definition: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by treating the entire circuit like a scalar operator!</a:t>
                </a:r>
              </a:p>
              <a:p>
                <a:r>
                  <a:rPr lang="en-US" b="1" dirty="0"/>
                  <a:t>Theorem</a:t>
                </a:r>
                <a:r>
                  <a:rPr lang="en-US" dirty="0"/>
                  <a:t>: lifting a circuit is the same a lifting every operator</a:t>
                </a:r>
              </a:p>
              <a:p>
                <a:pPr lvl="1"/>
                <a:r>
                  <a:rPr lang="en-US" dirty="0"/>
                  <a:t>Works even for loops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C309-AF9C-413C-9AA3-2EEC85F03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83" y="1138518"/>
                <a:ext cx="11624031" cy="5020603"/>
              </a:xfrm>
              <a:blipFill>
                <a:blip r:embed="rId2"/>
                <a:stretch>
                  <a:fillRect l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02D26-9A8E-4A6E-B6DE-4E08582A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7A4D9-475D-7611-01FE-EA1F16847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18" r="7267"/>
          <a:stretch/>
        </p:blipFill>
        <p:spPr>
          <a:xfrm>
            <a:off x="2076306" y="4948433"/>
            <a:ext cx="3437594" cy="1380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4D1B22-0963-ECBE-619C-E0261F369E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88" r="19655"/>
          <a:stretch/>
        </p:blipFill>
        <p:spPr>
          <a:xfrm>
            <a:off x="7191614" y="5084686"/>
            <a:ext cx="3634537" cy="11084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DEA843-6F0B-1AE4-03E0-86E966A34A94}"/>
                  </a:ext>
                </a:extLst>
              </p:cNvPr>
              <p:cNvSpPr txBox="1"/>
              <p:nvPr/>
            </p:nvSpPr>
            <p:spPr>
              <a:xfrm>
                <a:off x="817252" y="4938733"/>
                <a:ext cx="52535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↑(                 )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DEA843-6F0B-1AE4-03E0-86E966A34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52" y="4938733"/>
                <a:ext cx="5253537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389738-E885-AB15-6D71-C2F867EC96E3}"/>
                  </a:ext>
                </a:extLst>
              </p:cNvPr>
              <p:cNvSpPr txBox="1"/>
              <p:nvPr/>
            </p:nvSpPr>
            <p:spPr>
              <a:xfrm>
                <a:off x="6244770" y="5392700"/>
                <a:ext cx="546844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389738-E885-AB15-6D71-C2F867EC9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70" y="5392700"/>
                <a:ext cx="54684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3DE4569-313A-6C4D-6EB7-9EA1CCE22D29}"/>
              </a:ext>
            </a:extLst>
          </p:cNvPr>
          <p:cNvGrpSpPr/>
          <p:nvPr/>
        </p:nvGrpSpPr>
        <p:grpSpPr>
          <a:xfrm>
            <a:off x="2464835" y="1343326"/>
            <a:ext cx="4321476" cy="1052362"/>
            <a:chOff x="2303469" y="1361256"/>
            <a:chExt cx="4321476" cy="1052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6BCF600-5186-4E0B-A571-C44D6456C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3469" y="1558485"/>
              <a:ext cx="4321476" cy="85513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F87B6A-23CB-B26C-7DC6-BE92D177BF66}"/>
                </a:ext>
              </a:extLst>
            </p:cNvPr>
            <p:cNvSpPr/>
            <p:nvPr/>
          </p:nvSpPr>
          <p:spPr>
            <a:xfrm>
              <a:off x="2837225" y="1361256"/>
              <a:ext cx="3051545" cy="1012948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17D4278-5197-10F4-B936-8F5B1B42FB03}"/>
                    </a:ext>
                  </a:extLst>
                </p:cNvPr>
                <p:cNvSpPr/>
                <p:nvPr/>
              </p:nvSpPr>
              <p:spPr>
                <a:xfrm>
                  <a:off x="4303059" y="1661542"/>
                  <a:ext cx="349624" cy="4182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17D4278-5197-10F4-B936-8F5B1B42FB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3059" y="1661542"/>
                  <a:ext cx="349624" cy="41827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67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4463-FB28-372C-8A1B-C86594B1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incremental recursive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24B6-2378-8976-F7AD-FF88C28A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F726B9-4923-CD12-CB89-F194872D9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838" y="3600892"/>
            <a:ext cx="5994674" cy="1096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B1007E-7741-1C34-7B46-5D679EDCF1A0}"/>
              </a:ext>
            </a:extLst>
          </p:cNvPr>
          <p:cNvSpPr txBox="1"/>
          <p:nvPr/>
        </p:nvSpPr>
        <p:spPr>
          <a:xfrm>
            <a:off x="747869" y="5699201"/>
            <a:ext cx="354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Apply chain and cycle rules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99A562-8759-F036-A065-F517D297D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2" y="5627227"/>
            <a:ext cx="5030365" cy="1096169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C260371-C88B-BA43-7325-E4B425A700DE}"/>
              </a:ext>
            </a:extLst>
          </p:cNvPr>
          <p:cNvSpPr/>
          <p:nvPr/>
        </p:nvSpPr>
        <p:spPr>
          <a:xfrm>
            <a:off x="7777744" y="4838853"/>
            <a:ext cx="667009" cy="568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403C3-A329-8DDD-AEB4-4957D30C5144}"/>
              </a:ext>
            </a:extLst>
          </p:cNvPr>
          <p:cNvSpPr txBox="1"/>
          <p:nvPr/>
        </p:nvSpPr>
        <p:spPr>
          <a:xfrm>
            <a:off x="648419" y="3538791"/>
            <a:ext cx="3000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Incremental streaming</a:t>
            </a:r>
          </a:p>
          <a:p>
            <a:r>
              <a:rPr lang="en-US" sz="2400" dirty="0"/>
              <a:t>recursive query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6D1872-373E-2AC7-DDB2-E985F50AD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4" r="19087"/>
          <a:stretch/>
        </p:blipFill>
        <p:spPr>
          <a:xfrm>
            <a:off x="5667554" y="1690688"/>
            <a:ext cx="3778371" cy="11084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E73301-5870-E947-EEE5-282B95F041EC}"/>
              </a:ext>
            </a:extLst>
          </p:cNvPr>
          <p:cNvSpPr txBox="1"/>
          <p:nvPr/>
        </p:nvSpPr>
        <p:spPr>
          <a:xfrm>
            <a:off x="648419" y="1627589"/>
            <a:ext cx="3617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Non-incremental streaming</a:t>
            </a:r>
          </a:p>
          <a:p>
            <a:r>
              <a:rPr lang="en-US" sz="2400" dirty="0"/>
              <a:t>recursive query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B8F6756-9B1E-70CC-0C3C-B33CBBC88DF3}"/>
              </a:ext>
            </a:extLst>
          </p:cNvPr>
          <p:cNvSpPr/>
          <p:nvPr/>
        </p:nvSpPr>
        <p:spPr>
          <a:xfrm>
            <a:off x="7777744" y="2890332"/>
            <a:ext cx="667009" cy="568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867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DCC8-CBCA-4556-8A8B-D9144A00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Transitive, reflexive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9908-AFC4-4CA2-B39B-EA2758CD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input relation</a:t>
            </a:r>
            <a:r>
              <a:rPr lang="en-US" sz="3200" dirty="0">
                <a:effectLst/>
                <a:latin typeface="Courier New" panose="02070309020205020404" pitchFamily="49" charset="0"/>
              </a:rPr>
              <a:t> E(h: Node, t: Node)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effectLst/>
                <a:latin typeface="Courier New" panose="02070309020205020404" pitchFamily="49" charset="0"/>
              </a:rPr>
              <a:t>output relation</a:t>
            </a:r>
            <a:r>
              <a:rPr lang="en-US" sz="3200" dirty="0">
                <a:effectLst/>
                <a:latin typeface="Courier New" panose="02070309020205020404" pitchFamily="49" charset="0"/>
              </a:rPr>
              <a:t> R(s: Node, t: Node)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>
                <a:effectLst/>
                <a:latin typeface="Courier New" panose="02070309020205020404" pitchFamily="49" charset="0"/>
              </a:rPr>
              <a:t>R(x, x) : - E (x, _).</a:t>
            </a:r>
            <a:br>
              <a:rPr lang="en-US" sz="3200" dirty="0"/>
            </a:br>
            <a:r>
              <a:rPr lang="en-US" sz="3200" dirty="0">
                <a:effectLst/>
                <a:latin typeface="Courier New" panose="02070309020205020404" pitchFamily="49" charset="0"/>
              </a:rPr>
              <a:t>R(x, x) : - E (_, x).</a:t>
            </a:r>
            <a:br>
              <a:rPr lang="en-US" sz="3200" dirty="0"/>
            </a:br>
            <a:r>
              <a:rPr lang="en-US" sz="3200" dirty="0">
                <a:effectLst/>
                <a:latin typeface="Courier New" panose="02070309020205020404" pitchFamily="49" charset="0"/>
              </a:rPr>
              <a:t>R(x, y) : - E (x, y).</a:t>
            </a:r>
            <a:br>
              <a:rPr lang="en-US" sz="3200" dirty="0"/>
            </a:br>
            <a:r>
              <a:rPr lang="en-US" sz="3200" dirty="0">
                <a:effectLst/>
                <a:latin typeface="Courier New" panose="02070309020205020404" pitchFamily="49" charset="0"/>
              </a:rPr>
              <a:t>R(x, y) : - E (x, z), R(z, y).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2001F-873D-4D6F-866C-CA94BFE5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50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ACEC-5520-4141-A291-53E9D8AE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Transitive, reflexive closure: circuit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7D4871-5EFF-49DC-A0A1-FB86EBB8A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6509" y="1911405"/>
            <a:ext cx="5474319" cy="16717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4A86-F776-4350-B2F3-4D11AFA5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C5E01E-AF75-4190-8AFB-5056866A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189" y="4014999"/>
            <a:ext cx="6097337" cy="19939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3A25F0-E3C9-4137-82D1-A1C8947BAFE7}"/>
              </a:ext>
            </a:extLst>
          </p:cNvPr>
          <p:cNvSpPr txBox="1"/>
          <p:nvPr/>
        </p:nvSpPr>
        <p:spPr>
          <a:xfrm>
            <a:off x="838200" y="2054022"/>
            <a:ext cx="3573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Non-recursive query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7F7AF-FD6D-4918-A57C-305361E45957}"/>
              </a:ext>
            </a:extLst>
          </p:cNvPr>
          <p:cNvSpPr txBox="1"/>
          <p:nvPr/>
        </p:nvSpPr>
        <p:spPr>
          <a:xfrm>
            <a:off x="838200" y="4801726"/>
            <a:ext cx="3071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Recursive version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7096F20-7DD0-6525-9A90-6D13FD8D3BC2}"/>
              </a:ext>
            </a:extLst>
          </p:cNvPr>
          <p:cNvSpPr/>
          <p:nvPr/>
        </p:nvSpPr>
        <p:spPr>
          <a:xfrm>
            <a:off x="7128479" y="3688140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F428104-695E-4451-1DC7-788AED8CB363}"/>
              </a:ext>
            </a:extLst>
          </p:cNvPr>
          <p:cNvSpPr/>
          <p:nvPr/>
        </p:nvSpPr>
        <p:spPr>
          <a:xfrm>
            <a:off x="7128479" y="6097112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1B86-25C1-4436-A5B5-ECBC2BF8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Transitive, reflexive closure: incrementalize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81022-F387-4FBC-9B46-2FA0FA13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89</a:t>
            </a:fld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B8031C1-C738-4D1A-8577-FC3496E75117}"/>
              </a:ext>
            </a:extLst>
          </p:cNvPr>
          <p:cNvSpPr/>
          <p:nvPr/>
        </p:nvSpPr>
        <p:spPr>
          <a:xfrm>
            <a:off x="5049513" y="3627755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BDE18413-5828-4F3B-445E-73BEEB9AA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820" y="4282028"/>
            <a:ext cx="6434162" cy="20179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5FE45-1408-7CF8-D0A0-FFE008292CD3}"/>
              </a:ext>
            </a:extLst>
          </p:cNvPr>
          <p:cNvSpPr txBox="1"/>
          <p:nvPr/>
        </p:nvSpPr>
        <p:spPr>
          <a:xfrm>
            <a:off x="396815" y="2372264"/>
            <a:ext cx="2033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Lifted (streaming)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07F9C3-E2CA-E78D-12EB-BF73C565227A}"/>
              </a:ext>
            </a:extLst>
          </p:cNvPr>
          <p:cNvSpPr txBox="1"/>
          <p:nvPr/>
        </p:nvSpPr>
        <p:spPr>
          <a:xfrm>
            <a:off x="396815" y="5106355"/>
            <a:ext cx="1856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Incrementalized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268B3-EB5B-975E-A6B9-A06AD237B92B}"/>
              </a:ext>
            </a:extLst>
          </p:cNvPr>
          <p:cNvSpPr/>
          <p:nvPr/>
        </p:nvSpPr>
        <p:spPr>
          <a:xfrm>
            <a:off x="8600536" y="4023518"/>
            <a:ext cx="689104" cy="87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EF863-4350-0231-B56E-B7BB4D8A1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747" y="1318085"/>
            <a:ext cx="5878307" cy="21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1867-328A-48EB-8038-9A2E92FC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E03C-94B0-EFAE-27C5-50D8C26F2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894"/>
            <a:ext cx="10515600" cy="4626069"/>
          </a:xfrm>
        </p:spPr>
        <p:txBody>
          <a:bodyPr/>
          <a:lstStyle/>
          <a:p>
            <a:r>
              <a:rPr lang="en-US" dirty="0"/>
              <a:t>Arrows = streams</a:t>
            </a:r>
          </a:p>
          <a:p>
            <a:r>
              <a:rPr lang="en-US" dirty="0"/>
              <a:t> boxes =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6BF77-85B3-4F44-A59A-2F95C3DE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A43427-9CB3-46FF-900D-F0FA5F2146AF}"/>
                  </a:ext>
                </a:extLst>
              </p:cNvPr>
              <p:cNvSpPr/>
              <p:nvPr/>
            </p:nvSpPr>
            <p:spPr>
              <a:xfrm>
                <a:off x="5544821" y="2613579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3A43427-9CB3-46FF-900D-F0FA5F214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821" y="2613579"/>
                <a:ext cx="732366" cy="5164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C883F5-6F7E-4A70-B38E-61E60CA999BB}"/>
              </a:ext>
            </a:extLst>
          </p:cNvPr>
          <p:cNvCxnSpPr>
            <a:cxnSpLocks/>
          </p:cNvCxnSpPr>
          <p:nvPr/>
        </p:nvCxnSpPr>
        <p:spPr>
          <a:xfrm>
            <a:off x="5238153" y="2871812"/>
            <a:ext cx="306668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EE5E94-C2DB-4193-964D-E50FCF409697}"/>
              </a:ext>
            </a:extLst>
          </p:cNvPr>
          <p:cNvCxnSpPr>
            <a:cxnSpLocks/>
          </p:cNvCxnSpPr>
          <p:nvPr/>
        </p:nvCxnSpPr>
        <p:spPr>
          <a:xfrm>
            <a:off x="6277187" y="2866263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A5FB6-C71B-47CF-89AE-EEABF4ECF426}"/>
                  </a:ext>
                </a:extLst>
              </p:cNvPr>
              <p:cNvSpPr/>
              <p:nvPr/>
            </p:nvSpPr>
            <p:spPr>
              <a:xfrm>
                <a:off x="5584010" y="4001687"/>
                <a:ext cx="732366" cy="51646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4A5FB6-C71B-47CF-89AE-EEABF4ECF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10" y="4001687"/>
                <a:ext cx="732366" cy="516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9142AF-B55A-4C80-A474-90A4CF551EF5}"/>
              </a:ext>
            </a:extLst>
          </p:cNvPr>
          <p:cNvCxnSpPr>
            <a:cxnSpLocks/>
          </p:cNvCxnSpPr>
          <p:nvPr/>
        </p:nvCxnSpPr>
        <p:spPr>
          <a:xfrm>
            <a:off x="5039776" y="3986602"/>
            <a:ext cx="544234" cy="168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1CD2BF-483A-4568-9A6E-7C88F6FC9D5D}"/>
              </a:ext>
            </a:extLst>
          </p:cNvPr>
          <p:cNvCxnSpPr>
            <a:cxnSpLocks/>
          </p:cNvCxnSpPr>
          <p:nvPr/>
        </p:nvCxnSpPr>
        <p:spPr>
          <a:xfrm>
            <a:off x="6316376" y="4254371"/>
            <a:ext cx="317492" cy="11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B95FC6-15F5-4B78-BCDF-2A5DF0C8058A}"/>
              </a:ext>
            </a:extLst>
          </p:cNvPr>
          <p:cNvCxnSpPr>
            <a:cxnSpLocks/>
          </p:cNvCxnSpPr>
          <p:nvPr/>
        </p:nvCxnSpPr>
        <p:spPr>
          <a:xfrm flipV="1">
            <a:off x="5039776" y="4356111"/>
            <a:ext cx="544234" cy="102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BF01F9-670F-484A-A76F-8313DA0F11A7}"/>
              </a:ext>
            </a:extLst>
          </p:cNvPr>
          <p:cNvGrpSpPr/>
          <p:nvPr/>
        </p:nvGrpSpPr>
        <p:grpSpPr>
          <a:xfrm>
            <a:off x="3719184" y="2681597"/>
            <a:ext cx="1574156" cy="369332"/>
            <a:chOff x="3345083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4435C4-D9C7-4E33-B87B-B8CCD91E5BCF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34435C4-D9C7-4E33-B87B-B8CCD91E5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DBF4C2-D04F-4C13-BC13-6FBB52773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3F489A-6989-42EF-9C33-FFA4BF432D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22DFC6-98A1-4DC3-B020-EF4AE4370898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3204F3-DA61-41C8-938F-00B365CE6F8B}"/>
              </a:ext>
            </a:extLst>
          </p:cNvPr>
          <p:cNvGrpSpPr/>
          <p:nvPr/>
        </p:nvGrpSpPr>
        <p:grpSpPr>
          <a:xfrm>
            <a:off x="6710433" y="2692696"/>
            <a:ext cx="1574156" cy="369332"/>
            <a:chOff x="3345083" y="365125"/>
            <a:chExt cx="1574156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A61E83-E07B-465C-A927-AEDD45BA758E}"/>
                    </a:ext>
                  </a:extLst>
                </p:cNvPr>
                <p:cNvSpPr txBox="1"/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2A61E83-E07B-465C-A927-AEDD45BA75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83" y="365125"/>
                  <a:ext cx="3935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0E3199-0948-4ABC-8058-89CC00E26221}"/>
                    </a:ext>
                  </a:extLst>
                </p:cNvPr>
                <p:cNvSpPr txBox="1"/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0E3199-0948-4ABC-8058-89CC00E262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622" y="365125"/>
                  <a:ext cx="39353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58509E-3309-489C-B7B1-3ADAE0C959DD}"/>
                    </a:ext>
                  </a:extLst>
                </p:cNvPr>
                <p:cNvSpPr txBox="1"/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858509E-3309-489C-B7B1-3ADAE0C959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161" y="365125"/>
                  <a:ext cx="39353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F71CA4B-37ED-4FE6-AF39-B062D51BB0A6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AD76D0-01B7-4796-BC0C-16A44EA05F13}"/>
              </a:ext>
            </a:extLst>
          </p:cNvPr>
          <p:cNvGrpSpPr/>
          <p:nvPr/>
        </p:nvGrpSpPr>
        <p:grpSpPr>
          <a:xfrm>
            <a:off x="3571031" y="3838601"/>
            <a:ext cx="1574156" cy="369332"/>
            <a:chOff x="3345083" y="365125"/>
            <a:chExt cx="1574156" cy="3693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8D0900-4750-4C50-81E4-1774EE7903C7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259A94-4810-47DF-BDDD-C516D6523F57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3E703C-EED0-4DF5-99AC-86FCD1361839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75804B-8C47-4AE7-901E-6E27F406705C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07F241-54F5-4A47-81BB-73B5B33D8DD8}"/>
              </a:ext>
            </a:extLst>
          </p:cNvPr>
          <p:cNvGrpSpPr/>
          <p:nvPr/>
        </p:nvGrpSpPr>
        <p:grpSpPr>
          <a:xfrm>
            <a:off x="3571031" y="4333488"/>
            <a:ext cx="1574156" cy="369332"/>
            <a:chOff x="3345083" y="365125"/>
            <a:chExt cx="1574156" cy="3693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B7CE42C-6035-4AA1-B95A-BE2792981144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D6FC06-4C31-4924-96DD-9E2D37F6C1F2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A20EC7-6637-4F5B-9BA7-FD00EE2BB9A6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6A85234-E7D0-4AF4-BA82-6B85CB5F732F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43779A1-0F69-4A9F-97B4-1F62D7838FEB}"/>
              </a:ext>
            </a:extLst>
          </p:cNvPr>
          <p:cNvGrpSpPr/>
          <p:nvPr/>
        </p:nvGrpSpPr>
        <p:grpSpPr>
          <a:xfrm>
            <a:off x="6770478" y="4090310"/>
            <a:ext cx="1574156" cy="369332"/>
            <a:chOff x="3345083" y="365125"/>
            <a:chExt cx="1574156" cy="3693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691474-251C-4838-A11B-52237A00879B}"/>
                </a:ext>
              </a:extLst>
            </p:cNvPr>
            <p:cNvSpPr txBox="1"/>
            <p:nvPr/>
          </p:nvSpPr>
          <p:spPr>
            <a:xfrm>
              <a:off x="3345083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84AE6F-0A7E-48E0-B7E6-19C1EBBBB4D0}"/>
                </a:ext>
              </a:extLst>
            </p:cNvPr>
            <p:cNvSpPr txBox="1"/>
            <p:nvPr/>
          </p:nvSpPr>
          <p:spPr>
            <a:xfrm>
              <a:off x="3738622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643B81-636B-4560-A3A4-1CF4B140F724}"/>
                </a:ext>
              </a:extLst>
            </p:cNvPr>
            <p:cNvSpPr txBox="1"/>
            <p:nvPr/>
          </p:nvSpPr>
          <p:spPr>
            <a:xfrm>
              <a:off x="4132161" y="365125"/>
              <a:ext cx="3935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51ED942-C99D-4945-9547-ABE0A3C9580E}"/>
                </a:ext>
              </a:extLst>
            </p:cNvPr>
            <p:cNvSpPr txBox="1"/>
            <p:nvPr/>
          </p:nvSpPr>
          <p:spPr>
            <a:xfrm>
              <a:off x="4525700" y="365125"/>
              <a:ext cx="3935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9819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C866A-6669-4F3B-9206-0F583DC4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766" y="4467210"/>
            <a:ext cx="6196073" cy="20179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AFCDD6-F22F-F9CE-1AD2-C092E80FEBE5}"/>
              </a:ext>
            </a:extLst>
          </p:cNvPr>
          <p:cNvSpPr/>
          <p:nvPr/>
        </p:nvSpPr>
        <p:spPr>
          <a:xfrm>
            <a:off x="6818489" y="5787459"/>
            <a:ext cx="2782711" cy="83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DBA9F-E1CB-4F91-9F18-B3A63DD9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Transitive, reflexive closure: optimize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25039E-AAF4-4253-B7A6-263FC3D2D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4722" y="1905374"/>
            <a:ext cx="6434162" cy="20179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32562-0B4D-411F-AAAE-544F96D6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90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BDF64-874B-4791-9749-E0B7399A0A2D}"/>
              </a:ext>
            </a:extLst>
          </p:cNvPr>
          <p:cNvSpPr/>
          <p:nvPr/>
        </p:nvSpPr>
        <p:spPr>
          <a:xfrm>
            <a:off x="10202542" y="1788260"/>
            <a:ext cx="1022506" cy="87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444D18-2FD2-405C-8C30-EB36A3B8BD33}"/>
              </a:ext>
            </a:extLst>
          </p:cNvPr>
          <p:cNvSpPr/>
          <p:nvPr/>
        </p:nvSpPr>
        <p:spPr>
          <a:xfrm>
            <a:off x="10369395" y="5535949"/>
            <a:ext cx="1022506" cy="87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FDEC627-0934-46E6-B82E-5B8F366A1651}"/>
              </a:ext>
            </a:extLst>
          </p:cNvPr>
          <p:cNvSpPr/>
          <p:nvPr/>
        </p:nvSpPr>
        <p:spPr>
          <a:xfrm>
            <a:off x="5894263" y="3940165"/>
            <a:ext cx="1327638" cy="39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52AA1-42D7-B77C-81AA-1DF8705491EC}"/>
              </a:ext>
            </a:extLst>
          </p:cNvPr>
          <p:cNvSpPr/>
          <p:nvPr/>
        </p:nvSpPr>
        <p:spPr>
          <a:xfrm>
            <a:off x="8678174" y="1570008"/>
            <a:ext cx="689104" cy="873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CB8A5-2760-00DC-A973-D19BA14F75D3}"/>
              </a:ext>
            </a:extLst>
          </p:cNvPr>
          <p:cNvSpPr/>
          <p:nvPr/>
        </p:nvSpPr>
        <p:spPr>
          <a:xfrm>
            <a:off x="6818489" y="5787459"/>
            <a:ext cx="1662123" cy="446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nonlinear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DC3CB-1C4F-38FB-8624-D0A33E7FA3DC}"/>
              </a:ext>
            </a:extLst>
          </p:cNvPr>
          <p:cNvSpPr txBox="1"/>
          <p:nvPr/>
        </p:nvSpPr>
        <p:spPr>
          <a:xfrm>
            <a:off x="496551" y="2462065"/>
            <a:ext cx="1856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Incrementalized</a:t>
            </a:r>
            <a:endParaRPr lang="en-US" sz="2000" dirty="0"/>
          </a:p>
          <a:p>
            <a:r>
              <a:rPr lang="en-US" sz="2000" dirty="0"/>
              <a:t>(previous)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5575A-125A-AC42-2979-701B54EE344D}"/>
              </a:ext>
            </a:extLst>
          </p:cNvPr>
          <p:cNvSpPr txBox="1"/>
          <p:nvPr/>
        </p:nvSpPr>
        <p:spPr>
          <a:xfrm>
            <a:off x="496551" y="5335894"/>
            <a:ext cx="2036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Apply chain, cycle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8950C6-DAA9-6A12-4A31-DC97C94F07D6}"/>
              </a:ext>
            </a:extLst>
          </p:cNvPr>
          <p:cNvSpPr/>
          <p:nvPr/>
        </p:nvSpPr>
        <p:spPr>
          <a:xfrm>
            <a:off x="3871913" y="4907756"/>
            <a:ext cx="14859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0EC3D7-10A0-FD1C-E56D-E28D8EEC5047}"/>
              </a:ext>
            </a:extLst>
          </p:cNvPr>
          <p:cNvSpPr/>
          <p:nvPr/>
        </p:nvSpPr>
        <p:spPr>
          <a:xfrm>
            <a:off x="6478951" y="5307768"/>
            <a:ext cx="14859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/>
      <p:bldP spid="5" grpId="0" animBg="1"/>
      <p:bldP spid="1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B035-8E1E-1127-1DBC-40CCE253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Transitive, reflexive closure: (bi)linearity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F208B-C6F7-DD97-7CD1-F3A3FA90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91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24A3483-7CC6-3469-66A8-E2F65ED4C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8814"/>
            <a:ext cx="10515600" cy="4327407"/>
          </a:xfr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F18376-7E10-6F98-9029-479EE67D37B4}"/>
              </a:ext>
            </a:extLst>
          </p:cNvPr>
          <p:cNvSpPr/>
          <p:nvPr/>
        </p:nvSpPr>
        <p:spPr>
          <a:xfrm>
            <a:off x="2588484" y="2083981"/>
            <a:ext cx="3408279" cy="2732567"/>
          </a:xfrm>
          <a:prstGeom prst="roundRect">
            <a:avLst>
              <a:gd name="adj" fmla="val 928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E995A1C-731D-696D-EFAB-C25887151C03}"/>
              </a:ext>
            </a:extLst>
          </p:cNvPr>
          <p:cNvSpPr/>
          <p:nvPr/>
        </p:nvSpPr>
        <p:spPr>
          <a:xfrm>
            <a:off x="7978588" y="4646426"/>
            <a:ext cx="1624928" cy="14226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3E82F-7FDB-1F8F-6124-7963E62FFFE2}"/>
                  </a:ext>
                </a:extLst>
              </p:cNvPr>
              <p:cNvSpPr txBox="1"/>
              <p:nvPr/>
            </p:nvSpPr>
            <p:spPr>
              <a:xfrm>
                <a:off x="8013659" y="5749532"/>
                <a:ext cx="1548244" cy="344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↑(↑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𝑑𝑖𝑠𝑡𝑖𝑛𝑐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F53E82F-7FDB-1F8F-6124-7963E62FF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59" y="5749532"/>
                <a:ext cx="1548244" cy="344966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46D225-490A-D25B-7911-0E5D64B8DE23}"/>
                  </a:ext>
                </a:extLst>
              </p:cNvPr>
              <p:cNvSpPr txBox="1"/>
              <p:nvPr/>
            </p:nvSpPr>
            <p:spPr>
              <a:xfrm>
                <a:off x="4739860" y="4348919"/>
                <a:ext cx="1349728" cy="467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↑⋈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546D225-490A-D25B-7911-0E5D64B8D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60" y="4348919"/>
                <a:ext cx="1349728" cy="4676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D322AB-0DB4-91A9-9BBD-9F33CF4943A5}"/>
              </a:ext>
            </a:extLst>
          </p:cNvPr>
          <p:cNvSpPr/>
          <p:nvPr/>
        </p:nvSpPr>
        <p:spPr>
          <a:xfrm>
            <a:off x="7532141" y="4527177"/>
            <a:ext cx="2526260" cy="19651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4D55AC-E562-5A4D-B8BB-85A2253F27E4}"/>
                  </a:ext>
                </a:extLst>
              </p:cNvPr>
              <p:cNvSpPr txBox="1"/>
              <p:nvPr/>
            </p:nvSpPr>
            <p:spPr>
              <a:xfrm>
                <a:off x="7643526" y="6119891"/>
                <a:ext cx="1836015" cy="426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↑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↑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𝑑𝑖𝑠𝑡𝑖𝑛𝑐𝑡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4D55AC-E562-5A4D-B8BB-85A2253F2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526" y="6119891"/>
                <a:ext cx="1836015" cy="4260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4808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DB14-AE96-6178-C8A0-09EBDC48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3E8A7-E046-C577-F863-448439944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SQL spec has many undefined behaviors</a:t>
            </a:r>
          </a:p>
          <a:p>
            <a:r>
              <a:rPr lang="en-US" dirty="0"/>
              <a:t>Many dialects don’t even seem to respect the standard</a:t>
            </a:r>
          </a:p>
          <a:p>
            <a:endParaRPr lang="en-US" dirty="0"/>
          </a:p>
          <a:p>
            <a:r>
              <a:rPr lang="en-US" dirty="0"/>
              <a:t>In a streaming system you don’t really want runtime exceptions</a:t>
            </a:r>
          </a:p>
          <a:p>
            <a:r>
              <a:rPr lang="en-US" dirty="0"/>
              <a:t>We prefer a semantics where bad computations return NULL instead</a:t>
            </a:r>
          </a:p>
          <a:p>
            <a:r>
              <a:rPr lang="en-US" dirty="0"/>
              <a:t>Our pipelines are fully deterministic</a:t>
            </a:r>
          </a:p>
          <a:p>
            <a:pPr lvl="1"/>
            <a:r>
              <a:rPr lang="en-US" dirty="0"/>
              <a:t>We do not want to support NOW() or RAND()</a:t>
            </a:r>
          </a:p>
          <a:p>
            <a:pPr lvl="1"/>
            <a:r>
              <a:rPr lang="en-US" dirty="0"/>
              <a:t>These can be transformed into input streams instead, perhaps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177B5-D9D5-DCA1-1A27-E144990B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E16C-6F57-447F-9868-CA3471E9A7DC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4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39289</TotalTime>
  <Words>4144</Words>
  <Application>Microsoft Office PowerPoint</Application>
  <PresentationFormat>Widescreen</PresentationFormat>
  <Paragraphs>1071</Paragraphs>
  <Slides>92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9" baseType="lpstr">
      <vt:lpstr>Arial</vt:lpstr>
      <vt:lpstr>Calibri</vt:lpstr>
      <vt:lpstr>Calibri Light</vt:lpstr>
      <vt:lpstr>Cambria Math</vt:lpstr>
      <vt:lpstr>Consolas</vt:lpstr>
      <vt:lpstr>Courier New</vt:lpstr>
      <vt:lpstr>Office Theme</vt:lpstr>
      <vt:lpstr>Streaming Incremental View Maintenance with Apache Calcite</vt:lpstr>
      <vt:lpstr>kill(speaker, SIGINT)</vt:lpstr>
      <vt:lpstr>What is incremental computation?</vt:lpstr>
      <vt:lpstr>Outline</vt:lpstr>
      <vt:lpstr>If you want to know more</vt:lpstr>
      <vt:lpstr>A simple streaming language called DBSP</vt:lpstr>
      <vt:lpstr>DBSP is powerful</vt:lpstr>
      <vt:lpstr>Streams</vt:lpstr>
      <vt:lpstr>Stream operators</vt:lpstr>
      <vt:lpstr>Lifting</vt:lpstr>
      <vt:lpstr>Chaining operators into circuits</vt:lpstr>
      <vt:lpstr>Delay (z^(-1) )</vt:lpstr>
      <vt:lpstr>Computing changes (deltas)</vt:lpstr>
      <vt:lpstr>Integration</vt:lpstr>
      <vt:lpstr>D and I are inverses</vt:lpstr>
      <vt:lpstr>All databases are streaming databases!</vt:lpstr>
      <vt:lpstr>Views are lifted queries</vt:lpstr>
      <vt:lpstr>Incremental view maintenance of view V</vt:lpstr>
      <vt:lpstr>Incremental queries are streaming systems</vt:lpstr>
      <vt:lpstr>Change Data Capture and DB replication</vt:lpstr>
      <vt:lpstr>The chain rule (structural recursion)</vt:lpstr>
      <vt:lpstr>Incremental operators</vt:lpstr>
      <vt:lpstr>Let’s apply this to a DB</vt:lpstr>
      <vt:lpstr>Z-sets (also called Z-relations)</vt:lpstr>
      <vt:lpstr>Relational algebra using Z-set operations </vt:lpstr>
      <vt:lpstr>Algorithm for incremental view maintenance </vt:lpstr>
      <vt:lpstr>Example</vt:lpstr>
      <vt:lpstr>Example: Remove distinct calls</vt:lpstr>
      <vt:lpstr>Example: Lift and incrementalize</vt:lpstr>
      <vt:lpstr>Example: optimize incremental circuit</vt:lpstr>
      <vt:lpstr>Outline</vt:lpstr>
      <vt:lpstr>PowerPoint Presentation</vt:lpstr>
      <vt:lpstr>DBSP Library</vt:lpstr>
      <vt:lpstr>SQL to DBSP compiler</vt:lpstr>
      <vt:lpstr>Example input program</vt:lpstr>
      <vt:lpstr>Streaming systems in SQL</vt:lpstr>
      <vt:lpstr>Compilation workflow</vt:lpstr>
      <vt:lpstr>Compilation workflow: Rust output</vt:lpstr>
      <vt:lpstr>Compilation workflow: JIT output</vt:lpstr>
      <vt:lpstr>What’s hardest about building a compiler?</vt:lpstr>
      <vt:lpstr>Sql Logic Test</vt:lpstr>
      <vt:lpstr>Postgres test suite</vt:lpstr>
      <vt:lpstr>How to add lots of tests quickly</vt:lpstr>
      <vt:lpstr>Summary</vt:lpstr>
      <vt:lpstr>PowerPoint Presentation</vt:lpstr>
      <vt:lpstr>Extra slides</vt:lpstr>
      <vt:lpstr>Z-set addition</vt:lpstr>
      <vt:lpstr>Linear operators: Q(a+b) = Q(a) + Q(b)</vt:lpstr>
      <vt:lpstr>Example linear query</vt:lpstr>
      <vt:lpstr>The distinct operator</vt:lpstr>
      <vt:lpstr>Bilinear operators</vt:lpstr>
      <vt:lpstr>Time-Space Trade-off</vt:lpstr>
      <vt:lpstr>DBSP can also express</vt:lpstr>
      <vt:lpstr>Optimizing Query Plans</vt:lpstr>
      <vt:lpstr>Status</vt:lpstr>
      <vt:lpstr>Static and dynamic semantics</vt:lpstr>
      <vt:lpstr>Calcite bug taxonomy</vt:lpstr>
      <vt:lpstr>Projection</vt:lpstr>
      <vt:lpstr>Selection (filtering)</vt:lpstr>
      <vt:lpstr>Cartesian products</vt:lpstr>
      <vt:lpstr>Optimizing distinct</vt:lpstr>
      <vt:lpstr>Incremental distinct</vt:lpstr>
      <vt:lpstr>map_keys(f)</vt:lpstr>
      <vt:lpstr>Groupings</vt:lpstr>
      <vt:lpstr>Group-by</vt:lpstr>
      <vt:lpstr>flatmap_keys</vt:lpstr>
      <vt:lpstr>Aggregation</vt:lpstr>
      <vt:lpstr>Non-linear aggregations</vt:lpstr>
      <vt:lpstr>Group-By + Aggregate</vt:lpstr>
      <vt:lpstr>Streaming joins</vt:lpstr>
      <vt:lpstr>Streaming window queries</vt:lpstr>
      <vt:lpstr>Alternative window definition</vt:lpstr>
      <vt:lpstr>Recursive computations</vt:lpstr>
      <vt:lpstr>Creating streams from scalars</vt:lpstr>
      <vt:lpstr>Creating scalars from streams</vt:lpstr>
      <vt:lpstr>Implementing recursion (1)</vt:lpstr>
      <vt:lpstr>Implementing recursion (2)</vt:lpstr>
      <vt:lpstr>Typing</vt:lpstr>
      <vt:lpstr>Inputs</vt:lpstr>
      <vt:lpstr>Theorem: this circuit computes fixed-point of R</vt:lpstr>
      <vt:lpstr>Two kinds of streams</vt:lpstr>
      <vt:lpstr>Example: Transitive closure</vt:lpstr>
      <vt:lpstr>Semi-naïve evaluation</vt:lpstr>
      <vt:lpstr>Streaming, incremental, recursive queries</vt:lpstr>
      <vt:lpstr>Lifting and loops</vt:lpstr>
      <vt:lpstr>Streaming incremental recursive queries</vt:lpstr>
      <vt:lpstr>Example: Transitive, reflexive closure</vt:lpstr>
      <vt:lpstr>Transitive, reflexive closure: circuit</vt:lpstr>
      <vt:lpstr>Transitive, reflexive closure: incrementalize</vt:lpstr>
      <vt:lpstr>Transitive, reflexive closure: optimize</vt:lpstr>
      <vt:lpstr>Transitive, reflexive closure: (bi)linearity</vt:lpstr>
      <vt:lpstr>SQL Semantics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DBSP Databases as signal processors (a formal model of Differential Datalog)</dc:title>
  <dc:creator>Mihai Budiu</dc:creator>
  <cp:lastModifiedBy>Mihai Budiu</cp:lastModifiedBy>
  <cp:revision>16</cp:revision>
  <dcterms:created xsi:type="dcterms:W3CDTF">2021-06-30T23:48:55Z</dcterms:created>
  <dcterms:modified xsi:type="dcterms:W3CDTF">2023-10-07T17:28:48Z</dcterms:modified>
</cp:coreProperties>
</file>