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147309350" r:id="rId3"/>
    <p:sldId id="2147309394" r:id="rId4"/>
    <p:sldId id="2147309393" r:id="rId5"/>
    <p:sldId id="2147309359" r:id="rId6"/>
    <p:sldId id="2147309374" r:id="rId7"/>
    <p:sldId id="2147309377" r:id="rId8"/>
    <p:sldId id="2147309375" r:id="rId9"/>
    <p:sldId id="2147309376" r:id="rId10"/>
    <p:sldId id="2147309378" r:id="rId11"/>
    <p:sldId id="2147309384" r:id="rId12"/>
    <p:sldId id="2147309383" r:id="rId13"/>
    <p:sldId id="2147309379" r:id="rId14"/>
    <p:sldId id="2147309365" r:id="rId15"/>
    <p:sldId id="2147309381" r:id="rId16"/>
    <p:sldId id="2147309380" r:id="rId17"/>
    <p:sldId id="2147309366" r:id="rId18"/>
    <p:sldId id="2147309388" r:id="rId19"/>
    <p:sldId id="2147309382" r:id="rId20"/>
    <p:sldId id="281" r:id="rId21"/>
    <p:sldId id="346" r:id="rId22"/>
    <p:sldId id="2147309340" r:id="rId23"/>
    <p:sldId id="2147309339" r:id="rId24"/>
    <p:sldId id="2147309386" r:id="rId25"/>
    <p:sldId id="2147309385" r:id="rId26"/>
    <p:sldId id="2147309362" r:id="rId27"/>
    <p:sldId id="2147309332" r:id="rId28"/>
    <p:sldId id="2147309310" r:id="rId29"/>
    <p:sldId id="2147309373" r:id="rId30"/>
    <p:sldId id="2147309312" r:id="rId31"/>
    <p:sldId id="2147309389" r:id="rId32"/>
    <p:sldId id="2147309342" r:id="rId33"/>
    <p:sldId id="2147309391" r:id="rId34"/>
    <p:sldId id="2147309363" r:id="rId35"/>
    <p:sldId id="2147309392" r:id="rId36"/>
    <p:sldId id="2147309360" r:id="rId37"/>
    <p:sldId id="2147309390" r:id="rId38"/>
    <p:sldId id="2147309387" r:id="rId39"/>
    <p:sldId id="2147309335" r:id="rId40"/>
    <p:sldId id="2147309299" r:id="rId41"/>
    <p:sldId id="2147309241" r:id="rId42"/>
    <p:sldId id="214730936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793D15-EAE3-45CC-AC05-0998798CBDED}">
          <p14:sldIdLst>
            <p14:sldId id="256"/>
            <p14:sldId id="2147309350"/>
            <p14:sldId id="2147309394"/>
            <p14:sldId id="2147309393"/>
          </p14:sldIdLst>
        </p14:section>
        <p14:section name="Changes" id="{06D3DB28-62B6-4FEA-B397-1BFEEA2A8605}">
          <p14:sldIdLst>
            <p14:sldId id="2147309359"/>
            <p14:sldId id="2147309374"/>
            <p14:sldId id="2147309377"/>
            <p14:sldId id="2147309375"/>
            <p14:sldId id="2147309376"/>
            <p14:sldId id="2147309378"/>
            <p14:sldId id="2147309384"/>
            <p14:sldId id="2147309383"/>
            <p14:sldId id="2147309379"/>
            <p14:sldId id="2147309365"/>
            <p14:sldId id="2147309381"/>
            <p14:sldId id="2147309380"/>
          </p14:sldIdLst>
        </p14:section>
        <p14:section name="Untitled Section" id="{E70FD2CD-96C8-4F1A-8095-385DF19CA47C}">
          <p14:sldIdLst>
            <p14:sldId id="2147309366"/>
            <p14:sldId id="2147309388"/>
            <p14:sldId id="2147309382"/>
            <p14:sldId id="281"/>
            <p14:sldId id="346"/>
            <p14:sldId id="2147309340"/>
            <p14:sldId id="2147309339"/>
            <p14:sldId id="2147309386"/>
            <p14:sldId id="2147309385"/>
          </p14:sldIdLst>
        </p14:section>
        <p14:section name="Incremental computation" id="{2BD71942-218B-435E-8722-18C21312819F}">
          <p14:sldIdLst>
            <p14:sldId id="2147309362"/>
            <p14:sldId id="2147309332"/>
            <p14:sldId id="2147309310"/>
            <p14:sldId id="2147309373"/>
            <p14:sldId id="2147309312"/>
            <p14:sldId id="2147309389"/>
            <p14:sldId id="2147309342"/>
            <p14:sldId id="2147309391"/>
            <p14:sldId id="2147309363"/>
            <p14:sldId id="2147309392"/>
            <p14:sldId id="2147309360"/>
            <p14:sldId id="2147309390"/>
          </p14:sldIdLst>
        </p14:section>
        <p14:section name="Untitled Section" id="{AF70A795-CB62-4AE8-8381-344B268FDAE8}">
          <p14:sldIdLst>
            <p14:sldId id="2147309387"/>
            <p14:sldId id="2147309335"/>
            <p14:sldId id="2147309299"/>
            <p14:sldId id="2147309241"/>
            <p14:sldId id="21473093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DDD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8DC2D7-5B12-4D91-B392-429B9D3FF172}" v="382" dt="2025-09-09T20:47:53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9" autoAdjust="0"/>
    <p:restoredTop sz="97419" autoAdjust="0"/>
  </p:normalViewPr>
  <p:slideViewPr>
    <p:cSldViewPr snapToGrid="0">
      <p:cViewPr varScale="1">
        <p:scale>
          <a:sx n="149" d="100"/>
          <a:sy n="149" d="100"/>
        </p:scale>
        <p:origin x="768" y="3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A99D9EB8-A7F0-418B-BC59-6A79195B7E26}"/>
    <pc:docChg chg="undo custSel modSld">
      <pc:chgData name="Mihai Budiu" userId="3fe408b5c12bb05c" providerId="LiveId" clId="{A99D9EB8-A7F0-418B-BC59-6A79195B7E26}" dt="2025-09-09T20:52:58.012" v="204" actId="1076"/>
      <pc:docMkLst>
        <pc:docMk/>
      </pc:docMkLst>
      <pc:sldChg chg="addSp delSp modSp mod">
        <pc:chgData name="Mihai Budiu" userId="3fe408b5c12bb05c" providerId="LiveId" clId="{A99D9EB8-A7F0-418B-BC59-6A79195B7E26}" dt="2025-09-09T20:36:15.943" v="32" actId="20577"/>
        <pc:sldMkLst>
          <pc:docMk/>
          <pc:sldMk cId="3104967741" sldId="2147309360"/>
        </pc:sldMkLst>
        <pc:spChg chg="mod">
          <ac:chgData name="Mihai Budiu" userId="3fe408b5c12bb05c" providerId="LiveId" clId="{A99D9EB8-A7F0-418B-BC59-6A79195B7E26}" dt="2025-09-09T20:36:15.943" v="32" actId="20577"/>
          <ac:spMkLst>
            <pc:docMk/>
            <pc:sldMk cId="3104967741" sldId="2147309360"/>
            <ac:spMk id="6" creationId="{51D1AF21-92A2-7FD9-F984-666D13BCEE13}"/>
          </ac:spMkLst>
        </pc:spChg>
        <pc:spChg chg="mod">
          <ac:chgData name="Mihai Budiu" userId="3fe408b5c12bb05c" providerId="LiveId" clId="{A99D9EB8-A7F0-418B-BC59-6A79195B7E26}" dt="2025-09-09T20:35:33.049" v="19" actId="14100"/>
          <ac:spMkLst>
            <pc:docMk/>
            <pc:sldMk cId="3104967741" sldId="2147309360"/>
            <ac:spMk id="51" creationId="{3D8B385E-8BE3-67FF-AD67-69E8A80D7410}"/>
          </ac:spMkLst>
        </pc:spChg>
        <pc:picChg chg="add del mod">
          <ac:chgData name="Mihai Budiu" userId="3fe408b5c12bb05c" providerId="LiveId" clId="{A99D9EB8-A7F0-418B-BC59-6A79195B7E26}" dt="2025-09-09T20:35:54.939" v="26" actId="478"/>
          <ac:picMkLst>
            <pc:docMk/>
            <pc:sldMk cId="3104967741" sldId="2147309360"/>
            <ac:picMk id="3" creationId="{D2903F6D-374E-F66E-53E6-04C448B90730}"/>
          </ac:picMkLst>
        </pc:picChg>
        <pc:picChg chg="add del mod">
          <ac:chgData name="Mihai Budiu" userId="3fe408b5c12bb05c" providerId="LiveId" clId="{A99D9EB8-A7F0-418B-BC59-6A79195B7E26}" dt="2025-09-09T20:35:55.623" v="27" actId="478"/>
          <ac:picMkLst>
            <pc:docMk/>
            <pc:sldMk cId="3104967741" sldId="2147309360"/>
            <ac:picMk id="20" creationId="{114B93CA-447F-34F4-9ED3-760AC820AFC3}"/>
          </ac:picMkLst>
        </pc:picChg>
        <pc:picChg chg="add del mod">
          <ac:chgData name="Mihai Budiu" userId="3fe408b5c12bb05c" providerId="LiveId" clId="{A99D9EB8-A7F0-418B-BC59-6A79195B7E26}" dt="2025-09-09T20:35:56.603" v="28" actId="478"/>
          <ac:picMkLst>
            <pc:docMk/>
            <pc:sldMk cId="3104967741" sldId="2147309360"/>
            <ac:picMk id="30" creationId="{0208CDEE-5987-4C63-FC55-5F1B95486384}"/>
          </ac:picMkLst>
        </pc:picChg>
        <pc:picChg chg="add mod ord">
          <ac:chgData name="Mihai Budiu" userId="3fe408b5c12bb05c" providerId="LiveId" clId="{A99D9EB8-A7F0-418B-BC59-6A79195B7E26}" dt="2025-09-09T20:35:50.769" v="25" actId="1076"/>
          <ac:picMkLst>
            <pc:docMk/>
            <pc:sldMk cId="3104967741" sldId="2147309360"/>
            <ac:picMk id="31" creationId="{D5675EE2-A6FE-B1C4-7332-423F16C0A6C0}"/>
          </ac:picMkLst>
        </pc:picChg>
        <pc:picChg chg="add mod">
          <ac:chgData name="Mihai Budiu" userId="3fe408b5c12bb05c" providerId="LiveId" clId="{A99D9EB8-A7F0-418B-BC59-6A79195B7E26}" dt="2025-09-09T20:35:59.089" v="29" actId="571"/>
          <ac:picMkLst>
            <pc:docMk/>
            <pc:sldMk cId="3104967741" sldId="2147309360"/>
            <ac:picMk id="32" creationId="{88B7B111-A24C-95DB-9DCF-7936CE16FEB6}"/>
          </ac:picMkLst>
        </pc:picChg>
        <pc:picChg chg="add mod">
          <ac:chgData name="Mihai Budiu" userId="3fe408b5c12bb05c" providerId="LiveId" clId="{A99D9EB8-A7F0-418B-BC59-6A79195B7E26}" dt="2025-09-09T20:36:01.815" v="30" actId="571"/>
          <ac:picMkLst>
            <pc:docMk/>
            <pc:sldMk cId="3104967741" sldId="2147309360"/>
            <ac:picMk id="34" creationId="{A0C058FD-D8F0-F49F-9995-FE0780C5017E}"/>
          </ac:picMkLst>
        </pc:picChg>
        <pc:picChg chg="add mod">
          <ac:chgData name="Mihai Budiu" userId="3fe408b5c12bb05c" providerId="LiveId" clId="{A99D9EB8-A7F0-418B-BC59-6A79195B7E26}" dt="2025-09-09T20:36:04.299" v="31" actId="571"/>
          <ac:picMkLst>
            <pc:docMk/>
            <pc:sldMk cId="3104967741" sldId="2147309360"/>
            <ac:picMk id="36" creationId="{0FEE6B6A-5CFB-298A-CDFD-DA086184F70C}"/>
          </ac:picMkLst>
        </pc:picChg>
      </pc:sldChg>
      <pc:sldChg chg="modSp mod">
        <pc:chgData name="Mihai Budiu" userId="3fe408b5c12bb05c" providerId="LiveId" clId="{A99D9EB8-A7F0-418B-BC59-6A79195B7E26}" dt="2025-09-09T20:37:24.074" v="54" actId="207"/>
        <pc:sldMkLst>
          <pc:docMk/>
          <pc:sldMk cId="342899573" sldId="2147309390"/>
        </pc:sldMkLst>
        <pc:spChg chg="mod">
          <ac:chgData name="Mihai Budiu" userId="3fe408b5c12bb05c" providerId="LiveId" clId="{A99D9EB8-A7F0-418B-BC59-6A79195B7E26}" dt="2025-09-09T20:37:24.074" v="54" actId="207"/>
          <ac:spMkLst>
            <pc:docMk/>
            <pc:sldMk cId="342899573" sldId="2147309390"/>
            <ac:spMk id="4" creationId="{10CD0841-10F4-F67F-33E7-81C986239713}"/>
          </ac:spMkLst>
        </pc:spChg>
      </pc:sldChg>
      <pc:sldChg chg="addSp delSp modSp mod">
        <pc:chgData name="Mihai Budiu" userId="3fe408b5c12bb05c" providerId="LiveId" clId="{A99D9EB8-A7F0-418B-BC59-6A79195B7E26}" dt="2025-09-09T20:52:58.012" v="204" actId="1076"/>
        <pc:sldMkLst>
          <pc:docMk/>
          <pc:sldMk cId="1339702216" sldId="2147309392"/>
        </pc:sldMkLst>
        <pc:spChg chg="add mod">
          <ac:chgData name="Mihai Budiu" userId="3fe408b5c12bb05c" providerId="LiveId" clId="{A99D9EB8-A7F0-418B-BC59-6A79195B7E26}" dt="2025-09-09T20:45:38.379" v="184" actId="1076"/>
          <ac:spMkLst>
            <pc:docMk/>
            <pc:sldMk cId="1339702216" sldId="2147309392"/>
            <ac:spMk id="3" creationId="{EAEE926F-B2F6-17BF-D86E-5954F5270FE1}"/>
          </ac:spMkLst>
        </pc:spChg>
        <pc:spChg chg="del mod">
          <ac:chgData name="Mihai Budiu" userId="3fe408b5c12bb05c" providerId="LiveId" clId="{A99D9EB8-A7F0-418B-BC59-6A79195B7E26}" dt="2025-09-09T20:38:35.789" v="78" actId="478"/>
          <ac:spMkLst>
            <pc:docMk/>
            <pc:sldMk cId="1339702216" sldId="2147309392"/>
            <ac:spMk id="6" creationId="{2DA3422B-5F27-CB99-E535-EFFC80CE043D}"/>
          </ac:spMkLst>
        </pc:spChg>
        <pc:spChg chg="add mod">
          <ac:chgData name="Mihai Budiu" userId="3fe408b5c12bb05c" providerId="LiveId" clId="{A99D9EB8-A7F0-418B-BC59-6A79195B7E26}" dt="2025-09-09T20:41:40.029" v="133" actId="1076"/>
          <ac:spMkLst>
            <pc:docMk/>
            <pc:sldMk cId="1339702216" sldId="2147309392"/>
            <ac:spMk id="7" creationId="{8A9DC08E-29C5-9009-64EE-2C928F4CB76C}"/>
          </ac:spMkLst>
        </pc:spChg>
        <pc:spChg chg="mod">
          <ac:chgData name="Mihai Budiu" userId="3fe408b5c12bb05c" providerId="LiveId" clId="{A99D9EB8-A7F0-418B-BC59-6A79195B7E26}" dt="2025-09-09T20:52:58.012" v="204" actId="1076"/>
          <ac:spMkLst>
            <pc:docMk/>
            <pc:sldMk cId="1339702216" sldId="2147309392"/>
            <ac:spMk id="11" creationId="{B265544D-0260-CA3F-A5DA-387057BFB0FC}"/>
          </ac:spMkLst>
        </pc:spChg>
        <pc:spChg chg="mod">
          <ac:chgData name="Mihai Budiu" userId="3fe408b5c12bb05c" providerId="LiveId" clId="{A99D9EB8-A7F0-418B-BC59-6A79195B7E26}" dt="2025-09-09T20:52:58.012" v="204" actId="1076"/>
          <ac:spMkLst>
            <pc:docMk/>
            <pc:sldMk cId="1339702216" sldId="2147309392"/>
            <ac:spMk id="12" creationId="{CDBF6AB0-74E3-BB89-4AE5-20AF7FA78E0B}"/>
          </ac:spMkLst>
        </pc:spChg>
        <pc:spChg chg="mod">
          <ac:chgData name="Mihai Budiu" userId="3fe408b5c12bb05c" providerId="LiveId" clId="{A99D9EB8-A7F0-418B-BC59-6A79195B7E26}" dt="2025-09-09T20:52:58.012" v="204" actId="1076"/>
          <ac:spMkLst>
            <pc:docMk/>
            <pc:sldMk cId="1339702216" sldId="2147309392"/>
            <ac:spMk id="13" creationId="{A4899B95-85BC-1BC4-B51B-841F1982217B}"/>
          </ac:spMkLst>
        </pc:spChg>
        <pc:spChg chg="mod">
          <ac:chgData name="Mihai Budiu" userId="3fe408b5c12bb05c" providerId="LiveId" clId="{A99D9EB8-A7F0-418B-BC59-6A79195B7E26}" dt="2025-09-09T20:52:58.012" v="204" actId="1076"/>
          <ac:spMkLst>
            <pc:docMk/>
            <pc:sldMk cId="1339702216" sldId="2147309392"/>
            <ac:spMk id="14" creationId="{EDBDE61C-393B-E9A7-ABDF-64B9FEC86553}"/>
          </ac:spMkLst>
        </pc:spChg>
        <pc:spChg chg="mod">
          <ac:chgData name="Mihai Budiu" userId="3fe408b5c12bb05c" providerId="LiveId" clId="{A99D9EB8-A7F0-418B-BC59-6A79195B7E26}" dt="2025-09-09T20:52:58.012" v="204" actId="1076"/>
          <ac:spMkLst>
            <pc:docMk/>
            <pc:sldMk cId="1339702216" sldId="2147309392"/>
            <ac:spMk id="15" creationId="{944FD106-5E94-BB53-89D0-C6A562BF05C8}"/>
          </ac:spMkLst>
        </pc:spChg>
        <pc:spChg chg="mod">
          <ac:chgData name="Mihai Budiu" userId="3fe408b5c12bb05c" providerId="LiveId" clId="{A99D9EB8-A7F0-418B-BC59-6A79195B7E26}" dt="2025-09-09T20:52:58.012" v="204" actId="1076"/>
          <ac:spMkLst>
            <pc:docMk/>
            <pc:sldMk cId="1339702216" sldId="2147309392"/>
            <ac:spMk id="16" creationId="{A71E57DE-755E-8419-31EF-1632C4F03A14}"/>
          </ac:spMkLst>
        </pc:spChg>
        <pc:spChg chg="mod">
          <ac:chgData name="Mihai Budiu" userId="3fe408b5c12bb05c" providerId="LiveId" clId="{A99D9EB8-A7F0-418B-BC59-6A79195B7E26}" dt="2025-09-09T20:52:23.642" v="202" actId="14100"/>
          <ac:spMkLst>
            <pc:docMk/>
            <pc:sldMk cId="1339702216" sldId="2147309392"/>
            <ac:spMk id="17" creationId="{4E732267-CA9B-C1E5-07E7-FAD7695C87EB}"/>
          </ac:spMkLst>
        </pc:spChg>
        <pc:spChg chg="mod">
          <ac:chgData name="Mihai Budiu" userId="3fe408b5c12bb05c" providerId="LiveId" clId="{A99D9EB8-A7F0-418B-BC59-6A79195B7E26}" dt="2025-09-09T20:39:48.447" v="102" actId="1076"/>
          <ac:spMkLst>
            <pc:docMk/>
            <pc:sldMk cId="1339702216" sldId="2147309392"/>
            <ac:spMk id="18" creationId="{6DEC2416-0F98-8EC1-FB47-946E0E35D2FC}"/>
          </ac:spMkLst>
        </pc:spChg>
        <pc:spChg chg="add mod">
          <ac:chgData name="Mihai Budiu" userId="3fe408b5c12bb05c" providerId="LiveId" clId="{A99D9EB8-A7F0-418B-BC59-6A79195B7E26}" dt="2025-09-09T20:41:44.349" v="135" actId="571"/>
          <ac:spMkLst>
            <pc:docMk/>
            <pc:sldMk cId="1339702216" sldId="2147309392"/>
            <ac:spMk id="19" creationId="{3F0BEA17-F9CA-9F1E-FC6B-76AF954F676C}"/>
          </ac:spMkLst>
        </pc:spChg>
        <pc:spChg chg="mod">
          <ac:chgData name="Mihai Budiu" userId="3fe408b5c12bb05c" providerId="LiveId" clId="{A99D9EB8-A7F0-418B-BC59-6A79195B7E26}" dt="2025-09-09T20:39:38.209" v="101" actId="1076"/>
          <ac:spMkLst>
            <pc:docMk/>
            <pc:sldMk cId="1339702216" sldId="2147309392"/>
            <ac:spMk id="21" creationId="{14282218-F769-8FE8-AFB2-CD6EFD7A736F}"/>
          </ac:spMkLst>
        </pc:spChg>
        <pc:spChg chg="add mod">
          <ac:chgData name="Mihai Budiu" userId="3fe408b5c12bb05c" providerId="LiveId" clId="{A99D9EB8-A7F0-418B-BC59-6A79195B7E26}" dt="2025-09-09T20:41:47.812" v="137" actId="571"/>
          <ac:spMkLst>
            <pc:docMk/>
            <pc:sldMk cId="1339702216" sldId="2147309392"/>
            <ac:spMk id="22" creationId="{64E15BFD-6497-DD9D-502D-CFB122E9B11F}"/>
          </ac:spMkLst>
        </pc:spChg>
        <pc:spChg chg="add mod">
          <ac:chgData name="Mihai Budiu" userId="3fe408b5c12bb05c" providerId="LiveId" clId="{A99D9EB8-A7F0-418B-BC59-6A79195B7E26}" dt="2025-09-09T20:41:47.812" v="137" actId="571"/>
          <ac:spMkLst>
            <pc:docMk/>
            <pc:sldMk cId="1339702216" sldId="2147309392"/>
            <ac:spMk id="23" creationId="{3B8AA00C-0DD8-1FE1-4423-4B2DD064341D}"/>
          </ac:spMkLst>
        </pc:spChg>
        <pc:spChg chg="mod">
          <ac:chgData name="Mihai Budiu" userId="3fe408b5c12bb05c" providerId="LiveId" clId="{A99D9EB8-A7F0-418B-BC59-6A79195B7E26}" dt="2025-09-09T20:45:57.559" v="188" actId="20577"/>
          <ac:spMkLst>
            <pc:docMk/>
            <pc:sldMk cId="1339702216" sldId="2147309392"/>
            <ac:spMk id="24" creationId="{BEE8B696-0F54-AEBB-48B4-0436FC58FA28}"/>
          </ac:spMkLst>
        </pc:spChg>
        <pc:spChg chg="add mod">
          <ac:chgData name="Mihai Budiu" userId="3fe408b5c12bb05c" providerId="LiveId" clId="{A99D9EB8-A7F0-418B-BC59-6A79195B7E26}" dt="2025-09-09T20:48:06.932" v="201" actId="1076"/>
          <ac:spMkLst>
            <pc:docMk/>
            <pc:sldMk cId="1339702216" sldId="2147309392"/>
            <ac:spMk id="25" creationId="{6A88C20C-4232-F852-371D-12C9DAC97C9B}"/>
          </ac:spMkLst>
        </pc:spChg>
        <pc:spChg chg="add del mod">
          <ac:chgData name="Mihai Budiu" userId="3fe408b5c12bb05c" providerId="LiveId" clId="{A99D9EB8-A7F0-418B-BC59-6A79195B7E26}" dt="2025-09-09T20:44:32.070" v="166" actId="478"/>
          <ac:spMkLst>
            <pc:docMk/>
            <pc:sldMk cId="1339702216" sldId="2147309392"/>
            <ac:spMk id="26" creationId="{FC54F8CE-D65A-C1AC-A9A5-43149147F4F1}"/>
          </ac:spMkLst>
        </pc:spChg>
        <pc:spChg chg="add mod">
          <ac:chgData name="Mihai Budiu" userId="3fe408b5c12bb05c" providerId="LiveId" clId="{A99D9EB8-A7F0-418B-BC59-6A79195B7E26}" dt="2025-09-09T20:45:01.709" v="176" actId="207"/>
          <ac:spMkLst>
            <pc:docMk/>
            <pc:sldMk cId="1339702216" sldId="2147309392"/>
            <ac:spMk id="27" creationId="{2300EC33-3B9D-74F5-6287-9B351C786170}"/>
          </ac:spMkLst>
        </pc:spChg>
        <pc:spChg chg="mod">
          <ac:chgData name="Mihai Budiu" userId="3fe408b5c12bb05c" providerId="LiveId" clId="{A99D9EB8-A7F0-418B-BC59-6A79195B7E26}" dt="2025-09-09T20:52:58.012" v="204" actId="1076"/>
          <ac:spMkLst>
            <pc:docMk/>
            <pc:sldMk cId="1339702216" sldId="2147309392"/>
            <ac:spMk id="28" creationId="{83D50BD6-5D40-7679-5947-08074CB826F3}"/>
          </ac:spMkLst>
        </pc:spChg>
        <pc:spChg chg="mod">
          <ac:chgData name="Mihai Budiu" userId="3fe408b5c12bb05c" providerId="LiveId" clId="{A99D9EB8-A7F0-418B-BC59-6A79195B7E26}" dt="2025-09-09T20:52:46.672" v="203" actId="1076"/>
          <ac:spMkLst>
            <pc:docMk/>
            <pc:sldMk cId="1339702216" sldId="2147309392"/>
            <ac:spMk id="29" creationId="{5633F106-13B5-4361-FA6F-4E7D1D76D56D}"/>
          </ac:spMkLst>
        </pc:spChg>
        <pc:spChg chg="add mod">
          <ac:chgData name="Mihai Budiu" userId="3fe408b5c12bb05c" providerId="LiveId" clId="{A99D9EB8-A7F0-418B-BC59-6A79195B7E26}" dt="2025-09-09T20:45:08.969" v="177" actId="571"/>
          <ac:spMkLst>
            <pc:docMk/>
            <pc:sldMk cId="1339702216" sldId="2147309392"/>
            <ac:spMk id="30" creationId="{2FFB3C06-2972-62A0-55B2-66DC2D9A3207}"/>
          </ac:spMkLst>
        </pc:spChg>
        <pc:spChg chg="mod">
          <ac:chgData name="Mihai Budiu" userId="3fe408b5c12bb05c" providerId="LiveId" clId="{A99D9EB8-A7F0-418B-BC59-6A79195B7E26}" dt="2025-09-09T20:52:46.672" v="203" actId="1076"/>
          <ac:spMkLst>
            <pc:docMk/>
            <pc:sldMk cId="1339702216" sldId="2147309392"/>
            <ac:spMk id="31" creationId="{931726D2-3BED-EA96-498A-66490ECCD9CB}"/>
          </ac:spMkLst>
        </pc:spChg>
        <pc:spChg chg="mod ord">
          <ac:chgData name="Mihai Budiu" userId="3fe408b5c12bb05c" providerId="LiveId" clId="{A99D9EB8-A7F0-418B-BC59-6A79195B7E26}" dt="2025-09-09T20:45:48.455" v="187" actId="207"/>
          <ac:spMkLst>
            <pc:docMk/>
            <pc:sldMk cId="1339702216" sldId="2147309392"/>
            <ac:spMk id="32" creationId="{296A7A3E-854C-6D46-EC53-78F6B54EFFEA}"/>
          </ac:spMkLst>
        </pc:spChg>
        <pc:spChg chg="mod">
          <ac:chgData name="Mihai Budiu" userId="3fe408b5c12bb05c" providerId="LiveId" clId="{A99D9EB8-A7F0-418B-BC59-6A79195B7E26}" dt="2025-09-09T20:45:41.019" v="185" actId="1076"/>
          <ac:spMkLst>
            <pc:docMk/>
            <pc:sldMk cId="1339702216" sldId="2147309392"/>
            <ac:spMk id="33" creationId="{FC298284-2ED1-3FC4-0A6C-68E9813F1B49}"/>
          </ac:spMkLst>
        </pc:spChg>
        <pc:spChg chg="del mod">
          <ac:chgData name="Mihai Budiu" userId="3fe408b5c12bb05c" providerId="LiveId" clId="{A99D9EB8-A7F0-418B-BC59-6A79195B7E26}" dt="2025-09-09T20:33:56.440" v="7" actId="478"/>
          <ac:spMkLst>
            <pc:docMk/>
            <pc:sldMk cId="1339702216" sldId="2147309392"/>
            <ac:spMk id="34" creationId="{6FC9BEB2-851D-C9CD-F44C-3062A23952B8}"/>
          </ac:spMkLst>
        </pc:spChg>
        <pc:spChg chg="del mod">
          <ac:chgData name="Mihai Budiu" userId="3fe408b5c12bb05c" providerId="LiveId" clId="{A99D9EB8-A7F0-418B-BC59-6A79195B7E26}" dt="2025-09-09T20:45:24.889" v="178" actId="478"/>
          <ac:spMkLst>
            <pc:docMk/>
            <pc:sldMk cId="1339702216" sldId="2147309392"/>
            <ac:spMk id="36" creationId="{BCD614BD-E447-3311-0B65-054FA26661CE}"/>
          </ac:spMkLst>
        </pc:spChg>
        <pc:spChg chg="add mod">
          <ac:chgData name="Mihai Budiu" userId="3fe408b5c12bb05c" providerId="LiveId" clId="{A99D9EB8-A7F0-418B-BC59-6A79195B7E26}" dt="2025-09-09T20:48:00.530" v="200" actId="1076"/>
          <ac:spMkLst>
            <pc:docMk/>
            <pc:sldMk cId="1339702216" sldId="2147309392"/>
            <ac:spMk id="37" creationId="{8E44A64C-30F0-301D-7CD3-5DA31604F8A1}"/>
          </ac:spMkLst>
        </pc:spChg>
        <pc:graphicFrameChg chg="add mod modGraphic">
          <ac:chgData name="Mihai Budiu" userId="3fe408b5c12bb05c" providerId="LiveId" clId="{A99D9EB8-A7F0-418B-BC59-6A79195B7E26}" dt="2025-09-09T20:41:35.495" v="132" actId="1076"/>
          <ac:graphicFrameMkLst>
            <pc:docMk/>
            <pc:sldMk cId="1339702216" sldId="2147309392"/>
            <ac:graphicFrameMk id="9" creationId="{FC430BF1-90C9-03DD-5FD8-E022D0F9BAE4}"/>
          </ac:graphicFrameMkLst>
        </pc:graphicFrameChg>
        <pc:graphicFrameChg chg="add mod modGraphic">
          <ac:chgData name="Mihai Budiu" userId="3fe408b5c12bb05c" providerId="LiveId" clId="{A99D9EB8-A7F0-418B-BC59-6A79195B7E26}" dt="2025-09-09T20:47:43.270" v="191" actId="1076"/>
          <ac:graphicFrameMkLst>
            <pc:docMk/>
            <pc:sldMk cId="1339702216" sldId="2147309392"/>
            <ac:graphicFrameMk id="35" creationId="{511A460A-F196-A030-B854-11E00DC2AF0A}"/>
          </ac:graphicFrameMkLst>
        </pc:graphicFrameChg>
        <pc:picChg chg="mod">
          <ac:chgData name="Mihai Budiu" userId="3fe408b5c12bb05c" providerId="LiveId" clId="{A99D9EB8-A7F0-418B-BC59-6A79195B7E26}" dt="2025-09-09T20:45:30.179" v="179" actId="1076"/>
          <ac:picMkLst>
            <pc:docMk/>
            <pc:sldMk cId="1339702216" sldId="2147309392"/>
            <ac:picMk id="5" creationId="{558BD2CE-DF84-6640-A4E2-F9916C2BDBCF}"/>
          </ac:picMkLst>
        </pc:picChg>
        <pc:picChg chg="add del mod">
          <ac:chgData name="Mihai Budiu" userId="3fe408b5c12bb05c" providerId="LiveId" clId="{A99D9EB8-A7F0-418B-BC59-6A79195B7E26}" dt="2025-09-09T20:40:41.141" v="108" actId="478"/>
          <ac:picMkLst>
            <pc:docMk/>
            <pc:sldMk cId="1339702216" sldId="2147309392"/>
            <ac:picMk id="8" creationId="{9AE63B2A-29A3-6C6C-8FB3-80671AAB039A}"/>
          </ac:picMkLst>
        </pc:picChg>
        <pc:picChg chg="add mod">
          <ac:chgData name="Mihai Budiu" userId="3fe408b5c12bb05c" providerId="LiveId" clId="{A99D9EB8-A7F0-418B-BC59-6A79195B7E26}" dt="2025-09-09T20:41:44.349" v="135" actId="571"/>
          <ac:picMkLst>
            <pc:docMk/>
            <pc:sldMk cId="1339702216" sldId="2147309392"/>
            <ac:picMk id="10" creationId="{B6670B25-F99E-95AB-601B-4B59D695BE1A}"/>
          </ac:picMkLst>
        </pc:picChg>
        <pc:picChg chg="mod">
          <ac:chgData name="Mihai Budiu" userId="3fe408b5c12bb05c" providerId="LiveId" clId="{A99D9EB8-A7F0-418B-BC59-6A79195B7E26}" dt="2025-09-09T20:39:35.005" v="100" actId="1076"/>
          <ac:picMkLst>
            <pc:docMk/>
            <pc:sldMk cId="1339702216" sldId="2147309392"/>
            <ac:picMk id="20" creationId="{5FCB6E1A-1187-0BEB-CB78-992814EC3637}"/>
          </ac:picMkLst>
        </pc:picChg>
      </pc:sldChg>
    </pc:docChg>
  </pc:docChgLst>
  <pc:docChgLst>
    <pc:chgData name="Mihai Budiu" userId="3fe408b5c12bb05c" providerId="LiveId" clId="{F68DC2D7-5B12-4D91-B392-429B9D3FF172}"/>
    <pc:docChg chg="undo custSel addSld delSld modSld sldOrd modSection modShowInfo">
      <pc:chgData name="Mihai Budiu" userId="3fe408b5c12bb05c" providerId="LiveId" clId="{F68DC2D7-5B12-4D91-B392-429B9D3FF172}" dt="2025-09-09T18:58:37.051" v="2484" actId="1076"/>
      <pc:docMkLst>
        <pc:docMk/>
      </pc:docMkLst>
      <pc:sldChg chg="modSp mod">
        <pc:chgData name="Mihai Budiu" userId="3fe408b5c12bb05c" providerId="LiveId" clId="{F68DC2D7-5B12-4D91-B392-429B9D3FF172}" dt="2025-09-06T04:15:23.858" v="1631" actId="20577"/>
        <pc:sldMkLst>
          <pc:docMk/>
          <pc:sldMk cId="2486646627" sldId="256"/>
        </pc:sldMkLst>
        <pc:spChg chg="mod">
          <ac:chgData name="Mihai Budiu" userId="3fe408b5c12bb05c" providerId="LiveId" clId="{F68DC2D7-5B12-4D91-B392-429B9D3FF172}" dt="2025-09-06T04:15:23.858" v="1631" actId="20577"/>
          <ac:spMkLst>
            <pc:docMk/>
            <pc:sldMk cId="2486646627" sldId="256"/>
            <ac:spMk id="3" creationId="{440CC535-B2C8-DA7F-CC99-89A9B68FD525}"/>
          </ac:spMkLst>
        </pc:spChg>
        <pc:picChg chg="mod">
          <ac:chgData name="Mihai Budiu" userId="3fe408b5c12bb05c" providerId="LiveId" clId="{F68DC2D7-5B12-4D91-B392-429B9D3FF172}" dt="2025-09-06T04:15:04.534" v="1622" actId="1037"/>
          <ac:picMkLst>
            <pc:docMk/>
            <pc:sldMk cId="2486646627" sldId="256"/>
            <ac:picMk id="9" creationId="{EB4EF847-645C-2B48-B3B5-DB2858F90709}"/>
          </ac:picMkLst>
        </pc:picChg>
      </pc:sldChg>
      <pc:sldChg chg="addSp modSp mod modAnim">
        <pc:chgData name="Mihai Budiu" userId="3fe408b5c12bb05c" providerId="LiveId" clId="{F68DC2D7-5B12-4D91-B392-429B9D3FF172}" dt="2025-09-09T18:50:54.235" v="2475"/>
        <pc:sldMkLst>
          <pc:docMk/>
          <pc:sldMk cId="3255860693" sldId="281"/>
        </pc:sldMkLst>
        <pc:spChg chg="mod">
          <ac:chgData name="Mihai Budiu" userId="3fe408b5c12bb05c" providerId="LiveId" clId="{F68DC2D7-5B12-4D91-B392-429B9D3FF172}" dt="2025-09-06T04:26:30.950" v="1790"/>
          <ac:spMkLst>
            <pc:docMk/>
            <pc:sldMk cId="3255860693" sldId="281"/>
            <ac:spMk id="3" creationId="{EECDADB0-6ABC-44FC-A29D-A28D95D93C96}"/>
          </ac:spMkLst>
        </pc:spChg>
        <pc:graphicFrameChg chg="add mod modGraphic">
          <ac:chgData name="Mihai Budiu" userId="3fe408b5c12bb05c" providerId="LiveId" clId="{F68DC2D7-5B12-4D91-B392-429B9D3FF172}" dt="2025-09-06T04:27:19.191" v="1793" actId="1076"/>
          <ac:graphicFrameMkLst>
            <pc:docMk/>
            <pc:sldMk cId="3255860693" sldId="281"/>
            <ac:graphicFrameMk id="7" creationId="{A44B3C4A-A96B-3164-FE18-6365759F66E4}"/>
          </ac:graphicFrameMkLst>
        </pc:graphicFrameChg>
      </pc:sldChg>
      <pc:sldChg chg="modSp mod">
        <pc:chgData name="Mihai Budiu" userId="3fe408b5c12bb05c" providerId="LiveId" clId="{F68DC2D7-5B12-4D91-B392-429B9D3FF172}" dt="2025-09-06T04:28:30.807" v="1805" actId="20577"/>
        <pc:sldMkLst>
          <pc:docMk/>
          <pc:sldMk cId="1079687724" sldId="346"/>
        </pc:sldMkLst>
        <pc:spChg chg="mod">
          <ac:chgData name="Mihai Budiu" userId="3fe408b5c12bb05c" providerId="LiveId" clId="{F68DC2D7-5B12-4D91-B392-429B9D3FF172}" dt="2025-09-06T04:28:10.373" v="1803" actId="20577"/>
          <ac:spMkLst>
            <pc:docMk/>
            <pc:sldMk cId="1079687724" sldId="346"/>
            <ac:spMk id="2" creationId="{5614DDE7-1585-4C0D-AD4A-818F8B26F68A}"/>
          </ac:spMkLst>
        </pc:spChg>
        <pc:spChg chg="mod">
          <ac:chgData name="Mihai Budiu" userId="3fe408b5c12bb05c" providerId="LiveId" clId="{F68DC2D7-5B12-4D91-B392-429B9D3FF172}" dt="2025-09-06T04:28:30.807" v="1805" actId="20577"/>
          <ac:spMkLst>
            <pc:docMk/>
            <pc:sldMk cId="1079687724" sldId="346"/>
            <ac:spMk id="10" creationId="{F58CECA9-D343-53D1-F887-0C6372F8A6B3}"/>
          </ac:spMkLst>
        </pc:spChg>
      </pc:sldChg>
      <pc:sldChg chg="delSp mod delAnim">
        <pc:chgData name="Mihai Budiu" userId="3fe408b5c12bb05c" providerId="LiveId" clId="{F68DC2D7-5B12-4D91-B392-429B9D3FF172}" dt="2025-09-09T18:55:58.899" v="2478" actId="478"/>
        <pc:sldMkLst>
          <pc:docMk/>
          <pc:sldMk cId="3151723956" sldId="2147309332"/>
        </pc:sldMkLst>
        <pc:spChg chg="del">
          <ac:chgData name="Mihai Budiu" userId="3fe408b5c12bb05c" providerId="LiveId" clId="{F68DC2D7-5B12-4D91-B392-429B9D3FF172}" dt="2025-09-09T18:55:58.899" v="2478" actId="478"/>
          <ac:spMkLst>
            <pc:docMk/>
            <pc:sldMk cId="3151723956" sldId="2147309332"/>
            <ac:spMk id="2" creationId="{1EFC9E12-65FC-F43F-F0D2-85BB0D7E7927}"/>
          </ac:spMkLst>
        </pc:spChg>
      </pc:sldChg>
      <pc:sldChg chg="modSp mod">
        <pc:chgData name="Mihai Budiu" userId="3fe408b5c12bb05c" providerId="LiveId" clId="{F68DC2D7-5B12-4D91-B392-429B9D3FF172}" dt="2025-09-09T18:51:40.523" v="2476" actId="1076"/>
        <pc:sldMkLst>
          <pc:docMk/>
          <pc:sldMk cId="1124162765" sldId="2147309340"/>
        </pc:sldMkLst>
        <pc:spChg chg="mod">
          <ac:chgData name="Mihai Budiu" userId="3fe408b5c12bb05c" providerId="LiveId" clId="{F68DC2D7-5B12-4D91-B392-429B9D3FF172}" dt="2025-09-06T03:32:41.126" v="117" actId="20577"/>
          <ac:spMkLst>
            <pc:docMk/>
            <pc:sldMk cId="1124162765" sldId="2147309340"/>
            <ac:spMk id="3" creationId="{8E2EF090-BCB7-4D08-AAF8-499EEDB69A7F}"/>
          </ac:spMkLst>
        </pc:spChg>
        <pc:picChg chg="mod">
          <ac:chgData name="Mihai Budiu" userId="3fe408b5c12bb05c" providerId="LiveId" clId="{F68DC2D7-5B12-4D91-B392-429B9D3FF172}" dt="2025-09-09T18:51:40.523" v="2476" actId="1076"/>
          <ac:picMkLst>
            <pc:docMk/>
            <pc:sldMk cId="1124162765" sldId="2147309340"/>
            <ac:picMk id="9" creationId="{9B70D15D-7C89-7767-271A-A73ACA6C2329}"/>
          </ac:picMkLst>
        </pc:picChg>
      </pc:sldChg>
      <pc:sldChg chg="modSp mod">
        <pc:chgData name="Mihai Budiu" userId="3fe408b5c12bb05c" providerId="LiveId" clId="{F68DC2D7-5B12-4D91-B392-429B9D3FF172}" dt="2025-09-06T04:33:43.256" v="1885" actId="27636"/>
        <pc:sldMkLst>
          <pc:docMk/>
          <pc:sldMk cId="2408472324" sldId="2147309342"/>
        </pc:sldMkLst>
        <pc:spChg chg="mod">
          <ac:chgData name="Mihai Budiu" userId="3fe408b5c12bb05c" providerId="LiveId" clId="{F68DC2D7-5B12-4D91-B392-429B9D3FF172}" dt="2025-09-06T04:33:43.256" v="1885" actId="27636"/>
          <ac:spMkLst>
            <pc:docMk/>
            <pc:sldMk cId="2408472324" sldId="2147309342"/>
            <ac:spMk id="3" creationId="{8E2EF090-BCB7-4D08-AAF8-499EEDB69A7F}"/>
          </ac:spMkLst>
        </pc:spChg>
      </pc:sldChg>
      <pc:sldChg chg="modSp add mod">
        <pc:chgData name="Mihai Budiu" userId="3fe408b5c12bb05c" providerId="LiveId" clId="{F68DC2D7-5B12-4D91-B392-429B9D3FF172}" dt="2025-09-09T18:02:49.834" v="1950"/>
        <pc:sldMkLst>
          <pc:docMk/>
          <pc:sldMk cId="2759084586" sldId="2147309350"/>
        </pc:sldMkLst>
        <pc:spChg chg="mod">
          <ac:chgData name="Mihai Budiu" userId="3fe408b5c12bb05c" providerId="LiveId" clId="{F68DC2D7-5B12-4D91-B392-429B9D3FF172}" dt="2025-09-09T18:02:49.834" v="1950"/>
          <ac:spMkLst>
            <pc:docMk/>
            <pc:sldMk cId="2759084586" sldId="2147309350"/>
            <ac:spMk id="3" creationId="{E1026BEA-C85F-1767-A0C8-7C1BE203E62A}"/>
          </ac:spMkLst>
        </pc:spChg>
      </pc:sldChg>
      <pc:sldChg chg="addSp delSp modSp mod modAnim">
        <pc:chgData name="Mihai Budiu" userId="3fe408b5c12bb05c" providerId="LiveId" clId="{F68DC2D7-5B12-4D91-B392-429B9D3FF172}" dt="2025-09-06T04:14:22.894" v="1585" actId="20577"/>
        <pc:sldMkLst>
          <pc:docMk/>
          <pc:sldMk cId="3104967741" sldId="2147309360"/>
        </pc:sldMkLst>
        <pc:spChg chg="mod">
          <ac:chgData name="Mihai Budiu" userId="3fe408b5c12bb05c" providerId="LiveId" clId="{F68DC2D7-5B12-4D91-B392-429B9D3FF172}" dt="2025-09-06T04:14:22.894" v="1585" actId="20577"/>
          <ac:spMkLst>
            <pc:docMk/>
            <pc:sldMk cId="3104967741" sldId="2147309360"/>
            <ac:spMk id="2" creationId="{F13DDF38-BE00-17A2-D978-8D7760A9172C}"/>
          </ac:spMkLst>
        </pc:spChg>
        <pc:spChg chg="add mod">
          <ac:chgData name="Mihai Budiu" userId="3fe408b5c12bb05c" providerId="LiveId" clId="{F68DC2D7-5B12-4D91-B392-429B9D3FF172}" dt="2025-09-06T03:34:29.844" v="234" actId="1076"/>
          <ac:spMkLst>
            <pc:docMk/>
            <pc:sldMk cId="3104967741" sldId="2147309360"/>
            <ac:spMk id="5" creationId="{88C1AC82-EADB-BD61-740C-28854A3672B2}"/>
          </ac:spMkLst>
        </pc:spChg>
        <pc:spChg chg="mod">
          <ac:chgData name="Mihai Budiu" userId="3fe408b5c12bb05c" providerId="LiveId" clId="{F68DC2D7-5B12-4D91-B392-429B9D3FF172}" dt="2025-09-06T03:35:03.072" v="263" actId="20577"/>
          <ac:spMkLst>
            <pc:docMk/>
            <pc:sldMk cId="3104967741" sldId="2147309360"/>
            <ac:spMk id="6" creationId="{51D1AF21-92A2-7FD9-F984-666D13BCEE13}"/>
          </ac:spMkLst>
        </pc:spChg>
        <pc:spChg chg="add mod">
          <ac:chgData name="Mihai Budiu" userId="3fe408b5c12bb05c" providerId="LiveId" clId="{F68DC2D7-5B12-4D91-B392-429B9D3FF172}" dt="2025-09-06T03:34:38.175" v="241" actId="20577"/>
          <ac:spMkLst>
            <pc:docMk/>
            <pc:sldMk cId="3104967741" sldId="2147309360"/>
            <ac:spMk id="7" creationId="{92E4DBEE-052D-256D-AC98-475484CCDCF9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8" creationId="{326442CB-0DEA-336C-3303-9CE1C3FED9C8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9" creationId="{2C135A20-6BD2-AEFE-E2AC-A7DDC5FFB5ED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0" creationId="{F96EF89A-EAA0-172D-45F1-5E2FF8FAAE91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1" creationId="{98AC3E0C-9BA4-EC5B-641C-104070227A6D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2" creationId="{91C91410-9369-22E4-65A0-C92E84EBA421}"/>
          </ac:spMkLst>
        </pc:spChg>
        <pc:spChg chg="add mod">
          <ac:chgData name="Mihai Budiu" userId="3fe408b5c12bb05c" providerId="LiveId" clId="{F68DC2D7-5B12-4D91-B392-429B9D3FF172}" dt="2025-09-06T03:35:12.479" v="278" actId="571"/>
          <ac:spMkLst>
            <pc:docMk/>
            <pc:sldMk cId="3104967741" sldId="2147309360"/>
            <ac:spMk id="13" creationId="{570C2714-FE60-59DF-29D6-FF5CE79A3824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4" creationId="{C4F779A8-D69C-B9FA-9332-3C1AADB5F47E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5" creationId="{B466286C-37EB-1ABA-56DE-B7BB4FD80824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6" creationId="{B68A77E6-60C2-581D-6C3C-9323DACBF4E2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7" creationId="{E2350614-5A3E-21E4-ECAB-D7840270134A}"/>
          </ac:spMkLst>
        </pc:spChg>
        <pc:spChg chg="add mod">
          <ac:chgData name="Mihai Budiu" userId="3fe408b5c12bb05c" providerId="LiveId" clId="{F68DC2D7-5B12-4D91-B392-429B9D3FF172}" dt="2025-09-06T03:35:34.518" v="318" actId="1038"/>
          <ac:spMkLst>
            <pc:docMk/>
            <pc:sldMk cId="3104967741" sldId="2147309360"/>
            <ac:spMk id="18" creationId="{09BE189F-07B7-9677-DBDB-65C83440C054}"/>
          </ac:spMkLst>
        </pc:spChg>
        <pc:spChg chg="mod">
          <ac:chgData name="Mihai Budiu" userId="3fe408b5c12bb05c" providerId="LiveId" clId="{F68DC2D7-5B12-4D91-B392-429B9D3FF172}" dt="2025-09-06T03:34:53.014" v="243" actId="1076"/>
          <ac:spMkLst>
            <pc:docMk/>
            <pc:sldMk cId="3104967741" sldId="2147309360"/>
            <ac:spMk id="19" creationId="{25904765-F7F6-BDF8-8856-5CA174407186}"/>
          </ac:spMkLst>
        </pc:spChg>
        <pc:spChg chg="add mod">
          <ac:chgData name="Mihai Budiu" userId="3fe408b5c12bb05c" providerId="LiveId" clId="{F68DC2D7-5B12-4D91-B392-429B9D3FF172}" dt="2025-09-06T03:35:53.741" v="323" actId="1076"/>
          <ac:spMkLst>
            <pc:docMk/>
            <pc:sldMk cId="3104967741" sldId="2147309360"/>
            <ac:spMk id="21" creationId="{7A560301-ED11-1BD8-F9F6-C77104F20F9D}"/>
          </ac:spMkLst>
        </pc:spChg>
        <pc:spChg chg="add mod">
          <ac:chgData name="Mihai Budiu" userId="3fe408b5c12bb05c" providerId="LiveId" clId="{F68DC2D7-5B12-4D91-B392-429B9D3FF172}" dt="2025-09-06T03:35:57.401" v="327" actId="20577"/>
          <ac:spMkLst>
            <pc:docMk/>
            <pc:sldMk cId="3104967741" sldId="2147309360"/>
            <ac:spMk id="22" creationId="{8EB4FDF9-BAE6-4DA4-8183-2E227D222D4B}"/>
          </ac:spMkLst>
        </pc:spChg>
        <pc:spChg chg="add mod">
          <ac:chgData name="Mihai Budiu" userId="3fe408b5c12bb05c" providerId="LiveId" clId="{F68DC2D7-5B12-4D91-B392-429B9D3FF172}" dt="2025-09-06T03:36:03.844" v="333" actId="20577"/>
          <ac:spMkLst>
            <pc:docMk/>
            <pc:sldMk cId="3104967741" sldId="2147309360"/>
            <ac:spMk id="23" creationId="{C793537E-2F09-282B-AF7B-1806B1CFCAD8}"/>
          </ac:spMkLst>
        </pc:spChg>
        <pc:spChg chg="add mod">
          <ac:chgData name="Mihai Budiu" userId="3fe408b5c12bb05c" providerId="LiveId" clId="{F68DC2D7-5B12-4D91-B392-429B9D3FF172}" dt="2025-09-06T03:36:12.147" v="337" actId="20577"/>
          <ac:spMkLst>
            <pc:docMk/>
            <pc:sldMk cId="3104967741" sldId="2147309360"/>
            <ac:spMk id="24" creationId="{056F282E-F054-C698-5E9A-8B699CF89BBC}"/>
          </ac:spMkLst>
        </pc:spChg>
        <pc:spChg chg="add mod">
          <ac:chgData name="Mihai Budiu" userId="3fe408b5c12bb05c" providerId="LiveId" clId="{F68DC2D7-5B12-4D91-B392-429B9D3FF172}" dt="2025-09-06T03:36:23.470" v="348" actId="1076"/>
          <ac:spMkLst>
            <pc:docMk/>
            <pc:sldMk cId="3104967741" sldId="2147309360"/>
            <ac:spMk id="25" creationId="{7E9212B9-4535-DABF-2F35-D582F2D77900}"/>
          </ac:spMkLst>
        </pc:spChg>
        <pc:spChg chg="add mod">
          <ac:chgData name="Mihai Budiu" userId="3fe408b5c12bb05c" providerId="LiveId" clId="{F68DC2D7-5B12-4D91-B392-429B9D3FF172}" dt="2025-09-06T03:36:35.082" v="359" actId="1076"/>
          <ac:spMkLst>
            <pc:docMk/>
            <pc:sldMk cId="3104967741" sldId="2147309360"/>
            <ac:spMk id="26" creationId="{3188C588-A0B3-5668-82AF-85A7FF349105}"/>
          </ac:spMkLst>
        </pc:spChg>
        <pc:spChg chg="mod">
          <ac:chgData name="Mihai Budiu" userId="3fe408b5c12bb05c" providerId="LiveId" clId="{F68DC2D7-5B12-4D91-B392-429B9D3FF172}" dt="2025-09-06T03:34:53.014" v="243" actId="1076"/>
          <ac:spMkLst>
            <pc:docMk/>
            <pc:sldMk cId="3104967741" sldId="2147309360"/>
            <ac:spMk id="27" creationId="{6AC1AE74-1E0F-D986-1534-6F56E1243463}"/>
          </ac:spMkLst>
        </pc:spChg>
        <pc:spChg chg="mod">
          <ac:chgData name="Mihai Budiu" userId="3fe408b5c12bb05c" providerId="LiveId" clId="{F68DC2D7-5B12-4D91-B392-429B9D3FF172}" dt="2025-09-06T03:34:05.893" v="214" actId="1076"/>
          <ac:spMkLst>
            <pc:docMk/>
            <pc:sldMk cId="3104967741" sldId="2147309360"/>
            <ac:spMk id="29" creationId="{691031FF-1E6D-97B2-4121-3C8254CE1888}"/>
          </ac:spMkLst>
        </pc:spChg>
        <pc:spChg chg="mod">
          <ac:chgData name="Mihai Budiu" userId="3fe408b5c12bb05c" providerId="LiveId" clId="{F68DC2D7-5B12-4D91-B392-429B9D3FF172}" dt="2025-09-06T03:34:05.893" v="214" actId="1076"/>
          <ac:spMkLst>
            <pc:docMk/>
            <pc:sldMk cId="3104967741" sldId="2147309360"/>
            <ac:spMk id="35" creationId="{6997BA66-8BB7-C457-072C-99DCF10411B0}"/>
          </ac:spMkLst>
        </pc:spChg>
        <pc:spChg chg="mod">
          <ac:chgData name="Mihai Budiu" userId="3fe408b5c12bb05c" providerId="LiveId" clId="{F68DC2D7-5B12-4D91-B392-429B9D3FF172}" dt="2025-09-06T03:34:53.014" v="243" actId="1076"/>
          <ac:spMkLst>
            <pc:docMk/>
            <pc:sldMk cId="3104967741" sldId="2147309360"/>
            <ac:spMk id="45" creationId="{D0AD9DCC-7E2B-D4CE-D335-7E7B3B42A954}"/>
          </ac:spMkLst>
        </pc:spChg>
        <pc:spChg chg="mod">
          <ac:chgData name="Mihai Budiu" userId="3fe408b5c12bb05c" providerId="LiveId" clId="{F68DC2D7-5B12-4D91-B392-429B9D3FF172}" dt="2025-09-06T03:34:53.014" v="243" actId="1076"/>
          <ac:spMkLst>
            <pc:docMk/>
            <pc:sldMk cId="3104967741" sldId="2147309360"/>
            <ac:spMk id="46" creationId="{6478E2C4-AF48-9988-B78D-7A96C96F7F83}"/>
          </ac:spMkLst>
        </pc:spChg>
        <pc:spChg chg="add del mod">
          <ac:chgData name="Mihai Budiu" userId="3fe408b5c12bb05c" providerId="LiveId" clId="{F68DC2D7-5B12-4D91-B392-429B9D3FF172}" dt="2025-09-06T03:34:16.123" v="221" actId="14100"/>
          <ac:spMkLst>
            <pc:docMk/>
            <pc:sldMk cId="3104967741" sldId="2147309360"/>
            <ac:spMk id="51" creationId="{3D8B385E-8BE3-67FF-AD67-69E8A80D7410}"/>
          </ac:spMkLst>
        </pc:spChg>
        <pc:spChg chg="mod">
          <ac:chgData name="Mihai Budiu" userId="3fe408b5c12bb05c" providerId="LiveId" clId="{F68DC2D7-5B12-4D91-B392-429B9D3FF172}" dt="2025-09-06T03:34:05.893" v="214" actId="1076"/>
          <ac:spMkLst>
            <pc:docMk/>
            <pc:sldMk cId="3104967741" sldId="2147309360"/>
            <ac:spMk id="52" creationId="{56B73B55-38FC-CA96-5F95-25F4EE390E14}"/>
          </ac:spMkLst>
        </pc:spChg>
        <pc:spChg chg="mod">
          <ac:chgData name="Mihai Budiu" userId="3fe408b5c12bb05c" providerId="LiveId" clId="{F68DC2D7-5B12-4D91-B392-429B9D3FF172}" dt="2025-09-06T03:34:05.893" v="214" actId="1076"/>
          <ac:spMkLst>
            <pc:docMk/>
            <pc:sldMk cId="3104967741" sldId="2147309360"/>
            <ac:spMk id="56" creationId="{DF1B5A42-0E2F-600C-0926-C43FDAAA245D}"/>
          </ac:spMkLst>
        </pc:spChg>
      </pc:sldChg>
      <pc:sldChg chg="addSp delSp modSp mod delAnim modAnim">
        <pc:chgData name="Mihai Budiu" userId="3fe408b5c12bb05c" providerId="LiveId" clId="{F68DC2D7-5B12-4D91-B392-429B9D3FF172}" dt="2025-09-06T04:38:54.683" v="1935" actId="1076"/>
        <pc:sldMkLst>
          <pc:docMk/>
          <pc:sldMk cId="3353238082" sldId="2147309363"/>
        </pc:sldMkLst>
        <pc:spChg chg="mod">
          <ac:chgData name="Mihai Budiu" userId="3fe408b5c12bb05c" providerId="LiveId" clId="{F68DC2D7-5B12-4D91-B392-429B9D3FF172}" dt="2025-09-06T04:36:16.016" v="1901" actId="113"/>
          <ac:spMkLst>
            <pc:docMk/>
            <pc:sldMk cId="3353238082" sldId="2147309363"/>
            <ac:spMk id="2" creationId="{503B8EBC-94C3-649B-E503-E46746D9834A}"/>
          </ac:spMkLst>
        </pc:spChg>
        <pc:spChg chg="add mo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18" creationId="{68373458-F687-27F9-17E5-276E0219522E}"/>
          </ac:spMkLst>
        </pc:spChg>
        <pc:spChg chg="add mod">
          <ac:chgData name="Mihai Budiu" userId="3fe408b5c12bb05c" providerId="LiveId" clId="{F68DC2D7-5B12-4D91-B392-429B9D3FF172}" dt="2025-09-06T04:36:03.996" v="1898" actId="164"/>
          <ac:spMkLst>
            <pc:docMk/>
            <pc:sldMk cId="3353238082" sldId="2147309363"/>
            <ac:spMk id="19" creationId="{9FB2765E-4EE7-DEEE-AC35-A646627C133D}"/>
          </ac:spMkLst>
        </pc:spChg>
        <pc:spChg chg="add mod or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24" creationId="{1BB35F79-4508-0705-79A3-E87DE7BC5228}"/>
          </ac:spMkLst>
        </pc:spChg>
        <pc:spChg chg="add mo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25" creationId="{FBBEE280-EA73-B964-A14B-56C26A20E5ED}"/>
          </ac:spMkLst>
        </pc:spChg>
        <pc:spChg chg="add mo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26" creationId="{A4F79343-178C-EB01-C648-423B67F3BA11}"/>
          </ac:spMkLst>
        </pc:spChg>
        <pc:spChg chg="add mo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28" creationId="{D5E045A4-D1D7-3DBB-CCAE-A02B2C3B4A8C}"/>
          </ac:spMkLst>
        </pc:spChg>
        <pc:spChg chg="add mo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29" creationId="{37999DA0-85A1-69DD-DDEC-A6B8F28A4DB3}"/>
          </ac:spMkLst>
        </pc:spChg>
        <pc:spChg chg="add mo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30" creationId="{80B1BC0A-8332-9E6F-C363-7A883CD9126D}"/>
          </ac:spMkLst>
        </pc:spChg>
        <pc:spChg chg="add mod">
          <ac:chgData name="Mihai Budiu" userId="3fe408b5c12bb05c" providerId="LiveId" clId="{F68DC2D7-5B12-4D91-B392-429B9D3FF172}" dt="2025-09-06T04:35:57.255" v="1897" actId="164"/>
          <ac:spMkLst>
            <pc:docMk/>
            <pc:sldMk cId="3353238082" sldId="2147309363"/>
            <ac:spMk id="31" creationId="{039F3F50-8BF3-73D6-AEC5-F6819BC714A0}"/>
          </ac:spMkLst>
        </pc:spChg>
        <pc:spChg chg="add mod">
          <ac:chgData name="Mihai Budiu" userId="3fe408b5c12bb05c" providerId="LiveId" clId="{F68DC2D7-5B12-4D91-B392-429B9D3FF172}" dt="2025-09-06T04:37:54.034" v="1912" actId="207"/>
          <ac:spMkLst>
            <pc:docMk/>
            <pc:sldMk cId="3353238082" sldId="2147309363"/>
            <ac:spMk id="32" creationId="{230AE34D-9CEF-30BF-0814-C331F59D5C16}"/>
          </ac:spMkLst>
        </pc:spChg>
        <pc:spChg chg="add mod ord">
          <ac:chgData name="Mihai Budiu" userId="3fe408b5c12bb05c" providerId="LiveId" clId="{F68DC2D7-5B12-4D91-B392-429B9D3FF172}" dt="2025-09-06T04:38:40.415" v="1934" actId="167"/>
          <ac:spMkLst>
            <pc:docMk/>
            <pc:sldMk cId="3353238082" sldId="2147309363"/>
            <ac:spMk id="36" creationId="{F0467896-58A1-8F44-021A-556CFA050A16}"/>
          </ac:spMkLst>
        </pc:spChg>
        <pc:spChg chg="add mod ord">
          <ac:chgData name="Mihai Budiu" userId="3fe408b5c12bb05c" providerId="LiveId" clId="{F68DC2D7-5B12-4D91-B392-429B9D3FF172}" dt="2025-09-06T04:38:08.906" v="1914" actId="167"/>
          <ac:spMkLst>
            <pc:docMk/>
            <pc:sldMk cId="3353238082" sldId="2147309363"/>
            <ac:spMk id="37" creationId="{2E0FFCB4-2A42-A380-EC69-681FC4B1830F}"/>
          </ac:spMkLst>
        </pc:spChg>
        <pc:spChg chg="add mod ord">
          <ac:chgData name="Mihai Budiu" userId="3fe408b5c12bb05c" providerId="LiveId" clId="{F68DC2D7-5B12-4D91-B392-429B9D3FF172}" dt="2025-09-06T04:38:21.092" v="1916" actId="167"/>
          <ac:spMkLst>
            <pc:docMk/>
            <pc:sldMk cId="3353238082" sldId="2147309363"/>
            <ac:spMk id="39" creationId="{8E6B889C-5166-A0BE-D37E-13C4C1C89B2E}"/>
          </ac:spMkLst>
        </pc:spChg>
        <pc:spChg chg="add mod">
          <ac:chgData name="Mihai Budiu" userId="3fe408b5c12bb05c" providerId="LiveId" clId="{F68DC2D7-5B12-4D91-B392-429B9D3FF172}" dt="2025-09-06T04:36:03.996" v="1898" actId="164"/>
          <ac:spMkLst>
            <pc:docMk/>
            <pc:sldMk cId="3353238082" sldId="2147309363"/>
            <ac:spMk id="40" creationId="{7E6A5605-7319-BC4B-A3E4-DA82C89FDBF9}"/>
          </ac:spMkLst>
        </pc:spChg>
        <pc:spChg chg="add mod">
          <ac:chgData name="Mihai Budiu" userId="3fe408b5c12bb05c" providerId="LiveId" clId="{F68DC2D7-5B12-4D91-B392-429B9D3FF172}" dt="2025-09-06T04:36:03.996" v="1898" actId="164"/>
          <ac:spMkLst>
            <pc:docMk/>
            <pc:sldMk cId="3353238082" sldId="2147309363"/>
            <ac:spMk id="41" creationId="{31536EDE-F113-4AA4-48D1-9B933ED25F47}"/>
          </ac:spMkLst>
        </pc:spChg>
        <pc:spChg chg="add mod">
          <ac:chgData name="Mihai Budiu" userId="3fe408b5c12bb05c" providerId="LiveId" clId="{F68DC2D7-5B12-4D91-B392-429B9D3FF172}" dt="2025-09-06T04:36:03.996" v="1898" actId="164"/>
          <ac:spMkLst>
            <pc:docMk/>
            <pc:sldMk cId="3353238082" sldId="2147309363"/>
            <ac:spMk id="42" creationId="{AD713918-007A-4930-333D-882785A8425A}"/>
          </ac:spMkLst>
        </pc:spChg>
        <pc:spChg chg="add mod">
          <ac:chgData name="Mihai Budiu" userId="3fe408b5c12bb05c" providerId="LiveId" clId="{F68DC2D7-5B12-4D91-B392-429B9D3FF172}" dt="2025-09-06T04:36:03.996" v="1898" actId="164"/>
          <ac:spMkLst>
            <pc:docMk/>
            <pc:sldMk cId="3353238082" sldId="2147309363"/>
            <ac:spMk id="43" creationId="{659944A4-B13C-7DBD-E272-1D980AC7BBAB}"/>
          </ac:spMkLst>
        </pc:spChg>
        <pc:spChg chg="add mod">
          <ac:chgData name="Mihai Budiu" userId="3fe408b5c12bb05c" providerId="LiveId" clId="{F68DC2D7-5B12-4D91-B392-429B9D3FF172}" dt="2025-09-06T04:36:03.996" v="1898" actId="164"/>
          <ac:spMkLst>
            <pc:docMk/>
            <pc:sldMk cId="3353238082" sldId="2147309363"/>
            <ac:spMk id="45" creationId="{637D6640-4108-99CB-FD35-1958E344F865}"/>
          </ac:spMkLst>
        </pc:spChg>
        <pc:spChg chg="add mod">
          <ac:chgData name="Mihai Budiu" userId="3fe408b5c12bb05c" providerId="LiveId" clId="{F68DC2D7-5B12-4D91-B392-429B9D3FF172}" dt="2025-09-06T04:38:54.683" v="1935" actId="1076"/>
          <ac:spMkLst>
            <pc:docMk/>
            <pc:sldMk cId="3353238082" sldId="2147309363"/>
            <ac:spMk id="46" creationId="{C172717F-6697-A6EC-D967-EFFED4B60F8A}"/>
          </ac:spMkLst>
        </pc:spChg>
        <pc:spChg chg="add mod">
          <ac:chgData name="Mihai Budiu" userId="3fe408b5c12bb05c" providerId="LiveId" clId="{F68DC2D7-5B12-4D91-B392-429B9D3FF172}" dt="2025-09-06T04:36:29.335" v="1902" actId="164"/>
          <ac:spMkLst>
            <pc:docMk/>
            <pc:sldMk cId="3353238082" sldId="2147309363"/>
            <ac:spMk id="49" creationId="{7C009F5A-ADC9-6B46-DA54-73AF1D07E5F4}"/>
          </ac:spMkLst>
        </pc:spChg>
        <pc:spChg chg="add mod">
          <ac:chgData name="Mihai Budiu" userId="3fe408b5c12bb05c" providerId="LiveId" clId="{F68DC2D7-5B12-4D91-B392-429B9D3FF172}" dt="2025-09-06T04:36:29.335" v="1902" actId="164"/>
          <ac:spMkLst>
            <pc:docMk/>
            <pc:sldMk cId="3353238082" sldId="2147309363"/>
            <ac:spMk id="50" creationId="{FF90DFB1-8F2A-A20D-B287-C1A6EA85195A}"/>
          </ac:spMkLst>
        </pc:spChg>
        <pc:spChg chg="add mod">
          <ac:chgData name="Mihai Budiu" userId="3fe408b5c12bb05c" providerId="LiveId" clId="{F68DC2D7-5B12-4D91-B392-429B9D3FF172}" dt="2025-09-06T04:36:29.335" v="1902" actId="164"/>
          <ac:spMkLst>
            <pc:docMk/>
            <pc:sldMk cId="3353238082" sldId="2147309363"/>
            <ac:spMk id="54" creationId="{77E94011-475C-3C79-6508-3F4E06F7EB46}"/>
          </ac:spMkLst>
        </pc:spChg>
        <pc:spChg chg="add mod">
          <ac:chgData name="Mihai Budiu" userId="3fe408b5c12bb05c" providerId="LiveId" clId="{F68DC2D7-5B12-4D91-B392-429B9D3FF172}" dt="2025-09-06T04:36:29.335" v="1902" actId="164"/>
          <ac:spMkLst>
            <pc:docMk/>
            <pc:sldMk cId="3353238082" sldId="2147309363"/>
            <ac:spMk id="55" creationId="{9870AA62-8201-E647-55FC-3E4D131A1D82}"/>
          </ac:spMkLst>
        </pc:spChg>
        <pc:spChg chg="add mod">
          <ac:chgData name="Mihai Budiu" userId="3fe408b5c12bb05c" providerId="LiveId" clId="{F68DC2D7-5B12-4D91-B392-429B9D3FF172}" dt="2025-09-06T04:36:29.335" v="1902" actId="164"/>
          <ac:spMkLst>
            <pc:docMk/>
            <pc:sldMk cId="3353238082" sldId="2147309363"/>
            <ac:spMk id="57" creationId="{AB7A8067-6009-5512-F695-77EF1A121FDB}"/>
          </ac:spMkLst>
        </pc:spChg>
        <pc:spChg chg="add mod">
          <ac:chgData name="Mihai Budiu" userId="3fe408b5c12bb05c" providerId="LiveId" clId="{F68DC2D7-5B12-4D91-B392-429B9D3FF172}" dt="2025-09-06T04:36:29.335" v="1902" actId="164"/>
          <ac:spMkLst>
            <pc:docMk/>
            <pc:sldMk cId="3353238082" sldId="2147309363"/>
            <ac:spMk id="58" creationId="{DAD98022-319E-50B3-AA56-A8FBE70C5EE2}"/>
          </ac:spMkLst>
        </pc:spChg>
        <pc:spChg chg="add mod">
          <ac:chgData name="Mihai Budiu" userId="3fe408b5c12bb05c" providerId="LiveId" clId="{F68DC2D7-5B12-4D91-B392-429B9D3FF172}" dt="2025-09-06T04:36:29.335" v="1902" actId="164"/>
          <ac:spMkLst>
            <pc:docMk/>
            <pc:sldMk cId="3353238082" sldId="2147309363"/>
            <ac:spMk id="59" creationId="{E9F88D97-4275-8573-BBB7-9495D63AD69F}"/>
          </ac:spMkLst>
        </pc:spChg>
        <pc:spChg chg="add mod ord">
          <ac:chgData name="Mihai Budiu" userId="3fe408b5c12bb05c" providerId="LiveId" clId="{F68DC2D7-5B12-4D91-B392-429B9D3FF172}" dt="2025-09-06T04:37:10.476" v="1908" actId="167"/>
          <ac:spMkLst>
            <pc:docMk/>
            <pc:sldMk cId="3353238082" sldId="2147309363"/>
            <ac:spMk id="64" creationId="{03F9ECDF-5EEB-E738-93FE-DF452D9C4616}"/>
          </ac:spMkLst>
        </pc:spChg>
        <pc:grpChg chg="mod">
          <ac:chgData name="Mihai Budiu" userId="3fe408b5c12bb05c" providerId="LiveId" clId="{F68DC2D7-5B12-4D91-B392-429B9D3FF172}" dt="2025-09-06T04:38:28.819" v="1925" actId="1076"/>
          <ac:grpSpMkLst>
            <pc:docMk/>
            <pc:sldMk cId="3353238082" sldId="2147309363"/>
            <ac:grpSpMk id="63" creationId="{2E9FB8FA-85E7-D572-C85D-F05D153E5690}"/>
          </ac:grpSpMkLst>
        </pc:grpChg>
        <pc:picChg chg="mod">
          <ac:chgData name="Mihai Budiu" userId="3fe408b5c12bb05c" providerId="LiveId" clId="{F68DC2D7-5B12-4D91-B392-429B9D3FF172}" dt="2025-09-06T03:59:25.859" v="1171" actId="1076"/>
          <ac:picMkLst>
            <pc:docMk/>
            <pc:sldMk cId="3353238082" sldId="2147309363"/>
            <ac:picMk id="8" creationId="{5ED515A5-BC9E-DE47-327C-75DF9980FAEB}"/>
          </ac:picMkLst>
        </pc:picChg>
        <pc:picChg chg="mod modCrop">
          <ac:chgData name="Mihai Budiu" userId="3fe408b5c12bb05c" providerId="LiveId" clId="{F68DC2D7-5B12-4D91-B392-429B9D3FF172}" dt="2025-09-06T03:59:27.366" v="1172" actId="1076"/>
          <ac:picMkLst>
            <pc:docMk/>
            <pc:sldMk cId="3353238082" sldId="2147309363"/>
            <ac:picMk id="12" creationId="{08BB82C5-51FB-879E-7CAC-16F05C116EFD}"/>
          </ac:picMkLst>
        </pc:picChg>
        <pc:picChg chg="mod">
          <ac:chgData name="Mihai Budiu" userId="3fe408b5c12bb05c" providerId="LiveId" clId="{F68DC2D7-5B12-4D91-B392-429B9D3FF172}" dt="2025-09-06T03:59:36.646" v="1177" actId="1076"/>
          <ac:picMkLst>
            <pc:docMk/>
            <pc:sldMk cId="3353238082" sldId="2147309363"/>
            <ac:picMk id="14" creationId="{B6E96DEF-0486-30B1-F33C-0C096A9FBEBD}"/>
          </ac:picMkLst>
        </pc:picChg>
        <pc:picChg chg="add mod">
          <ac:chgData name="Mihai Budiu" userId="3fe408b5c12bb05c" providerId="LiveId" clId="{F68DC2D7-5B12-4D91-B392-429B9D3FF172}" dt="2025-09-06T04:35:57.255" v="1897" actId="164"/>
          <ac:picMkLst>
            <pc:docMk/>
            <pc:sldMk cId="3353238082" sldId="2147309363"/>
            <ac:picMk id="20" creationId="{5DD31753-AC13-EEB5-A9D1-5B1BF574CCAD}"/>
          </ac:picMkLst>
        </pc:picChg>
        <pc:picChg chg="add mod">
          <ac:chgData name="Mihai Budiu" userId="3fe408b5c12bb05c" providerId="LiveId" clId="{F68DC2D7-5B12-4D91-B392-429B9D3FF172}" dt="2025-09-06T03:54:31.756" v="1064" actId="1076"/>
          <ac:picMkLst>
            <pc:docMk/>
            <pc:sldMk cId="3353238082" sldId="2147309363"/>
            <ac:picMk id="21" creationId="{1BCE0918-DD29-336E-5DBE-7897792C6B26}"/>
          </ac:picMkLst>
        </pc:picChg>
        <pc:picChg chg="add mod">
          <ac:chgData name="Mihai Budiu" userId="3fe408b5c12bb05c" providerId="LiveId" clId="{F68DC2D7-5B12-4D91-B392-429B9D3FF172}" dt="2025-09-06T04:35:57.255" v="1897" actId="164"/>
          <ac:picMkLst>
            <pc:docMk/>
            <pc:sldMk cId="3353238082" sldId="2147309363"/>
            <ac:picMk id="22" creationId="{23672B71-7134-A501-F4AA-A00CEB37988F}"/>
          </ac:picMkLst>
        </pc:picChg>
        <pc:picChg chg="add mod">
          <ac:chgData name="Mihai Budiu" userId="3fe408b5c12bb05c" providerId="LiveId" clId="{F68DC2D7-5B12-4D91-B392-429B9D3FF172}" dt="2025-09-06T03:54:33.589" v="1065" actId="1076"/>
          <ac:picMkLst>
            <pc:docMk/>
            <pc:sldMk cId="3353238082" sldId="2147309363"/>
            <ac:picMk id="27" creationId="{8369D2F0-AC46-8567-FDEE-D0D62922CD67}"/>
          </ac:picMkLst>
        </pc:picChg>
        <pc:picChg chg="add mod">
          <ac:chgData name="Mihai Budiu" userId="3fe408b5c12bb05c" providerId="LiveId" clId="{F68DC2D7-5B12-4D91-B392-429B9D3FF172}" dt="2025-09-06T03:55:35.071" v="1115" actId="571"/>
          <ac:picMkLst>
            <pc:docMk/>
            <pc:sldMk cId="3353238082" sldId="2147309363"/>
            <ac:picMk id="33" creationId="{9661FAEA-0676-E466-4480-3ACB3A660870}"/>
          </ac:picMkLst>
        </pc:picChg>
        <pc:picChg chg="add mod">
          <ac:chgData name="Mihai Budiu" userId="3fe408b5c12bb05c" providerId="LiveId" clId="{F68DC2D7-5B12-4D91-B392-429B9D3FF172}" dt="2025-09-06T03:55:35.071" v="1115" actId="571"/>
          <ac:picMkLst>
            <pc:docMk/>
            <pc:sldMk cId="3353238082" sldId="2147309363"/>
            <ac:picMk id="34" creationId="{2DCBEFE1-C40F-901E-B469-CFCDEC57EBAA}"/>
          </ac:picMkLst>
        </pc:picChg>
        <pc:picChg chg="add mod">
          <ac:chgData name="Mihai Budiu" userId="3fe408b5c12bb05c" providerId="LiveId" clId="{F68DC2D7-5B12-4D91-B392-429B9D3FF172}" dt="2025-09-06T03:55:35.071" v="1115" actId="571"/>
          <ac:picMkLst>
            <pc:docMk/>
            <pc:sldMk cId="3353238082" sldId="2147309363"/>
            <ac:picMk id="35" creationId="{EA24E98B-52E6-296E-F3FF-78F7286CA3D3}"/>
          </ac:picMkLst>
        </pc:picChg>
        <pc:picChg chg="add mod">
          <ac:chgData name="Mihai Budiu" userId="3fe408b5c12bb05c" providerId="LiveId" clId="{F68DC2D7-5B12-4D91-B392-429B9D3FF172}" dt="2025-09-06T04:38:26.039" v="1924" actId="1035"/>
          <ac:picMkLst>
            <pc:docMk/>
            <pc:sldMk cId="3353238082" sldId="2147309363"/>
            <ac:picMk id="38" creationId="{853354DF-5252-3A31-3638-7941A04A2BCE}"/>
          </ac:picMkLst>
        </pc:picChg>
        <pc:picChg chg="add mod">
          <ac:chgData name="Mihai Budiu" userId="3fe408b5c12bb05c" providerId="LiveId" clId="{F68DC2D7-5B12-4D91-B392-429B9D3FF172}" dt="2025-09-06T04:36:29.335" v="1902" actId="164"/>
          <ac:picMkLst>
            <pc:docMk/>
            <pc:sldMk cId="3353238082" sldId="2147309363"/>
            <ac:picMk id="51" creationId="{9D63D119-6D8A-EE4E-4FA1-8529D208CFF7}"/>
          </ac:picMkLst>
        </pc:picChg>
        <pc:picChg chg="add mod">
          <ac:chgData name="Mihai Budiu" userId="3fe408b5c12bb05c" providerId="LiveId" clId="{F68DC2D7-5B12-4D91-B392-429B9D3FF172}" dt="2025-09-06T04:36:29.335" v="1902" actId="164"/>
          <ac:picMkLst>
            <pc:docMk/>
            <pc:sldMk cId="3353238082" sldId="2147309363"/>
            <ac:picMk id="52" creationId="{A41CC1BB-FBD5-F59A-5B52-59A60DF75DE3}"/>
          </ac:picMkLst>
        </pc:picChg>
        <pc:picChg chg="add mod">
          <ac:chgData name="Mihai Budiu" userId="3fe408b5c12bb05c" providerId="LiveId" clId="{F68DC2D7-5B12-4D91-B392-429B9D3FF172}" dt="2025-09-06T04:36:29.335" v="1902" actId="164"/>
          <ac:picMkLst>
            <pc:docMk/>
            <pc:sldMk cId="3353238082" sldId="2147309363"/>
            <ac:picMk id="53" creationId="{F91ABB7D-1A04-F2F8-2A63-36F36DD309EE}"/>
          </ac:picMkLst>
        </pc:picChg>
        <pc:picChg chg="mod">
          <ac:chgData name="Mihai Budiu" userId="3fe408b5c12bb05c" providerId="LiveId" clId="{F68DC2D7-5B12-4D91-B392-429B9D3FF172}" dt="2025-09-06T04:38:30.965" v="1932" actId="1035"/>
          <ac:picMkLst>
            <pc:docMk/>
            <pc:sldMk cId="3353238082" sldId="2147309363"/>
            <ac:picMk id="56" creationId="{587BEE75-6165-01A3-2B4B-88A9484C1A8E}"/>
          </ac:picMkLst>
        </pc:picChg>
      </pc:sldChg>
      <pc:sldChg chg="modSp mod">
        <pc:chgData name="Mihai Budiu" userId="3fe408b5c12bb05c" providerId="LiveId" clId="{F68DC2D7-5B12-4D91-B392-429B9D3FF172}" dt="2025-09-09T18:24:58.770" v="2320" actId="14100"/>
        <pc:sldMkLst>
          <pc:docMk/>
          <pc:sldMk cId="25149378" sldId="2147309374"/>
        </pc:sldMkLst>
        <pc:picChg chg="mod">
          <ac:chgData name="Mihai Budiu" userId="3fe408b5c12bb05c" providerId="LiveId" clId="{F68DC2D7-5B12-4D91-B392-429B9D3FF172}" dt="2025-09-09T18:24:58.770" v="2320" actId="14100"/>
          <ac:picMkLst>
            <pc:docMk/>
            <pc:sldMk cId="25149378" sldId="2147309374"/>
            <ac:picMk id="21" creationId="{C84E8A19-345B-76E5-BBE4-C7A97F29EAC7}"/>
          </ac:picMkLst>
        </pc:picChg>
      </pc:sldChg>
      <pc:sldChg chg="modSp mod">
        <pc:chgData name="Mihai Budiu" userId="3fe408b5c12bb05c" providerId="LiveId" clId="{F68DC2D7-5B12-4D91-B392-429B9D3FF172}" dt="2025-09-09T18:25:08.523" v="2322" actId="14100"/>
        <pc:sldMkLst>
          <pc:docMk/>
          <pc:sldMk cId="1370274730" sldId="2147309377"/>
        </pc:sldMkLst>
        <pc:picChg chg="mod">
          <ac:chgData name="Mihai Budiu" userId="3fe408b5c12bb05c" providerId="LiveId" clId="{F68DC2D7-5B12-4D91-B392-429B9D3FF172}" dt="2025-09-09T18:25:08.523" v="2322" actId="14100"/>
          <ac:picMkLst>
            <pc:docMk/>
            <pc:sldMk cId="1370274730" sldId="2147309377"/>
            <ac:picMk id="5" creationId="{1978A6B1-8F3E-193D-AB97-19FEA7915596}"/>
          </ac:picMkLst>
        </pc:picChg>
      </pc:sldChg>
      <pc:sldChg chg="add del ord">
        <pc:chgData name="Mihai Budiu" userId="3fe408b5c12bb05c" providerId="LiveId" clId="{F68DC2D7-5B12-4D91-B392-429B9D3FF172}" dt="2025-09-09T18:43:36.515" v="2469"/>
        <pc:sldMkLst>
          <pc:docMk/>
          <pc:sldMk cId="3694262744" sldId="2147309378"/>
        </pc:sldMkLst>
      </pc:sldChg>
      <pc:sldChg chg="addSp delSp modSp mod modAnim chgLayout">
        <pc:chgData name="Mihai Budiu" userId="3fe408b5c12bb05c" providerId="LiveId" clId="{F68DC2D7-5B12-4D91-B392-429B9D3FF172}" dt="2025-09-06T04:23:11.395" v="1732"/>
        <pc:sldMkLst>
          <pc:docMk/>
          <pc:sldMk cId="2084177763" sldId="2147309379"/>
        </pc:sldMkLst>
        <pc:spChg chg="mod ord">
          <ac:chgData name="Mihai Budiu" userId="3fe408b5c12bb05c" providerId="LiveId" clId="{F68DC2D7-5B12-4D91-B392-429B9D3FF172}" dt="2025-09-06T04:19:33.931" v="1651" actId="1076"/>
          <ac:spMkLst>
            <pc:docMk/>
            <pc:sldMk cId="2084177763" sldId="2147309379"/>
            <ac:spMk id="4" creationId="{72C6123C-4588-ABBE-7FAD-11AAF7A7F3F5}"/>
          </ac:spMkLst>
        </pc:spChg>
        <pc:spChg chg="mod ord">
          <ac:chgData name="Mihai Budiu" userId="3fe408b5c12bb05c" providerId="LiveId" clId="{F68DC2D7-5B12-4D91-B392-429B9D3FF172}" dt="2025-09-06T04:19:24.012" v="1640" actId="700"/>
          <ac:spMkLst>
            <pc:docMk/>
            <pc:sldMk cId="2084177763" sldId="2147309379"/>
            <ac:spMk id="7" creationId="{BE30CD11-E6BE-1EC5-E850-325ED129C96A}"/>
          </ac:spMkLst>
        </pc:spChg>
        <pc:spChg chg="add mod">
          <ac:chgData name="Mihai Budiu" userId="3fe408b5c12bb05c" providerId="LiveId" clId="{F68DC2D7-5B12-4D91-B392-429B9D3FF172}" dt="2025-09-06T04:20:52.841" v="1728" actId="20577"/>
          <ac:spMkLst>
            <pc:docMk/>
            <pc:sldMk cId="2084177763" sldId="2147309379"/>
            <ac:spMk id="8" creationId="{284408B9-E938-40BF-F08D-3B18CA40F9BF}"/>
          </ac:spMkLst>
        </pc:spChg>
        <pc:picChg chg="mod ord">
          <ac:chgData name="Mihai Budiu" userId="3fe408b5c12bb05c" providerId="LiveId" clId="{F68DC2D7-5B12-4D91-B392-429B9D3FF172}" dt="2025-09-06T04:20:57.481" v="1729" actId="1076"/>
          <ac:picMkLst>
            <pc:docMk/>
            <pc:sldMk cId="2084177763" sldId="2147309379"/>
            <ac:picMk id="6" creationId="{DAD5F169-10DE-172C-5414-3F4D96033DD2}"/>
          </ac:picMkLst>
        </pc:picChg>
      </pc:sldChg>
      <pc:sldChg chg="modSp mod modAnim">
        <pc:chgData name="Mihai Budiu" userId="3fe408b5c12bb05c" providerId="LiveId" clId="{F68DC2D7-5B12-4D91-B392-429B9D3FF172}" dt="2025-09-09T18:47:11.144" v="2473" actId="166"/>
        <pc:sldMkLst>
          <pc:docMk/>
          <pc:sldMk cId="1639255228" sldId="2147309380"/>
        </pc:sldMkLst>
        <pc:spChg chg="ord">
          <ac:chgData name="Mihai Budiu" userId="3fe408b5c12bb05c" providerId="LiveId" clId="{F68DC2D7-5B12-4D91-B392-429B9D3FF172}" dt="2025-09-09T18:47:11.144" v="2473" actId="166"/>
          <ac:spMkLst>
            <pc:docMk/>
            <pc:sldMk cId="1639255228" sldId="2147309380"/>
            <ac:spMk id="7" creationId="{ED93F66D-B3C5-B0DA-99AF-FA755E81A730}"/>
          </ac:spMkLst>
        </pc:spChg>
      </pc:sldChg>
      <pc:sldChg chg="modSp mod">
        <pc:chgData name="Mihai Budiu" userId="3fe408b5c12bb05c" providerId="LiveId" clId="{F68DC2D7-5B12-4D91-B392-429B9D3FF172}" dt="2025-09-09T18:29:13.430" v="2358" actId="20577"/>
        <pc:sldMkLst>
          <pc:docMk/>
          <pc:sldMk cId="3349231584" sldId="2147309382"/>
        </pc:sldMkLst>
        <pc:spChg chg="mod">
          <ac:chgData name="Mihai Budiu" userId="3fe408b5c12bb05c" providerId="LiveId" clId="{F68DC2D7-5B12-4D91-B392-429B9D3FF172}" dt="2025-09-09T18:29:13.430" v="2358" actId="20577"/>
          <ac:spMkLst>
            <pc:docMk/>
            <pc:sldMk cId="3349231584" sldId="2147309382"/>
            <ac:spMk id="2" creationId="{3FC80D77-B6F0-C75A-75A2-853B9075AFEC}"/>
          </ac:spMkLst>
        </pc:spChg>
      </pc:sldChg>
      <pc:sldChg chg="modAnim">
        <pc:chgData name="Mihai Budiu" userId="3fe408b5c12bb05c" providerId="LiveId" clId="{F68DC2D7-5B12-4D91-B392-429B9D3FF172}" dt="2025-09-06T04:22:37.869" v="1731"/>
        <pc:sldMkLst>
          <pc:docMk/>
          <pc:sldMk cId="2046243491" sldId="2147309383"/>
        </pc:sldMkLst>
      </pc:sldChg>
      <pc:sldChg chg="modSp add del mod ord">
        <pc:chgData name="Mihai Budiu" userId="3fe408b5c12bb05c" providerId="LiveId" clId="{F68DC2D7-5B12-4D91-B392-429B9D3FF172}" dt="2025-09-09T18:11:42.370" v="1971" actId="114"/>
        <pc:sldMkLst>
          <pc:docMk/>
          <pc:sldMk cId="699439204" sldId="2147309384"/>
        </pc:sldMkLst>
        <pc:spChg chg="mod">
          <ac:chgData name="Mihai Budiu" userId="3fe408b5c12bb05c" providerId="LiveId" clId="{F68DC2D7-5B12-4D91-B392-429B9D3FF172}" dt="2025-09-09T18:11:42.370" v="1971" actId="114"/>
          <ac:spMkLst>
            <pc:docMk/>
            <pc:sldMk cId="699439204" sldId="2147309384"/>
            <ac:spMk id="6" creationId="{97ED8952-576D-32D9-6AEC-4CA473DF259D}"/>
          </ac:spMkLst>
        </pc:spChg>
      </pc:sldChg>
      <pc:sldChg chg="modSp mod">
        <pc:chgData name="Mihai Budiu" userId="3fe408b5c12bb05c" providerId="LiveId" clId="{F68DC2D7-5B12-4D91-B392-429B9D3FF172}" dt="2025-09-06T04:29:57.426" v="1819" actId="6549"/>
        <pc:sldMkLst>
          <pc:docMk/>
          <pc:sldMk cId="2372585965" sldId="2147309385"/>
        </pc:sldMkLst>
        <pc:spChg chg="mod">
          <ac:chgData name="Mihai Budiu" userId="3fe408b5c12bb05c" providerId="LiveId" clId="{F68DC2D7-5B12-4D91-B392-429B9D3FF172}" dt="2025-09-06T04:29:47.675" v="1816" actId="20577"/>
          <ac:spMkLst>
            <pc:docMk/>
            <pc:sldMk cId="2372585965" sldId="2147309385"/>
            <ac:spMk id="2" creationId="{0934DEB2-646A-ECBF-D844-772ABB03E3CE}"/>
          </ac:spMkLst>
        </pc:spChg>
        <pc:spChg chg="mod">
          <ac:chgData name="Mihai Budiu" userId="3fe408b5c12bb05c" providerId="LiveId" clId="{F68DC2D7-5B12-4D91-B392-429B9D3FF172}" dt="2025-09-06T04:29:57.426" v="1819" actId="6549"/>
          <ac:spMkLst>
            <pc:docMk/>
            <pc:sldMk cId="2372585965" sldId="2147309385"/>
            <ac:spMk id="3" creationId="{220846F2-14B1-E1F1-1EEC-CFA3EBD0C9F0}"/>
          </ac:spMkLst>
        </pc:spChg>
      </pc:sldChg>
      <pc:sldChg chg="modSp mod modAnim">
        <pc:chgData name="Mihai Budiu" userId="3fe408b5c12bb05c" providerId="LiveId" clId="{F68DC2D7-5B12-4D91-B392-429B9D3FF172}" dt="2025-09-09T18:52:11.793" v="2477"/>
        <pc:sldMkLst>
          <pc:docMk/>
          <pc:sldMk cId="1295245603" sldId="2147309386"/>
        </pc:sldMkLst>
        <pc:spChg chg="mod">
          <ac:chgData name="Mihai Budiu" userId="3fe408b5c12bb05c" providerId="LiveId" clId="{F68DC2D7-5B12-4D91-B392-429B9D3FF172}" dt="2025-09-09T18:52:11.793" v="2477"/>
          <ac:spMkLst>
            <pc:docMk/>
            <pc:sldMk cId="1295245603" sldId="2147309386"/>
            <ac:spMk id="3" creationId="{FDB4FEFF-A7D6-D106-2DCE-E8BB4383ADB5}"/>
          </ac:spMkLst>
        </pc:spChg>
      </pc:sldChg>
      <pc:sldChg chg="addSp delSp modSp mod modClrScheme chgLayout">
        <pc:chgData name="Mihai Budiu" userId="3fe408b5c12bb05c" providerId="LiveId" clId="{F68DC2D7-5B12-4D91-B392-429B9D3FF172}" dt="2025-09-06T03:33:29.235" v="174" actId="20577"/>
        <pc:sldMkLst>
          <pc:docMk/>
          <pc:sldMk cId="2458105913" sldId="2147309387"/>
        </pc:sldMkLst>
        <pc:spChg chg="mod ord">
          <ac:chgData name="Mihai Budiu" userId="3fe408b5c12bb05c" providerId="LiveId" clId="{F68DC2D7-5B12-4D91-B392-429B9D3FF172}" dt="2025-09-06T03:33:26.390" v="162" actId="700"/>
          <ac:spMkLst>
            <pc:docMk/>
            <pc:sldMk cId="2458105913" sldId="2147309387"/>
            <ac:spMk id="3" creationId="{60D661B9-7F57-3D9A-EF31-DC081308881F}"/>
          </ac:spMkLst>
        </pc:spChg>
        <pc:spChg chg="add mod ord">
          <ac:chgData name="Mihai Budiu" userId="3fe408b5c12bb05c" providerId="LiveId" clId="{F68DC2D7-5B12-4D91-B392-429B9D3FF172}" dt="2025-09-06T03:33:29.235" v="174" actId="20577"/>
          <ac:spMkLst>
            <pc:docMk/>
            <pc:sldMk cId="2458105913" sldId="2147309387"/>
            <ac:spMk id="4" creationId="{02F86FF7-D9E0-3A71-D5AB-E47D53CB59D3}"/>
          </ac:spMkLst>
        </pc:spChg>
        <pc:spChg chg="add mod ord">
          <ac:chgData name="Mihai Budiu" userId="3fe408b5c12bb05c" providerId="LiveId" clId="{F68DC2D7-5B12-4D91-B392-429B9D3FF172}" dt="2025-09-06T03:33:26.390" v="162" actId="700"/>
          <ac:spMkLst>
            <pc:docMk/>
            <pc:sldMk cId="2458105913" sldId="2147309387"/>
            <ac:spMk id="5" creationId="{7DC2B3F6-6766-2058-E530-7DC691B5DB89}"/>
          </ac:spMkLst>
        </pc:spChg>
      </pc:sldChg>
      <pc:sldChg chg="addSp modSp mod">
        <pc:chgData name="Mihai Budiu" userId="3fe408b5c12bb05c" providerId="LiveId" clId="{F68DC2D7-5B12-4D91-B392-429B9D3FF172}" dt="2025-09-09T18:29:04.380" v="2354" actId="14100"/>
        <pc:sldMkLst>
          <pc:docMk/>
          <pc:sldMk cId="2459497674" sldId="2147309388"/>
        </pc:sldMkLst>
        <pc:spChg chg="mod">
          <ac:chgData name="Mihai Budiu" userId="3fe408b5c12bb05c" providerId="LiveId" clId="{F68DC2D7-5B12-4D91-B392-429B9D3FF172}" dt="2025-09-06T04:25:53.672" v="1765" actId="122"/>
          <ac:spMkLst>
            <pc:docMk/>
            <pc:sldMk cId="2459497674" sldId="2147309388"/>
            <ac:spMk id="5" creationId="{E2C3584B-1601-EAAC-6059-20C06847E308}"/>
          </ac:spMkLst>
        </pc:spChg>
        <pc:spChg chg="mod">
          <ac:chgData name="Mihai Budiu" userId="3fe408b5c12bb05c" providerId="LiveId" clId="{F68DC2D7-5B12-4D91-B392-429B9D3FF172}" dt="2025-09-09T18:17:41.390" v="2096" actId="403"/>
          <ac:spMkLst>
            <pc:docMk/>
            <pc:sldMk cId="2459497674" sldId="2147309388"/>
            <ac:spMk id="7" creationId="{4EA6B474-029C-A945-3D28-A4996CEEA932}"/>
          </ac:spMkLst>
        </pc:spChg>
        <pc:spChg chg="mod">
          <ac:chgData name="Mihai Budiu" userId="3fe408b5c12bb05c" providerId="LiveId" clId="{F68DC2D7-5B12-4D91-B392-429B9D3FF172}" dt="2025-09-09T18:17:36.338" v="2093" actId="404"/>
          <ac:spMkLst>
            <pc:docMk/>
            <pc:sldMk cId="2459497674" sldId="2147309388"/>
            <ac:spMk id="10" creationId="{03955D13-3E0A-9EEE-7DEA-330661DBFA24}"/>
          </ac:spMkLst>
        </pc:spChg>
        <pc:spChg chg="mod">
          <ac:chgData name="Mihai Budiu" userId="3fe408b5c12bb05c" providerId="LiveId" clId="{F68DC2D7-5B12-4D91-B392-429B9D3FF172}" dt="2025-09-09T18:17:36.338" v="2093" actId="404"/>
          <ac:spMkLst>
            <pc:docMk/>
            <pc:sldMk cId="2459497674" sldId="2147309388"/>
            <ac:spMk id="11" creationId="{4464674D-A029-B22B-4AAD-5E5DBDE1284E}"/>
          </ac:spMkLst>
        </pc:spChg>
        <pc:spChg chg="mod">
          <ac:chgData name="Mihai Budiu" userId="3fe408b5c12bb05c" providerId="LiveId" clId="{F68DC2D7-5B12-4D91-B392-429B9D3FF172}" dt="2025-09-09T18:29:00.710" v="2352" actId="14100"/>
          <ac:spMkLst>
            <pc:docMk/>
            <pc:sldMk cId="2459497674" sldId="2147309388"/>
            <ac:spMk id="13" creationId="{65533BD6-689A-E33E-9B7F-E17458D8A720}"/>
          </ac:spMkLst>
        </pc:spChg>
        <pc:spChg chg="mod">
          <ac:chgData name="Mihai Budiu" userId="3fe408b5c12bb05c" providerId="LiveId" clId="{F68DC2D7-5B12-4D91-B392-429B9D3FF172}" dt="2025-09-09T18:29:04.380" v="2354" actId="14100"/>
          <ac:spMkLst>
            <pc:docMk/>
            <pc:sldMk cId="2459497674" sldId="2147309388"/>
            <ac:spMk id="14" creationId="{9879A422-5A1E-A6B7-9EAB-A0B3E8E7652F}"/>
          </ac:spMkLst>
        </pc:spChg>
        <pc:grpChg chg="add mod">
          <ac:chgData name="Mihai Budiu" userId="3fe408b5c12bb05c" providerId="LiveId" clId="{F68DC2D7-5B12-4D91-B392-429B9D3FF172}" dt="2025-09-09T18:17:27.620" v="2087" actId="14100"/>
          <ac:grpSpMkLst>
            <pc:docMk/>
            <pc:sldMk cId="2459497674" sldId="2147309388"/>
            <ac:grpSpMk id="2" creationId="{B3274A37-B70C-E6D4-776F-6DD5DD008915}"/>
          </ac:grpSpMkLst>
        </pc:grpChg>
      </pc:sldChg>
      <pc:sldChg chg="modSp mod">
        <pc:chgData name="Mihai Budiu" userId="3fe408b5c12bb05c" providerId="LiveId" clId="{F68DC2D7-5B12-4D91-B392-429B9D3FF172}" dt="2025-09-09T18:58:37.051" v="2484" actId="1076"/>
        <pc:sldMkLst>
          <pc:docMk/>
          <pc:sldMk cId="2993004623" sldId="2147309389"/>
        </pc:sldMkLst>
        <pc:spChg chg="mod">
          <ac:chgData name="Mihai Budiu" userId="3fe408b5c12bb05c" providerId="LiveId" clId="{F68DC2D7-5B12-4D91-B392-429B9D3FF172}" dt="2025-09-06T04:33:13.023" v="1880" actId="20577"/>
          <ac:spMkLst>
            <pc:docMk/>
            <pc:sldMk cId="2993004623" sldId="2147309389"/>
            <ac:spMk id="2" creationId="{1000F68A-0441-FC11-0F80-7208D5D0F6CD}"/>
          </ac:spMkLst>
        </pc:spChg>
        <pc:spChg chg="mod">
          <ac:chgData name="Mihai Budiu" userId="3fe408b5c12bb05c" providerId="LiveId" clId="{F68DC2D7-5B12-4D91-B392-429B9D3FF172}" dt="2025-09-09T18:58:34.988" v="2483" actId="14100"/>
          <ac:spMkLst>
            <pc:docMk/>
            <pc:sldMk cId="2993004623" sldId="2147309389"/>
            <ac:spMk id="3" creationId="{808BFCEE-05B2-6BF3-E291-60BD704AC84F}"/>
          </ac:spMkLst>
        </pc:spChg>
        <pc:picChg chg="mod modCrop">
          <ac:chgData name="Mihai Budiu" userId="3fe408b5c12bb05c" providerId="LiveId" clId="{F68DC2D7-5B12-4D91-B392-429B9D3FF172}" dt="2025-09-09T18:58:37.051" v="2484" actId="1076"/>
          <ac:picMkLst>
            <pc:docMk/>
            <pc:sldMk cId="2993004623" sldId="2147309389"/>
            <ac:picMk id="6" creationId="{2386AB4E-7706-540F-14CD-69178C7299AC}"/>
          </ac:picMkLst>
        </pc:picChg>
      </pc:sldChg>
      <pc:sldChg chg="addSp delSp modSp new mod modClrScheme modAnim chgLayout">
        <pc:chgData name="Mihai Budiu" userId="3fe408b5c12bb05c" providerId="LiveId" clId="{F68DC2D7-5B12-4D91-B392-429B9D3FF172}" dt="2025-09-09T18:28:15.720" v="2351"/>
        <pc:sldMkLst>
          <pc:docMk/>
          <pc:sldMk cId="342899573" sldId="2147309390"/>
        </pc:sldMkLst>
        <pc:spChg chg="mod ord">
          <ac:chgData name="Mihai Budiu" userId="3fe408b5c12bb05c" providerId="LiveId" clId="{F68DC2D7-5B12-4D91-B392-429B9D3FF172}" dt="2025-09-09T18:25:41.627" v="2323" actId="14100"/>
          <ac:spMkLst>
            <pc:docMk/>
            <pc:sldMk cId="342899573" sldId="2147309390"/>
            <ac:spMk id="2" creationId="{CAB10C1D-C7AD-EFF5-90B7-C05F12688FE6}"/>
          </ac:spMkLst>
        </pc:spChg>
        <pc:spChg chg="mod ord">
          <ac:chgData name="Mihai Budiu" userId="3fe408b5c12bb05c" providerId="LiveId" clId="{F68DC2D7-5B12-4D91-B392-429B9D3FF172}" dt="2025-09-06T03:37:45.016" v="384" actId="700"/>
          <ac:spMkLst>
            <pc:docMk/>
            <pc:sldMk cId="342899573" sldId="2147309390"/>
            <ac:spMk id="3" creationId="{11977887-BE96-1F08-1BC6-89B68E9396FE}"/>
          </ac:spMkLst>
        </pc:spChg>
        <pc:spChg chg="add mod ord">
          <ac:chgData name="Mihai Budiu" userId="3fe408b5c12bb05c" providerId="LiveId" clId="{F68DC2D7-5B12-4D91-B392-429B9D3FF172}" dt="2025-09-09T18:26:11.108" v="2325" actId="21"/>
          <ac:spMkLst>
            <pc:docMk/>
            <pc:sldMk cId="342899573" sldId="2147309390"/>
            <ac:spMk id="4" creationId="{10CD0841-10F4-F67F-33E7-81C986239713}"/>
          </ac:spMkLst>
        </pc:spChg>
        <pc:spChg chg="add mod">
          <ac:chgData name="Mihai Budiu" userId="3fe408b5c12bb05c" providerId="LiveId" clId="{F68DC2D7-5B12-4D91-B392-429B9D3FF172}" dt="2025-09-09T18:28:09.680" v="2350" actId="1076"/>
          <ac:spMkLst>
            <pc:docMk/>
            <pc:sldMk cId="342899573" sldId="2147309390"/>
            <ac:spMk id="9" creationId="{FEDCB4DA-954E-3A17-E4C1-39998E38A433}"/>
          </ac:spMkLst>
        </pc:spChg>
        <pc:picChg chg="add del mod">
          <ac:chgData name="Mihai Budiu" userId="3fe408b5c12bb05c" providerId="LiveId" clId="{F68DC2D7-5B12-4D91-B392-429B9D3FF172}" dt="2025-09-09T18:26:08.390" v="2324" actId="478"/>
          <ac:picMkLst>
            <pc:docMk/>
            <pc:sldMk cId="342899573" sldId="2147309390"/>
            <ac:picMk id="6" creationId="{DF11C1B4-D995-4D38-4C5E-D51CF71F36FA}"/>
          </ac:picMkLst>
        </pc:picChg>
        <pc:picChg chg="add mod ord">
          <ac:chgData name="Mihai Budiu" userId="3fe408b5c12bb05c" providerId="LiveId" clId="{F68DC2D7-5B12-4D91-B392-429B9D3FF172}" dt="2025-09-09T18:28:05.847" v="2349" actId="166"/>
          <ac:picMkLst>
            <pc:docMk/>
            <pc:sldMk cId="342899573" sldId="2147309390"/>
            <ac:picMk id="7" creationId="{47048591-933F-A8C4-C633-1AC2AEF8C29E}"/>
          </ac:picMkLst>
        </pc:picChg>
      </pc:sldChg>
      <pc:sldChg chg="modSp new del mod">
        <pc:chgData name="Mihai Budiu" userId="3fe408b5c12bb05c" providerId="LiveId" clId="{F68DC2D7-5B12-4D91-B392-429B9D3FF172}" dt="2025-09-06T03:41:56.332" v="896" actId="47"/>
        <pc:sldMkLst>
          <pc:docMk/>
          <pc:sldMk cId="3473932456" sldId="2147309391"/>
        </pc:sldMkLst>
      </pc:sldChg>
      <pc:sldChg chg="addSp delSp modSp add mod delAnim modAnim">
        <pc:chgData name="Mihai Budiu" userId="3fe408b5c12bb05c" providerId="LiveId" clId="{F68DC2D7-5B12-4D91-B392-429B9D3FF172}" dt="2025-09-06T04:35:00.505" v="1893"/>
        <pc:sldMkLst>
          <pc:docMk/>
          <pc:sldMk cId="3638435844" sldId="2147309391"/>
        </pc:sldMkLst>
        <pc:spChg chg="add mod">
          <ac:chgData name="Mihai Budiu" userId="3fe408b5c12bb05c" providerId="LiveId" clId="{F68DC2D7-5B12-4D91-B392-429B9D3FF172}" dt="2025-09-06T03:44:01.040" v="914" actId="6549"/>
          <ac:spMkLst>
            <pc:docMk/>
            <pc:sldMk cId="3638435844" sldId="2147309391"/>
            <ac:spMk id="3" creationId="{7EB70BBE-2E5A-8FAD-7321-1E781677AC17}"/>
          </ac:spMkLst>
        </pc:spChg>
        <pc:spChg chg="add mod">
          <ac:chgData name="Mihai Budiu" userId="3fe408b5c12bb05c" providerId="LiveId" clId="{F68DC2D7-5B12-4D91-B392-429B9D3FF172}" dt="2025-09-06T03:48:19.450" v="940" actId="1037"/>
          <ac:spMkLst>
            <pc:docMk/>
            <pc:sldMk cId="3638435844" sldId="2147309391"/>
            <ac:spMk id="15" creationId="{2C80C13C-AE7B-DCB9-C1D6-DF420B54F723}"/>
          </ac:spMkLst>
        </pc:spChg>
        <pc:spChg chg="add mod">
          <ac:chgData name="Mihai Budiu" userId="3fe408b5c12bb05c" providerId="LiveId" clId="{F68DC2D7-5B12-4D91-B392-429B9D3FF172}" dt="2025-09-06T03:49:18.814" v="945" actId="1076"/>
          <ac:spMkLst>
            <pc:docMk/>
            <pc:sldMk cId="3638435844" sldId="2147309391"/>
            <ac:spMk id="21" creationId="{6BFE42F1-47FB-A789-94B9-B91F2DF52DEC}"/>
          </ac:spMkLst>
        </pc:spChg>
        <pc:spChg chg="add mod">
          <ac:chgData name="Mihai Budiu" userId="3fe408b5c12bb05c" providerId="LiveId" clId="{F68DC2D7-5B12-4D91-B392-429B9D3FF172}" dt="2025-09-06T03:49:20.819" v="946" actId="571"/>
          <ac:spMkLst>
            <pc:docMk/>
            <pc:sldMk cId="3638435844" sldId="2147309391"/>
            <ac:spMk id="22" creationId="{9236C084-CCDB-BEC9-A6BB-A09EC7C86717}"/>
          </ac:spMkLst>
        </pc:spChg>
        <pc:picChg chg="mod">
          <ac:chgData name="Mihai Budiu" userId="3fe408b5c12bb05c" providerId="LiveId" clId="{F68DC2D7-5B12-4D91-B392-429B9D3FF172}" dt="2025-09-06T03:43:42.389" v="909" actId="1076"/>
          <ac:picMkLst>
            <pc:docMk/>
            <pc:sldMk cId="3638435844" sldId="2147309391"/>
            <ac:picMk id="5" creationId="{570C85C7-64D0-DED7-C5C6-0264F08805CF}"/>
          </ac:picMkLst>
        </pc:picChg>
        <pc:picChg chg="add mod">
          <ac:chgData name="Mihai Budiu" userId="3fe408b5c12bb05c" providerId="LiveId" clId="{F68DC2D7-5B12-4D91-B392-429B9D3FF172}" dt="2025-09-06T03:49:53.858" v="951" actId="1076"/>
          <ac:picMkLst>
            <pc:docMk/>
            <pc:sldMk cId="3638435844" sldId="2147309391"/>
            <ac:picMk id="18" creationId="{EB3A9785-B93B-A9DD-7C04-AB893078A6B4}"/>
          </ac:picMkLst>
        </pc:picChg>
        <pc:picChg chg="add mod modCrop">
          <ac:chgData name="Mihai Budiu" userId="3fe408b5c12bb05c" providerId="LiveId" clId="{F68DC2D7-5B12-4D91-B392-429B9D3FF172}" dt="2025-09-06T03:53:10.809" v="1040" actId="14100"/>
          <ac:picMkLst>
            <pc:docMk/>
            <pc:sldMk cId="3638435844" sldId="2147309391"/>
            <ac:picMk id="26" creationId="{793A0E57-EAD5-1542-1B8D-0A9B83B8F122}"/>
          </ac:picMkLst>
        </pc:picChg>
      </pc:sldChg>
      <pc:sldChg chg="delSp modSp add del mod">
        <pc:chgData name="Mihai Budiu" userId="3fe408b5c12bb05c" providerId="LiveId" clId="{F68DC2D7-5B12-4D91-B392-429B9D3FF172}" dt="2025-09-06T03:43:08.312" v="902" actId="47"/>
        <pc:sldMkLst>
          <pc:docMk/>
          <pc:sldMk cId="4156595798" sldId="2147309391"/>
        </pc:sldMkLst>
      </pc:sldChg>
      <pc:sldChg chg="addSp delSp modSp new mod ord delAnim modAnim">
        <pc:chgData name="Mihai Budiu" userId="3fe408b5c12bb05c" providerId="LiveId" clId="{F68DC2D7-5B12-4D91-B392-429B9D3FF172}" dt="2025-09-06T04:39:22.504" v="1937"/>
        <pc:sldMkLst>
          <pc:docMk/>
          <pc:sldMk cId="1339702216" sldId="2147309392"/>
        </pc:sldMkLst>
        <pc:spChg chg="mod">
          <ac:chgData name="Mihai Budiu" userId="3fe408b5c12bb05c" providerId="LiveId" clId="{F68DC2D7-5B12-4D91-B392-429B9D3FF172}" dt="2025-09-06T04:03:14.548" v="1321" actId="20577"/>
          <ac:spMkLst>
            <pc:docMk/>
            <pc:sldMk cId="1339702216" sldId="2147309392"/>
            <ac:spMk id="2" creationId="{68BC8C4D-779E-8465-2B5C-C1E8D3608F38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11" creationId="{B265544D-0260-CA3F-A5DA-387057BFB0FC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12" creationId="{CDBF6AB0-74E3-BB89-4AE5-20AF7FA78E0B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13" creationId="{A4899B95-85BC-1BC4-B51B-841F1982217B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14" creationId="{EDBDE61C-393B-E9A7-ABDF-64B9FEC86553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15" creationId="{944FD106-5E94-BB53-89D0-C6A562BF05C8}"/>
          </ac:spMkLst>
        </pc:spChg>
        <pc:spChg chg="add mod">
          <ac:chgData name="Mihai Budiu" userId="3fe408b5c12bb05c" providerId="LiveId" clId="{F68DC2D7-5B12-4D91-B392-429B9D3FF172}" dt="2025-09-06T04:09:25.371" v="1490" actId="1037"/>
          <ac:spMkLst>
            <pc:docMk/>
            <pc:sldMk cId="1339702216" sldId="2147309392"/>
            <ac:spMk id="16" creationId="{A71E57DE-755E-8419-31EF-1632C4F03A14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17" creationId="{4E732267-CA9B-C1E5-07E7-FAD7695C87EB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18" creationId="{6DEC2416-0F98-8EC1-FB47-946E0E35D2FC}"/>
          </ac:spMkLst>
        </pc:spChg>
        <pc:spChg chg="add mod">
          <ac:chgData name="Mihai Budiu" userId="3fe408b5c12bb05c" providerId="LiveId" clId="{F68DC2D7-5B12-4D91-B392-429B9D3FF172}" dt="2025-09-06T04:13:01.012" v="1576" actId="1035"/>
          <ac:spMkLst>
            <pc:docMk/>
            <pc:sldMk cId="1339702216" sldId="2147309392"/>
            <ac:spMk id="21" creationId="{14282218-F769-8FE8-AFB2-CD6EFD7A736F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24" creationId="{BEE8B696-0F54-AEBB-48B4-0436FC58FA28}"/>
          </ac:spMkLst>
        </pc:spChg>
        <pc:spChg chg="add mod">
          <ac:chgData name="Mihai Budiu" userId="3fe408b5c12bb05c" providerId="LiveId" clId="{F68DC2D7-5B12-4D91-B392-429B9D3FF172}" dt="2025-09-06T04:11:31.676" v="1524" actId="1076"/>
          <ac:spMkLst>
            <pc:docMk/>
            <pc:sldMk cId="1339702216" sldId="2147309392"/>
            <ac:spMk id="28" creationId="{83D50BD6-5D40-7679-5947-08074CB826F3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29" creationId="{5633F106-13B5-4361-FA6F-4E7D1D76D56D}"/>
          </ac:spMkLst>
        </pc:spChg>
        <pc:spChg chg="add mod">
          <ac:chgData name="Mihai Budiu" userId="3fe408b5c12bb05c" providerId="LiveId" clId="{F68DC2D7-5B12-4D91-B392-429B9D3FF172}" dt="2025-09-06T04:11:37.337" v="1525" actId="1076"/>
          <ac:spMkLst>
            <pc:docMk/>
            <pc:sldMk cId="1339702216" sldId="2147309392"/>
            <ac:spMk id="31" creationId="{931726D2-3BED-EA96-498A-66490ECCD9CB}"/>
          </ac:spMkLst>
        </pc:spChg>
        <pc:spChg chg="add mod">
          <ac:chgData name="Mihai Budiu" userId="3fe408b5c12bb05c" providerId="LiveId" clId="{F68DC2D7-5B12-4D91-B392-429B9D3FF172}" dt="2025-09-06T04:11:58.511" v="1545" actId="207"/>
          <ac:spMkLst>
            <pc:docMk/>
            <pc:sldMk cId="1339702216" sldId="2147309392"/>
            <ac:spMk id="32" creationId="{296A7A3E-854C-6D46-EC53-78F6B54EFFEA}"/>
          </ac:spMkLst>
        </pc:spChg>
        <pc:spChg chg="add mod">
          <ac:chgData name="Mihai Budiu" userId="3fe408b5c12bb05c" providerId="LiveId" clId="{F68DC2D7-5B12-4D91-B392-429B9D3FF172}" dt="2025-09-06T04:13:14.033" v="1578" actId="207"/>
          <ac:spMkLst>
            <pc:docMk/>
            <pc:sldMk cId="1339702216" sldId="2147309392"/>
            <ac:spMk id="33" creationId="{FC298284-2ED1-3FC4-0A6C-68E9813F1B49}"/>
          </ac:spMkLst>
        </pc:spChg>
        <pc:picChg chg="add mod">
          <ac:chgData name="Mihai Budiu" userId="3fe408b5c12bb05c" providerId="LiveId" clId="{F68DC2D7-5B12-4D91-B392-429B9D3FF172}" dt="2025-09-06T04:13:01.012" v="1576" actId="1035"/>
          <ac:picMkLst>
            <pc:docMk/>
            <pc:sldMk cId="1339702216" sldId="2147309392"/>
            <ac:picMk id="5" creationId="{558BD2CE-DF84-6640-A4E2-F9916C2BDBCF}"/>
          </ac:picMkLst>
        </pc:picChg>
        <pc:picChg chg="add mod">
          <ac:chgData name="Mihai Budiu" userId="3fe408b5c12bb05c" providerId="LiveId" clId="{F68DC2D7-5B12-4D91-B392-429B9D3FF172}" dt="2025-09-06T04:13:01.012" v="1576" actId="1035"/>
          <ac:picMkLst>
            <pc:docMk/>
            <pc:sldMk cId="1339702216" sldId="2147309392"/>
            <ac:picMk id="20" creationId="{5FCB6E1A-1187-0BEB-CB78-992814EC3637}"/>
          </ac:picMkLst>
        </pc:picChg>
      </pc:sldChg>
      <pc:sldChg chg="addSp modSp new mod setBg">
        <pc:chgData name="Mihai Budiu" userId="3fe408b5c12bb05c" providerId="LiveId" clId="{F68DC2D7-5B12-4D91-B392-429B9D3FF172}" dt="2025-09-09T18:42:31.443" v="2467" actId="14100"/>
        <pc:sldMkLst>
          <pc:docMk/>
          <pc:sldMk cId="663478319" sldId="2147309393"/>
        </pc:sldMkLst>
        <pc:spChg chg="mod">
          <ac:chgData name="Mihai Budiu" userId="3fe408b5c12bb05c" providerId="LiveId" clId="{F68DC2D7-5B12-4D91-B392-429B9D3FF172}" dt="2025-09-09T18:22:16.520" v="2310" actId="20577"/>
          <ac:spMkLst>
            <pc:docMk/>
            <pc:sldMk cId="663478319" sldId="2147309393"/>
            <ac:spMk id="2" creationId="{A17D35D6-058F-DA77-3D45-051E40378D63}"/>
          </ac:spMkLst>
        </pc:spChg>
        <pc:spChg chg="mod">
          <ac:chgData name="Mihai Budiu" userId="3fe408b5c12bb05c" providerId="LiveId" clId="{F68DC2D7-5B12-4D91-B392-429B9D3FF172}" dt="2025-09-09T18:23:55.132" v="2317" actId="403"/>
          <ac:spMkLst>
            <pc:docMk/>
            <pc:sldMk cId="663478319" sldId="2147309393"/>
            <ac:spMk id="3" creationId="{90219723-8EDB-B0AB-14B6-E4AD2B127132}"/>
          </ac:spMkLst>
        </pc:spChg>
        <pc:picChg chg="add mod">
          <ac:chgData name="Mihai Budiu" userId="3fe408b5c12bb05c" providerId="LiveId" clId="{F68DC2D7-5B12-4D91-B392-429B9D3FF172}" dt="2025-09-09T18:42:31.443" v="2467" actId="14100"/>
          <ac:picMkLst>
            <pc:docMk/>
            <pc:sldMk cId="663478319" sldId="2147309393"/>
            <ac:picMk id="6" creationId="{A9D217B6-32C2-5E68-2EF5-2A21D837515C}"/>
          </ac:picMkLst>
        </pc:picChg>
      </pc:sldChg>
      <pc:sldChg chg="addSp modSp add mod">
        <pc:chgData name="Mihai Budiu" userId="3fe408b5c12bb05c" providerId="LiveId" clId="{F68DC2D7-5B12-4D91-B392-429B9D3FF172}" dt="2025-09-09T18:22:19.579" v="2311" actId="20577"/>
        <pc:sldMkLst>
          <pc:docMk/>
          <pc:sldMk cId="1914689579" sldId="2147309394"/>
        </pc:sldMkLst>
        <pc:spChg chg="mod">
          <ac:chgData name="Mihai Budiu" userId="3fe408b5c12bb05c" providerId="LiveId" clId="{F68DC2D7-5B12-4D91-B392-429B9D3FF172}" dt="2025-09-09T18:22:19.579" v="2311" actId="20577"/>
          <ac:spMkLst>
            <pc:docMk/>
            <pc:sldMk cId="1914689579" sldId="2147309394"/>
            <ac:spMk id="2" creationId="{BD6FAB96-13E8-734D-A355-FF59E9445291}"/>
          </ac:spMkLst>
        </pc:spChg>
        <pc:spChg chg="mod">
          <ac:chgData name="Mihai Budiu" userId="3fe408b5c12bb05c" providerId="LiveId" clId="{F68DC2D7-5B12-4D91-B392-429B9D3FF172}" dt="2025-09-09T18:21:52.895" v="2299" actId="207"/>
          <ac:spMkLst>
            <pc:docMk/>
            <pc:sldMk cId="1914689579" sldId="2147309394"/>
            <ac:spMk id="3" creationId="{CCC53943-141F-99E3-20BC-3B731AD51A52}"/>
          </ac:spMkLst>
        </pc:spChg>
        <pc:picChg chg="add mod ord">
          <ac:chgData name="Mihai Budiu" userId="3fe408b5c12bb05c" providerId="LiveId" clId="{F68DC2D7-5B12-4D91-B392-429B9D3FF172}" dt="2025-09-09T18:22:05.925" v="2301" actId="14100"/>
          <ac:picMkLst>
            <pc:docMk/>
            <pc:sldMk cId="1914689579" sldId="2147309394"/>
            <ac:picMk id="6" creationId="{42C396B4-F21F-8EEE-C211-DC02AEF4D54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571F3-7866-46E2-B4FD-0E524FC92AF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EA2B4-91E9-4DF8-82FD-A4303E901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3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EA2B4-91E9-4DF8-82FD-A4303E901A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0546-F7F1-5F8A-547B-996B28CED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A8538-6A52-23B7-9852-D05C9AA3C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9720B-90DC-A5CE-0A8C-45C1D734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C410-D453-45D3-BC9A-47F9BC1925B4}" type="datetime1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D6ADF-F88F-9143-B43C-7C2F595D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A05C9-EC71-F3FE-A7F4-2487F604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3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D918-A1E6-D407-D1C7-A383CCB8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16609-2620-914A-ED75-B4830FC73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3A51F-A971-F2D7-C79E-1ECCB6F2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1A91-4516-4EE1-B616-8EADCE06B0BE}" type="datetime1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36CBA-62B6-3929-B543-8FCEE03B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6A952-A881-2F21-635D-CF6CD547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834E4D-93E4-C3B0-D076-F99319461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85713-C635-2BE3-2EA8-15DE8BC89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75AC-9760-A8F1-E91D-DDBD7A8F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0DB3-2052-40F8-886B-45580D2FBD84}" type="datetime1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DE7C7-385E-FEEF-F1B8-8920D5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E667C-0ED0-29AA-CE12-638DD884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6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2FCF-0119-EED5-8501-7FB417B3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2146-2F7D-B016-8613-2C12D1FB8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41037-6BC6-6188-1AE5-D602473A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2C30-B480-44EE-9FD5-D3060BA9A53E}" type="datetime1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632EE-B45E-504D-B8D4-12EDAE26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927DF-7CA2-81DA-CE99-A482B2B6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4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7543-1527-23DB-9E5E-C4742402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C9C0C-2DF0-C11A-1B88-28B44624F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47ED5-A656-A702-2687-3AEEE79D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DBFA-A468-4899-8EF1-F08347DBE578}" type="datetime1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7FB48-DA7C-E94F-BA5E-64A0DE90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28FF-2021-F513-D045-122445C5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E0805-2BDF-69D2-4E72-6B14C767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82CAD-D0AD-2F5B-E0CA-BBF00D2DD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DC195-6E9C-210E-8BEB-8433AECAB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671E4-AAFB-EBA5-E66A-08B8E91E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3749A-64EE-422D-9975-00E2853F96B8}" type="datetime1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6267-7DC7-C94A-9C4F-7336392C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63E88-D855-1DB5-D3C8-3CE4D1451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2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30AC-D02B-FDD7-2821-A266E61A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BB952-B0A2-DCF1-ED02-AB695736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E29CB-4044-0699-F37E-FA3521792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C15487-1992-30E5-35F4-D7CE5769D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F07A7-89C6-C635-1A87-E3F5B84513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1318-F2F1-BFD1-BADB-6BE61CE9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DAF7-7766-4E25-8912-E3658919FCC6}" type="datetime1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8A2CE-8C05-A811-26CA-659A46FA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F26BF4-5314-2203-3CAE-1A5687A0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07B9-A67C-E002-B173-BC2EF5454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29EF8-28F7-D648-EB4F-62CF6FFD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627-BF10-4953-AC22-6E60F002EDEE}" type="datetime1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9F0A9-AEA3-83B6-F6B9-0F640167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FA616-68FC-BFF2-1D65-C3C1E5C6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6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6969C-B143-3742-C392-2997F0A7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FBEB-CC90-48E8-B143-3B2BECCA80A3}" type="datetime1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2108F-C472-F99E-6CF7-A81B32BB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DE67C-D061-8983-8675-0D432B8E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3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303-B05A-2556-B909-F772AEAB3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F7F8B-B3B3-081C-0AFA-6FBC10DA7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BD491-E14D-A522-DFF9-A9A5752B2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5FF1E-317C-E932-0312-DC33D0AD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900B-D8CF-4DC3-8CFA-F354E199CBA3}" type="datetime1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B4244-C0C2-3C6E-FFC2-A8494086F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B5960-B863-6DC1-879B-D96C4295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2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621A-0502-1147-9351-FDF8C7CD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2F02E0-D151-F6CE-AF42-D15FC739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20059-272B-3032-51EF-0E42A4543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8190E-FF04-06F0-908A-5050569C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B5C6-AA0B-40C1-82BE-C889E5D7D619}" type="datetime1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7B843-D9DF-F741-ECF2-1478685E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234AC-54A3-FBCF-88B4-AADF73C4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19AC7-19D7-03A2-6C86-73B5B9CF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B694D-0956-5EC2-F960-1EBA93F1F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E2A20-0098-43F3-8DD5-FB2866774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803BCD-7D98-4E6A-9E37-AC7177964461}" type="datetime1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6AAF3-9DF7-3F8A-8192-ED24D08C1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80749-78FB-CB41-2F69-B888D1BDF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C7D0EC-E0BA-482A-A77D-05396BCAE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feldera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ckoverflow.com/questions/12294718/how-to-create-a-cross-as-a-template-to-checkbox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://commons.wikimedia.org/wiki/file:check-green.sv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mihaibudiu.github.io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8.svg"/><Relationship Id="rId4" Type="http://schemas.openxmlformats.org/officeDocument/2006/relationships/image" Target="NULL"/><Relationship Id="rId9" Type="http://schemas.openxmlformats.org/officeDocument/2006/relationships/image" Target="../media/image27.png"/><Relationship Id="rId1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6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NULL"/><Relationship Id="rId5" Type="http://schemas.openxmlformats.org/officeDocument/2006/relationships/image" Target="../media/image27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ihaibudiu.github.io/work/dbsp-coc23.pptx" TargetMode="External"/><Relationship Id="rId2" Type="http://schemas.openxmlformats.org/officeDocument/2006/relationships/hyperlink" Target="https://mihaibudiu.github.io/work/budiu-vldb2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7" Type="http://schemas.openxmlformats.org/officeDocument/2006/relationships/image" Target="../media/image32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image/1564326.html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oney-coins-euro-coins-currency-515058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C856-462B-1458-F5A1-FB1333D76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7" y="51296"/>
            <a:ext cx="6342814" cy="3498811"/>
          </a:xfrm>
        </p:spPr>
        <p:txBody>
          <a:bodyPr>
            <a:normAutofit/>
          </a:bodyPr>
          <a:lstStyle/>
          <a:p>
            <a:r>
              <a:rPr lang="en-US" b="1" dirty="0"/>
              <a:t>Changes should be first-class objects </a:t>
            </a:r>
            <a:br>
              <a:rPr lang="en-US" b="1" dirty="0"/>
            </a:br>
            <a:r>
              <a:rPr lang="en-US" b="1" dirty="0"/>
              <a:t>in the </a:t>
            </a:r>
            <a:br>
              <a:rPr lang="en-US" b="1" dirty="0"/>
            </a:br>
            <a:r>
              <a:rPr lang="en-US" b="1" dirty="0"/>
              <a:t>modern data stack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CC535-B2C8-DA7F-CC99-89A9B68FD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839" y="3776869"/>
            <a:ext cx="4515497" cy="3029835"/>
          </a:xfrm>
        </p:spPr>
        <p:txBody>
          <a:bodyPr>
            <a:normAutofit/>
          </a:bodyPr>
          <a:lstStyle/>
          <a:p>
            <a:r>
              <a:rPr lang="en-US" dirty="0"/>
              <a:t>Mihai Budiu – </a:t>
            </a:r>
            <a:r>
              <a:rPr lang="en-US" dirty="0">
                <a:hlinkClick r:id="rId2"/>
              </a:rPr>
              <a:t>feldera.com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Minneapolis, Sept 11, 2025</a:t>
            </a:r>
          </a:p>
          <a:p>
            <a:endParaRPr lang="en-US" dirty="0"/>
          </a:p>
        </p:txBody>
      </p:sp>
      <p:pic>
        <p:nvPicPr>
          <p:cNvPr id="5" name="Picture 4" descr="A seat with coins on it&#10;&#10;AI-generated content may be incorrect.">
            <a:extLst>
              <a:ext uri="{FF2B5EF4-FFF2-40B4-BE49-F238E27FC236}">
                <a16:creationId xmlns:a16="http://schemas.microsoft.com/office/drawing/2014/main" id="{DBC65512-B193-A2FF-1644-55D7F2B0C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/>
          <a:stretch>
            <a:fillRect/>
          </a:stretch>
        </p:blipFill>
        <p:spPr>
          <a:xfrm>
            <a:off x="6743455" y="0"/>
            <a:ext cx="5448545" cy="6858000"/>
          </a:xfrm>
          <a:prstGeom prst="rect">
            <a:avLst/>
          </a:prstGeom>
        </p:spPr>
      </p:pic>
      <p:pic>
        <p:nvPicPr>
          <p:cNvPr id="9" name="Picture 8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EB4EF847-645C-2B48-B3B5-DB2858F9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53" y="3998219"/>
            <a:ext cx="3609176" cy="218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46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F624CA-FBAB-8E1B-A9A6-7074CF84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17D8AD-F5C0-6F02-5F83-F1136438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6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5190E-27E1-AA51-9C33-60691D31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7948"/>
            <a:ext cx="10515600" cy="58353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CREATE TABLE DEPOSITS(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customer VARCHAR,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amount DECIMAL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INSERT INTO DEPOSITS VALUES('Mihai', 100.00);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INSERT INTO DEPOSITS VALUES('Mihai', -60.00);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2075F-5195-8447-F73E-265A430D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11</a:t>
            </a:fld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1750998-20A8-04B4-3C94-06A530E5997B}"/>
              </a:ext>
            </a:extLst>
          </p:cNvPr>
          <p:cNvSpPr/>
          <p:nvPr/>
        </p:nvSpPr>
        <p:spPr>
          <a:xfrm rot="10800000">
            <a:off x="8764104" y="3927060"/>
            <a:ext cx="401983" cy="5654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D8952-576D-32D9-6AEC-4CA473DF259D}"/>
              </a:ext>
            </a:extLst>
          </p:cNvPr>
          <p:cNvSpPr txBox="1"/>
          <p:nvPr/>
        </p:nvSpPr>
        <p:spPr>
          <a:xfrm>
            <a:off x="5879508" y="4452731"/>
            <a:ext cx="6252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Change in </a:t>
            </a:r>
            <a:r>
              <a:rPr lang="en-US" sz="4000" i="1" dirty="0"/>
              <a:t>account value</a:t>
            </a:r>
          </a:p>
          <a:p>
            <a:pPr algn="ctr"/>
            <a:r>
              <a:rPr lang="en-US" sz="4000" dirty="0"/>
              <a:t>May be negative!</a:t>
            </a:r>
          </a:p>
        </p:txBody>
      </p:sp>
    </p:spTree>
    <p:extLst>
      <p:ext uri="{BB962C8B-B14F-4D97-AF65-F5344CB8AC3E}">
        <p14:creationId xmlns:p14="http://schemas.microsoft.com/office/powerpoint/2010/main" val="6994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iagram of a data storage&#10;&#10;AI-generated content may be incorrect.">
            <a:extLst>
              <a:ext uri="{FF2B5EF4-FFF2-40B4-BE49-F238E27FC236}">
                <a16:creationId xmlns:a16="http://schemas.microsoft.com/office/drawing/2014/main" id="{FFF33461-FE87-0186-0F8C-CB5CB7300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86" y="-1"/>
            <a:ext cx="7226913" cy="681329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206AC-45A4-B3A5-1A2F-E561CD036D67}"/>
              </a:ext>
            </a:extLst>
          </p:cNvPr>
          <p:cNvSpPr txBox="1"/>
          <p:nvPr/>
        </p:nvSpPr>
        <p:spPr>
          <a:xfrm>
            <a:off x="7045739" y="6550223"/>
            <a:ext cx="5146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https://delta.io/blog/2023-04-19-faster-aggregations-metadata/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21F851-5FA8-BA83-8154-F3B6607C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A5709-037E-ED4B-02F4-F627E8A2DE91}"/>
              </a:ext>
            </a:extLst>
          </p:cNvPr>
          <p:cNvSpPr txBox="1"/>
          <p:nvPr/>
        </p:nvSpPr>
        <p:spPr>
          <a:xfrm>
            <a:off x="273878" y="2367722"/>
            <a:ext cx="1240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Data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C653BD5-1497-B3BD-2287-311981714A50}"/>
              </a:ext>
            </a:extLst>
          </p:cNvPr>
          <p:cNvSpPr/>
          <p:nvPr/>
        </p:nvSpPr>
        <p:spPr>
          <a:xfrm>
            <a:off x="1514346" y="2544417"/>
            <a:ext cx="671443" cy="4196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B96FD-4E79-CA72-AD8B-647B18982C16}"/>
              </a:ext>
            </a:extLst>
          </p:cNvPr>
          <p:cNvSpPr txBox="1"/>
          <p:nvPr/>
        </p:nvSpPr>
        <p:spPr>
          <a:xfrm>
            <a:off x="9891296" y="2367722"/>
            <a:ext cx="2141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Changes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D4A8AA3-538F-79FA-B9F8-52E5ECBE673F}"/>
              </a:ext>
            </a:extLst>
          </p:cNvPr>
          <p:cNvSpPr/>
          <p:nvPr/>
        </p:nvSpPr>
        <p:spPr>
          <a:xfrm rot="10800000">
            <a:off x="9160013" y="2544417"/>
            <a:ext cx="671443" cy="4196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43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, funnel chart&#10;&#10;Description automatically generated">
            <a:extLst>
              <a:ext uri="{FF2B5EF4-FFF2-40B4-BE49-F238E27FC236}">
                <a16:creationId xmlns:a16="http://schemas.microsoft.com/office/drawing/2014/main" id="{DAD5F169-10DE-172C-5414-3F4D96033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83129" y="786088"/>
            <a:ext cx="5285821" cy="52858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2C6123C-4588-ABBE-7FAD-11AAF7A7F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655" y="129574"/>
            <a:ext cx="4128880" cy="9451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talk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0CD11-E6BE-1EC5-E850-325ED129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408B9-E938-40BF-F08D-3B18CA40F9BF}"/>
              </a:ext>
            </a:extLst>
          </p:cNvPr>
          <p:cNvSpPr txBox="1"/>
          <p:nvPr/>
        </p:nvSpPr>
        <p:spPr>
          <a:xfrm>
            <a:off x="218597" y="2028616"/>
            <a:ext cx="57183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Changes in database table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We don't consider schema changes</a:t>
            </a:r>
          </a:p>
        </p:txBody>
      </p:sp>
    </p:spTree>
    <p:extLst>
      <p:ext uri="{BB962C8B-B14F-4D97-AF65-F5344CB8AC3E}">
        <p14:creationId xmlns:p14="http://schemas.microsoft.com/office/powerpoint/2010/main" val="2084177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79BBD0-96AF-D37A-3F9A-82C2F771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Table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3826F-9C88-15EC-0BDB-BDA0A2DC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68F40A4F-5A74-D86A-EA6F-27AAC7882EA6}"/>
                  </a:ext>
                </a:extLst>
              </p:cNvPr>
              <p:cNvSpPr/>
              <p:nvPr/>
            </p:nvSpPr>
            <p:spPr>
              <a:xfrm>
                <a:off x="4841704" y="2523754"/>
                <a:ext cx="2140806" cy="1030832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68F40A4F-5A74-D86A-EA6F-27AAC7882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704" y="2523754"/>
                <a:ext cx="2140806" cy="1030832"/>
              </a:xfrm>
              <a:prstGeom prst="rightArrow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1A84B8-C85D-920B-5859-0F41DF0E27C9}"/>
              </a:ext>
            </a:extLst>
          </p:cNvPr>
          <p:cNvGraphicFramePr>
            <a:graphicFrameLocks noGrp="1"/>
          </p:cNvGraphicFramePr>
          <p:nvPr/>
        </p:nvGraphicFramePr>
        <p:xfrm>
          <a:off x="8137585" y="1658519"/>
          <a:ext cx="1803714" cy="2150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857">
                  <a:extLst>
                    <a:ext uri="{9D8B030D-6E8A-4147-A177-3AD203B41FA5}">
                      <a16:colId xmlns:a16="http://schemas.microsoft.com/office/drawing/2014/main" val="262551107"/>
                    </a:ext>
                  </a:extLst>
                </a:gridCol>
                <a:gridCol w="901857">
                  <a:extLst>
                    <a:ext uri="{9D8B030D-6E8A-4147-A177-3AD203B41FA5}">
                      <a16:colId xmlns:a16="http://schemas.microsoft.com/office/drawing/2014/main" val="3932594"/>
                    </a:ext>
                  </a:extLst>
                </a:gridCol>
              </a:tblGrid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66840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300850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712939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355396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594466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86497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77525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77D90BC-83CE-0C22-276A-331967F1F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18010" y="3211686"/>
            <a:ext cx="508008" cy="50800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677AE0D-7AA3-A9DC-83EB-465C7652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70185" y="1858458"/>
            <a:ext cx="575738" cy="57573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F873D4C-30E2-90D9-A683-C58E4662CCBF}"/>
              </a:ext>
            </a:extLst>
          </p:cNvPr>
          <p:cNvGraphicFramePr>
            <a:graphicFrameLocks noGrp="1"/>
          </p:cNvGraphicFramePr>
          <p:nvPr/>
        </p:nvGraphicFramePr>
        <p:xfrm>
          <a:off x="1963420" y="1970754"/>
          <a:ext cx="1743068" cy="1837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721">
                  <a:extLst>
                    <a:ext uri="{9D8B030D-6E8A-4147-A177-3AD203B41FA5}">
                      <a16:colId xmlns:a16="http://schemas.microsoft.com/office/drawing/2014/main" val="262551107"/>
                    </a:ext>
                  </a:extLst>
                </a:gridCol>
                <a:gridCol w="973347">
                  <a:extLst>
                    <a:ext uri="{9D8B030D-6E8A-4147-A177-3AD203B41FA5}">
                      <a16:colId xmlns:a16="http://schemas.microsoft.com/office/drawing/2014/main" val="3932594"/>
                    </a:ext>
                  </a:extLst>
                </a:gridCol>
              </a:tblGrid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66840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712939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355396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594466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86497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18673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45F0897-D6C6-3BE2-8F04-362AD700CF40}"/>
              </a:ext>
            </a:extLst>
          </p:cNvPr>
          <p:cNvSpPr txBox="1"/>
          <p:nvPr/>
        </p:nvSpPr>
        <p:spPr>
          <a:xfrm>
            <a:off x="2281519" y="4064996"/>
            <a:ext cx="117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23B92-AE6B-3C5F-0B73-0F1E9135E30E}"/>
              </a:ext>
            </a:extLst>
          </p:cNvPr>
          <p:cNvSpPr txBox="1"/>
          <p:nvPr/>
        </p:nvSpPr>
        <p:spPr>
          <a:xfrm>
            <a:off x="8534401" y="4064996"/>
            <a:ext cx="117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4F549-E567-CB1E-DC68-F6E92C113C69}"/>
              </a:ext>
            </a:extLst>
          </p:cNvPr>
          <p:cNvSpPr txBox="1"/>
          <p:nvPr/>
        </p:nvSpPr>
        <p:spPr>
          <a:xfrm>
            <a:off x="5241301" y="4064996"/>
            <a:ext cx="1580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784BEA-9802-F41C-2F1A-D1F0272E34E8}"/>
              </a:ext>
            </a:extLst>
          </p:cNvPr>
          <p:cNvSpPr txBox="1"/>
          <p:nvPr/>
        </p:nvSpPr>
        <p:spPr>
          <a:xfrm>
            <a:off x="2133600" y="5473326"/>
            <a:ext cx="431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Databases understand these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807403-8F28-8647-2427-2B958756200E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2985247" y="4641656"/>
            <a:ext cx="1304007" cy="831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BCD429-4F2F-CFB0-DC85-36699DA0AF21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289254" y="4526325"/>
            <a:ext cx="4370652" cy="9470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B9FD42B-899A-EEB2-5FFE-D9CD4B863CAC}"/>
              </a:ext>
            </a:extLst>
          </p:cNvPr>
          <p:cNvSpPr txBox="1"/>
          <p:nvPr/>
        </p:nvSpPr>
        <p:spPr>
          <a:xfrm>
            <a:off x="6211495" y="5983400"/>
            <a:ext cx="354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But struggle with these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1A8DF0-B712-2E33-5D43-CAACBAC552A0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6173733" y="4641656"/>
            <a:ext cx="1810427" cy="1341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5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ook cover with text on it&#10;&#10;AI-generated content may be incorrect.">
            <a:extLst>
              <a:ext uri="{FF2B5EF4-FFF2-40B4-BE49-F238E27FC236}">
                <a16:creationId xmlns:a16="http://schemas.microsoft.com/office/drawing/2014/main" id="{8576EB0B-24F1-CA1C-F6BE-A1D96C59B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24" y="1"/>
            <a:ext cx="6079047" cy="685919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0B9140-C3BC-7553-3A07-AB9419E31576}"/>
              </a:ext>
            </a:extLst>
          </p:cNvPr>
          <p:cNvSpPr txBox="1"/>
          <p:nvPr/>
        </p:nvSpPr>
        <p:spPr>
          <a:xfrm>
            <a:off x="123686" y="2182192"/>
            <a:ext cx="57445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A database </a:t>
            </a:r>
            <a:r>
              <a:rPr lang="en-US" sz="4000" dirty="0">
                <a:solidFill>
                  <a:srgbClr val="FF0000"/>
                </a:solidFill>
              </a:rPr>
              <a:t>transaction</a:t>
            </a:r>
          </a:p>
          <a:p>
            <a:pPr algn="ctr"/>
            <a:r>
              <a:rPr lang="en-US" sz="4000" dirty="0"/>
              <a:t>is a change that</a:t>
            </a:r>
            <a:br>
              <a:rPr lang="en-US" sz="4000" dirty="0"/>
            </a:br>
            <a:r>
              <a:rPr lang="en-US" sz="4000" dirty="0"/>
              <a:t>may span multiple tables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04BB86-4A6D-4A67-5A97-C9024CE1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17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program&#10;&#10;AI-generated content may be incorrect.">
            <a:extLst>
              <a:ext uri="{FF2B5EF4-FFF2-40B4-BE49-F238E27FC236}">
                <a16:creationId xmlns:a16="http://schemas.microsoft.com/office/drawing/2014/main" id="{D661B3C7-39EB-6B18-997A-10E856689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846"/>
            <a:ext cx="12181628" cy="5203687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2350F6-0232-1A0A-0D75-6F9525BD0A88}"/>
              </a:ext>
            </a:extLst>
          </p:cNvPr>
          <p:cNvCxnSpPr>
            <a:cxnSpLocks/>
          </p:cNvCxnSpPr>
          <p:nvPr/>
        </p:nvCxnSpPr>
        <p:spPr>
          <a:xfrm>
            <a:off x="2279374" y="609600"/>
            <a:ext cx="1842052" cy="31672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DC1A95-18CE-72D8-1277-D3B4F07BD3D9}"/>
              </a:ext>
            </a:extLst>
          </p:cNvPr>
          <p:cNvCxnSpPr>
            <a:cxnSpLocks/>
          </p:cNvCxnSpPr>
          <p:nvPr/>
        </p:nvCxnSpPr>
        <p:spPr>
          <a:xfrm flipH="1">
            <a:off x="1387061" y="1550504"/>
            <a:ext cx="212035" cy="18784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F535F6-3372-656C-0FFD-E79AA046247C}"/>
              </a:ext>
            </a:extLst>
          </p:cNvPr>
          <p:cNvCxnSpPr>
            <a:cxnSpLocks/>
          </p:cNvCxnSpPr>
          <p:nvPr/>
        </p:nvCxnSpPr>
        <p:spPr>
          <a:xfrm>
            <a:off x="1599096" y="1550504"/>
            <a:ext cx="4563165" cy="19436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0559517-B842-AAFD-492C-8A7F8386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3F66D-B3C5-B0DA-99AF-FA755E81A730}"/>
              </a:ext>
            </a:extLst>
          </p:cNvPr>
          <p:cNvSpPr txBox="1"/>
          <p:nvPr/>
        </p:nvSpPr>
        <p:spPr>
          <a:xfrm>
            <a:off x="977543" y="69186"/>
            <a:ext cx="9089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box should not exist</a:t>
            </a:r>
          </a:p>
          <a:p>
            <a:r>
              <a:rPr lang="en-US" sz="3200" dirty="0"/>
              <a:t>It should be a service provided by the DB</a:t>
            </a:r>
          </a:p>
          <a:p>
            <a:r>
              <a:rPr lang="en-US" sz="3200" dirty="0"/>
              <a:t>These should use the same format</a:t>
            </a:r>
          </a:p>
        </p:txBody>
      </p:sp>
    </p:spTree>
    <p:extLst>
      <p:ext uri="{BB962C8B-B14F-4D97-AF65-F5344CB8AC3E}">
        <p14:creationId xmlns:p14="http://schemas.microsoft.com/office/powerpoint/2010/main" val="16392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eat and chair in a plane">
            <a:extLst>
              <a:ext uri="{FF2B5EF4-FFF2-40B4-BE49-F238E27FC236}">
                <a16:creationId xmlns:a16="http://schemas.microsoft.com/office/drawing/2014/main" id="{7BE21EDF-4D43-0C3F-4EBB-E27D97360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" t="18596" b="6404"/>
          <a:stretch/>
        </p:blipFill>
        <p:spPr>
          <a:xfrm>
            <a:off x="-94593" y="0"/>
            <a:ext cx="1228659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D77500-FF9B-6B2A-6525-0D5420E8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" y="45044"/>
            <a:ext cx="11937436" cy="11029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Changes should be first class-objects!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05230-3A79-93D4-4B4F-879DBB1C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C3584B-1601-EAAC-6059-20C06847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69" y="365125"/>
            <a:ext cx="10529131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The end goal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0D973-546D-FE8F-375A-A129A3A96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274A37-B70C-E6D4-776F-6DD5DD008915}"/>
              </a:ext>
            </a:extLst>
          </p:cNvPr>
          <p:cNvGrpSpPr/>
          <p:nvPr/>
        </p:nvGrpSpPr>
        <p:grpSpPr>
          <a:xfrm>
            <a:off x="1016950" y="2818891"/>
            <a:ext cx="10158100" cy="2228322"/>
            <a:chOff x="2944853" y="3516216"/>
            <a:chExt cx="6299442" cy="8735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A6B474-029C-A945-3D28-A4996CEEA932}"/>
                </a:ext>
              </a:extLst>
            </p:cNvPr>
            <p:cNvSpPr/>
            <p:nvPr/>
          </p:nvSpPr>
          <p:spPr>
            <a:xfrm>
              <a:off x="5067149" y="3516216"/>
              <a:ext cx="2057701" cy="8735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data</a:t>
              </a:r>
            </a:p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processing</a:t>
              </a:r>
            </a:p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system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03955D13-3E0A-9EEE-7DEA-330661DBFA24}"/>
                </a:ext>
              </a:extLst>
            </p:cNvPr>
            <p:cNvSpPr/>
            <p:nvPr/>
          </p:nvSpPr>
          <p:spPr>
            <a:xfrm>
              <a:off x="4647356" y="3710832"/>
              <a:ext cx="405920" cy="50087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464674D-A029-B22B-4AAD-5E5DBDE1284E}"/>
                </a:ext>
              </a:extLst>
            </p:cNvPr>
            <p:cNvSpPr/>
            <p:nvPr/>
          </p:nvSpPr>
          <p:spPr>
            <a:xfrm>
              <a:off x="7136505" y="3710832"/>
              <a:ext cx="405920" cy="50087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5533BD6-689A-E33E-9B7F-E17458D8A720}"/>
                </a:ext>
              </a:extLst>
            </p:cNvPr>
            <p:cNvSpPr/>
            <p:nvPr/>
          </p:nvSpPr>
          <p:spPr>
            <a:xfrm>
              <a:off x="2944853" y="3650695"/>
              <a:ext cx="1643269" cy="63025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Changes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879A422-5A1E-A6B7-9EAB-A0B3E8E7652F}"/>
                </a:ext>
              </a:extLst>
            </p:cNvPr>
            <p:cNvSpPr/>
            <p:nvPr/>
          </p:nvSpPr>
          <p:spPr>
            <a:xfrm>
              <a:off x="7601026" y="3664095"/>
              <a:ext cx="1643269" cy="60345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Changes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497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0D77-B6F0-C75A-75A2-853B9075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20" y="4402615"/>
            <a:ext cx="11559760" cy="1536562"/>
          </a:xfrm>
        </p:spPr>
        <p:txBody>
          <a:bodyPr>
            <a:normAutofit fontScale="90000"/>
          </a:bodyPr>
          <a:lstStyle/>
          <a:p>
            <a:r>
              <a:rPr lang="en-US" dirty="0"/>
              <a:t>2. </a:t>
            </a:r>
            <a:br>
              <a:rPr lang="en-US" dirty="0"/>
            </a:br>
            <a:r>
              <a:rPr lang="en-US" dirty="0"/>
              <a:t>Z-sets: </a:t>
            </a:r>
            <a:br>
              <a:rPr lang="en-US" dirty="0"/>
            </a:br>
            <a:r>
              <a:rPr lang="en-US" dirty="0"/>
              <a:t>a data structure for representing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E2BF8-E6B6-15D4-EB44-A9D66F376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50" y="636387"/>
            <a:ext cx="8181012" cy="38236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E9BA-FDB3-3A7C-740E-4A45BCC7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C7AF-69B2-6F29-1A5B-4F9579C8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76" y="365125"/>
            <a:ext cx="10903324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Mihai Budiu - Short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26BEA-C85F-1767-A0C8-7C1BE203E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Ph.D. from Carnegie Mellon University</a:t>
            </a:r>
          </a:p>
          <a:p>
            <a:r>
              <a:rPr lang="en-US" dirty="0"/>
              <a:t>Currently: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feldera.com </a:t>
            </a:r>
            <a:r>
              <a:rPr lang="en-US" dirty="0"/>
              <a:t>– chief scientist</a:t>
            </a:r>
          </a:p>
          <a:p>
            <a:r>
              <a:rPr lang="en-US" dirty="0"/>
              <a:t>Previous:</a:t>
            </a:r>
            <a:br>
              <a:rPr lang="en-US" dirty="0"/>
            </a:br>
            <a:r>
              <a:rPr lang="en-US" dirty="0"/>
              <a:t>Microsoft Research Silicon Valley, </a:t>
            </a:r>
            <a:br>
              <a:rPr lang="en-US" dirty="0"/>
            </a:br>
            <a:r>
              <a:rPr lang="en-US" dirty="0"/>
              <a:t>Barefoot Networks, VMware Research</a:t>
            </a:r>
          </a:p>
          <a:p>
            <a:r>
              <a:rPr lang="en-US" dirty="0"/>
              <a:t>Apache Calcite PMC member</a:t>
            </a:r>
          </a:p>
          <a:p>
            <a:r>
              <a:rPr lang="en-US" dirty="0">
                <a:latin typeface="Consolas" panose="020B0609020204030204" pitchFamily="49" charset="0"/>
                <a:hlinkClick r:id="rId2"/>
              </a:rPr>
              <a:t>https://mihaibudiu.github.io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47A40-C8DF-680D-417F-4E3145A3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6B891F2A-2020-882B-78C0-C0D1E8A6E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56" y="902015"/>
            <a:ext cx="4163898" cy="4820404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75908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8CFE-5F54-4344-84A9-762F8144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Z-sets = tables +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Each row has an integer (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) weight</a:t>
                </a:r>
              </a:p>
              <a:p>
                <a:pPr lvl="1"/>
                <a:r>
                  <a:rPr lang="en-US" sz="2800" dirty="0"/>
                  <a:t>How many copies of the row are in the table</a:t>
                </a:r>
              </a:p>
              <a:p>
                <a:r>
                  <a:rPr lang="en-US" sz="3200" dirty="0"/>
                  <a:t>The weight can be positive, zero, or negative</a:t>
                </a:r>
              </a:p>
              <a:p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  <a:p>
                <a:r>
                  <a:rPr lang="en-US" sz="3200" dirty="0"/>
                  <a:t>Just a table with an extra column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  <a:blipFill>
                <a:blip r:embed="rId2"/>
                <a:stretch>
                  <a:fillRect l="-1230" t="-2372" b="-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/>
        </p:nvGraphicFramePr>
        <p:xfrm>
          <a:off x="4830422" y="3459883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5443073" y="4676031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5193967" y="5422398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rows</a:t>
            </a:r>
            <a:endParaRPr lang="en-US" sz="2400" dirty="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44B3C4A-A96B-3164-FE18-6365759F6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49105"/>
              </p:ext>
            </p:extLst>
          </p:nvPr>
        </p:nvGraphicFramePr>
        <p:xfrm>
          <a:off x="4830421" y="3459883"/>
          <a:ext cx="146170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DDE7-1585-4C0D-AD4A-818F8B26F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Z-set union (addition)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63477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875672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260679"/>
              </p:ext>
            </p:extLst>
          </p:nvPr>
        </p:nvGraphicFramePr>
        <p:xfrm>
          <a:off x="7326397" y="2339677"/>
          <a:ext cx="178097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73270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8CECA9-D343-53D1-F887-0C6372F8A6B3}"/>
              </a:ext>
            </a:extLst>
          </p:cNvPr>
          <p:cNvSpPr txBox="1"/>
          <p:nvPr/>
        </p:nvSpPr>
        <p:spPr>
          <a:xfrm>
            <a:off x="1822426" y="5081740"/>
            <a:ext cx="7999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Match rows, add weights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Rows with weight 0 can be removed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46E2E8-1CB1-8A4E-7741-D38D2DB1E610}"/>
              </a:ext>
            </a:extLst>
          </p:cNvPr>
          <p:cNvCxnSpPr/>
          <p:nvPr/>
        </p:nvCxnSpPr>
        <p:spPr>
          <a:xfrm>
            <a:off x="7580243" y="4366376"/>
            <a:ext cx="134730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D842-CA5D-495A-98CB-012D07F8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Z-sets are magic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EF090-BCB7-4D08-AAF8-499EEDB6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584174"/>
            <a:ext cx="10468555" cy="4011608"/>
          </a:xfrm>
        </p:spPr>
        <p:txBody>
          <a:bodyPr>
            <a:normAutofit/>
          </a:bodyPr>
          <a:lstStyle/>
          <a:p>
            <a:r>
              <a:rPr lang="en-US" sz="3200" dirty="0"/>
              <a:t>Can represent </a:t>
            </a:r>
            <a:r>
              <a:rPr lang="en-US" sz="3200" b="1" dirty="0"/>
              <a:t>both</a:t>
            </a:r>
            <a:r>
              <a:rPr lang="en-US" sz="3200" dirty="0"/>
              <a:t> tables and </a:t>
            </a:r>
            <a:r>
              <a:rPr lang="en-US" sz="3200" b="1" dirty="0"/>
              <a:t>changes</a:t>
            </a:r>
            <a:r>
              <a:rPr lang="en-US" sz="3200" dirty="0"/>
              <a:t> to tables</a:t>
            </a:r>
          </a:p>
          <a:p>
            <a:pPr lvl="1"/>
            <a:r>
              <a:rPr lang="en-US" sz="2800" dirty="0"/>
              <a:t>Positive weights = rows added</a:t>
            </a:r>
          </a:p>
          <a:p>
            <a:pPr lvl="1"/>
            <a:r>
              <a:rPr lang="en-US" sz="2800" dirty="0"/>
              <a:t>Negative weights = rows removed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A black hat and a wand&#10;&#10;Description automatically generated">
            <a:extLst>
              <a:ext uri="{FF2B5EF4-FFF2-40B4-BE49-F238E27FC236}">
                <a16:creationId xmlns:a16="http://schemas.microsoft.com/office/drawing/2014/main" id="{9B70D15D-7C89-7767-271A-A73ACA6C2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29" y="3320647"/>
            <a:ext cx="3020524" cy="30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6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6B8A-D0C5-EB8F-3539-5DCB5BD3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1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A standard table is a Z-set too!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9C2E0-F617-B2DB-3BA1-D1305D32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2D41AB8-7E57-4BF9-313B-12678A6A7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227736"/>
              </p:ext>
            </p:extLst>
          </p:nvPr>
        </p:nvGraphicFramePr>
        <p:xfrm>
          <a:off x="3573679" y="2117448"/>
          <a:ext cx="427668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555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50100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707025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615481">
                <a:tc>
                  <a:txBody>
                    <a:bodyPr/>
                    <a:lstStyle/>
                    <a:p>
                      <a:r>
                        <a:rPr lang="en-US" sz="360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615481">
                <a:tc>
                  <a:txBody>
                    <a:bodyPr/>
                    <a:lstStyle/>
                    <a:p>
                      <a:r>
                        <a:rPr lang="en-US" sz="360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615481">
                <a:tc>
                  <a:txBody>
                    <a:bodyPr/>
                    <a:lstStyle/>
                    <a:p>
                      <a:r>
                        <a:rPr lang="en-US" sz="360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615481">
                <a:tc>
                  <a:txBody>
                    <a:bodyPr/>
                    <a:lstStyle/>
                    <a:p>
                      <a:r>
                        <a:rPr lang="en-US" sz="360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615481">
                <a:tc>
                  <a:txBody>
                    <a:bodyPr/>
                    <a:lstStyle/>
                    <a:p>
                      <a:r>
                        <a:rPr lang="en-US" sz="3600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/>
                        <a:t>+1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548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43D2-81A8-AB68-CB68-EFE7B2494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Z-sets are powerful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B4FEFF-A7D6-D106-2DCE-E8BB4383AD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7861" y="1825625"/>
                <a:ext cx="11185939" cy="472978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Table with primary key = Z-set with all weights 1</a:t>
                </a:r>
              </a:p>
              <a:p>
                <a:r>
                  <a:rPr lang="en-US" dirty="0"/>
                  <a:t>Multiset = Z-set with all weights positive</a:t>
                </a:r>
              </a:p>
              <a:p>
                <a:pPr lvl="1"/>
                <a:r>
                  <a:rPr lang="en-US" dirty="0"/>
                  <a:t>Can compress multisets</a:t>
                </a:r>
              </a:p>
              <a:p>
                <a:r>
                  <a:rPr lang="en-US" dirty="0">
                    <a:latin typeface="Consolas" panose="020B0609020204030204" pitchFamily="49" charset="0"/>
                  </a:rPr>
                  <a:t>INSERT</a:t>
                </a:r>
                <a:r>
                  <a:rPr lang="en-US" dirty="0"/>
                  <a:t> = Z-set with weight 1</a:t>
                </a:r>
              </a:p>
              <a:p>
                <a:r>
                  <a:rPr lang="en-US" dirty="0">
                    <a:latin typeface="Consolas" panose="020B0609020204030204" pitchFamily="49" charset="0"/>
                  </a:rPr>
                  <a:t>DELETE</a:t>
                </a:r>
                <a:r>
                  <a:rPr lang="en-US" dirty="0"/>
                  <a:t> = Z-set with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−1 </m:t>
                    </m:r>
                  </m:oMath>
                </a14:m>
                <a:r>
                  <a:rPr lang="en-US" dirty="0"/>
                  <a:t>for each deleted row</a:t>
                </a:r>
              </a:p>
              <a:p>
                <a:r>
                  <a:rPr lang="en-US" dirty="0">
                    <a:latin typeface="Consolas" panose="020B0609020204030204" pitchFamily="49" charset="0"/>
                  </a:rPr>
                  <a:t>UPDATE</a:t>
                </a:r>
                <a:r>
                  <a:rPr lang="en-US" dirty="0"/>
                  <a:t> = Z-set with TWO rows/change = INSERT + DELETE</a:t>
                </a:r>
              </a:p>
              <a:p>
                <a:endParaRPr lang="en-US" dirty="0"/>
              </a:p>
              <a:p>
                <a:r>
                  <a:rPr lang="en-US" dirty="0">
                    <a:latin typeface="Consolas" panose="020B0609020204030204" pitchFamily="49" charset="0"/>
                  </a:rPr>
                  <a:t>INSERT X IN TABLE T </a:t>
                </a:r>
                <a:r>
                  <a:rPr lang="en-US" dirty="0"/>
                  <a:t>= T + X</a:t>
                </a:r>
              </a:p>
              <a:p>
                <a:r>
                  <a:rPr lang="en-US" dirty="0">
                    <a:latin typeface="Consolas" panose="020B0609020204030204" pitchFamily="49" charset="0"/>
                  </a:rPr>
                  <a:t>DELETE Y FROM TABLE T </a:t>
                </a:r>
                <a:r>
                  <a:rPr lang="en-US" dirty="0"/>
                  <a:t>= T + Y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 negative weight is just like a negative deposit in your bank account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B4FEFF-A7D6-D106-2DCE-E8BB4383A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861" y="1825625"/>
                <a:ext cx="11185939" cy="4729784"/>
              </a:xfrm>
              <a:blipFill>
                <a:blip r:embed="rId2"/>
                <a:stretch>
                  <a:fillRect l="-872" t="-3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D89FB-1DB7-8520-E958-0343DF4B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 descr="SVG &gt; background weights power male - Free SVG Image &amp; Icon. | SVG Silh">
            <a:extLst>
              <a:ext uri="{FF2B5EF4-FFF2-40B4-BE49-F238E27FC236}">
                <a16:creationId xmlns:a16="http://schemas.microsoft.com/office/drawing/2014/main" id="{A9EFD0DA-C92E-DF7B-8D98-39F005D69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7"/>
          <a:stretch>
            <a:fillRect/>
          </a:stretch>
        </p:blipFill>
        <p:spPr bwMode="auto">
          <a:xfrm>
            <a:off x="8542362" y="200301"/>
            <a:ext cx="3649638" cy="36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DEB2-646A-ECBF-D844-772ABB03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Addition is very nice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0846F2-14B1-E1F1-1EEC-CFA3EBD0C9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1426"/>
                <a:ext cx="10515600" cy="523460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Generalizes database multiset union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Commutative</a:t>
                </a:r>
              </a:p>
              <a:p>
                <a:r>
                  <a:rPr lang="en-US" dirty="0"/>
                  <a:t>Associative</a:t>
                </a:r>
              </a:p>
              <a:p>
                <a:r>
                  <a:rPr lang="en-US" dirty="0"/>
                  <a:t>There is a zero = Z-set with no rows</a:t>
                </a:r>
              </a:p>
              <a:p>
                <a:endParaRPr lang="en-US" dirty="0"/>
              </a:p>
              <a:p>
                <a:r>
                  <a:rPr lang="en-US" dirty="0"/>
                  <a:t>Commutative group</a:t>
                </a:r>
              </a:p>
              <a:p>
                <a:endParaRPr lang="en-US" dirty="0"/>
              </a:p>
              <a:p>
                <a:r>
                  <a:rPr lang="en-US" dirty="0"/>
                  <a:t>Great for concurrency</a:t>
                </a:r>
              </a:p>
              <a:p>
                <a:r>
                  <a:rPr lang="en-US" dirty="0"/>
                  <a:t>(Contrast with tombstones)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0846F2-14B1-E1F1-1EEC-CFA3EBD0C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1426"/>
                <a:ext cx="10515600" cy="5234609"/>
              </a:xfrm>
              <a:blipFill>
                <a:blip r:embed="rId2"/>
                <a:stretch>
                  <a:fillRect l="-1043" t="-1979" b="-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31AD1-0433-8218-5D7D-36665802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25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3F0D3E-6838-8CDE-DF47-F5C38C59EEC1}"/>
              </a:ext>
            </a:extLst>
          </p:cNvPr>
          <p:cNvCxnSpPr/>
          <p:nvPr/>
        </p:nvCxnSpPr>
        <p:spPr>
          <a:xfrm>
            <a:off x="936487" y="4342296"/>
            <a:ext cx="587513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close up of a diamond&#10;&#10;Description automatically generated">
            <a:extLst>
              <a:ext uri="{FF2B5EF4-FFF2-40B4-BE49-F238E27FC236}">
                <a16:creationId xmlns:a16="http://schemas.microsoft.com/office/drawing/2014/main" id="{C087E8FB-D75E-B295-C389-F7C0AA250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10" y="2521889"/>
            <a:ext cx="4883652" cy="27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85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rson laying a brick walkway&#10;&#10;AI-generated content may be incorrect.">
            <a:extLst>
              <a:ext uri="{FF2B5EF4-FFF2-40B4-BE49-F238E27FC236}">
                <a16:creationId xmlns:a16="http://schemas.microsoft.com/office/drawing/2014/main" id="{D3EBE20A-DD67-8950-F282-2F40B6888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56C653-1BF0-70E4-B74D-AF420836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59" y="4619065"/>
            <a:ext cx="8982635" cy="2176935"/>
          </a:xfrm>
        </p:spPr>
        <p:txBody>
          <a:bodyPr>
            <a:normAutofit/>
          </a:bodyPr>
          <a:lstStyle/>
          <a:p>
            <a:pPr algn="r"/>
            <a:r>
              <a:rPr lang="en-US" sz="6600" b="1" dirty="0"/>
              <a:t>3. Incremental </a:t>
            </a:r>
            <a:br>
              <a:rPr lang="en-US" sz="6600" b="1" dirty="0"/>
            </a:br>
            <a:r>
              <a:rPr lang="en-US" sz="6600" b="1" dirty="0"/>
              <a:t>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E5AB8-F97F-35C9-0283-063AD74C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4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7E264B-F67C-166D-FF03-13FAABEB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A database and a query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FD5C6-6001-B72C-9A96-4991E937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175FA488-B9B6-4F4C-5F90-224C9602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Table with solid fill">
            <a:extLst>
              <a:ext uri="{FF2B5EF4-FFF2-40B4-BE49-F238E27FC236}">
                <a16:creationId xmlns:a16="http://schemas.microsoft.com/office/drawing/2014/main" id="{EC4A0666-317E-AA89-FBAD-1C7108D5D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3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Keep the result up-to-date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6756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/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/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/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282FEAC-3B8F-08D1-2196-D3E4E76D7BC9}"/>
              </a:ext>
            </a:extLst>
          </p:cNvPr>
          <p:cNvSpPr txBox="1"/>
          <p:nvPr/>
        </p:nvSpPr>
        <p:spPr>
          <a:xfrm>
            <a:off x="1257503" y="6169580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~1B rows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67D9F-5920-3CA3-F203-2C128E311435}"/>
              </a:ext>
            </a:extLst>
          </p:cNvPr>
          <p:cNvSpPr txBox="1"/>
          <p:nvPr/>
        </p:nvSpPr>
        <p:spPr>
          <a:xfrm>
            <a:off x="2276591" y="5504242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 rows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E0E2F-81DD-7807-EB0C-AA8BF08C8E81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7E167-2771-45AD-761F-D5382DFE2CAF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75F9C-193A-04F9-289B-FCE35D5044B1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1F417-C811-5E53-49A5-6D42F276EB46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93859-6081-0DCB-616A-E24A90B861E7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C49124-EB2A-E303-3CF7-B7EF56D37AA3}"/>
              </a:ext>
            </a:extLst>
          </p:cNvPr>
          <p:cNvSpPr txBox="1"/>
          <p:nvPr/>
        </p:nvSpPr>
        <p:spPr>
          <a:xfrm>
            <a:off x="1366628" y="1524934"/>
            <a:ext cx="3733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sz="2800" dirty="0">
                <a:latin typeface="Consolas" panose="020B0609020204030204" pitchFamily="49" charset="0"/>
              </a:rPr>
              <a:t>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 </a:t>
            </a:r>
            <a:r>
              <a:rPr lang="en-US" sz="2800" dirty="0">
                <a:latin typeface="Consolas" panose="020B0609020204030204" pitchFamily="49" charset="0"/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ED19B2-50A1-14DD-CCF8-4BDA6866FCF7}"/>
              </a:ext>
            </a:extLst>
          </p:cNvPr>
          <p:cNvSpPr txBox="1"/>
          <p:nvPr/>
        </p:nvSpPr>
        <p:spPr>
          <a:xfrm>
            <a:off x="3443921" y="63347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transactions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80C3ED-5AC2-DDD3-786A-89C248D14424}"/>
              </a:ext>
            </a:extLst>
          </p:cNvPr>
          <p:cNvCxnSpPr>
            <a:cxnSpLocks/>
            <a:stCxn id="30" idx="0"/>
            <a:endCxn id="32" idx="3"/>
          </p:cNvCxnSpPr>
          <p:nvPr/>
        </p:nvCxnSpPr>
        <p:spPr>
          <a:xfrm flipH="1" flipV="1">
            <a:off x="3430818" y="5688908"/>
            <a:ext cx="1003118" cy="645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9BBAB8-AB0C-74CD-34BF-2462CAC6765D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5156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721989-FD54-32A4-8CBF-DC7796387192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588185"/>
            <a:ext cx="1942271" cy="746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CEDDA7-A3C9-7795-A9AE-C8CC4EF3996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43469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0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  <p:bldP spid="3" grpId="0"/>
      <p:bldP spid="5" grpId="0"/>
      <p:bldP spid="8" grpId="0"/>
      <p:bldP spid="19" grpId="0"/>
      <p:bldP spid="37" grpId="0"/>
      <p:bldP spid="38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FC079-6BAF-45BE-4568-777A54CA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2" y="365125"/>
            <a:ext cx="10971028" cy="1325563"/>
          </a:xfrm>
        </p:spPr>
        <p:txBody>
          <a:bodyPr>
            <a:normAutofit/>
          </a:bodyPr>
          <a:lstStyle/>
          <a:p>
            <a:r>
              <a:rPr lang="en-US" sz="4800" b="1" i="1" dirty="0"/>
              <a:t>Incremental</a:t>
            </a:r>
            <a:r>
              <a:rPr lang="en-US" sz="4800" b="1" dirty="0"/>
              <a:t>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B1AA8-97E1-75F1-F290-30E62DBA1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" y="1825625"/>
            <a:ext cx="6684335" cy="4351338"/>
          </a:xfrm>
        </p:spPr>
        <p:txBody>
          <a:bodyPr>
            <a:normAutofit/>
          </a:bodyPr>
          <a:lstStyle/>
          <a:p>
            <a:r>
              <a:rPr lang="en-US" sz="4000" dirty="0"/>
              <a:t>When a new deposit occurs</a:t>
            </a:r>
          </a:p>
          <a:p>
            <a:pPr lvl="1"/>
            <a:r>
              <a:rPr lang="en-US" sz="3600" dirty="0"/>
              <a:t>Update the funds for the </a:t>
            </a:r>
            <a:br>
              <a:rPr lang="en-US" sz="3600" dirty="0"/>
            </a:br>
            <a:r>
              <a:rPr lang="en-US" sz="3600" dirty="0"/>
              <a:t>corresponding person</a:t>
            </a:r>
          </a:p>
          <a:p>
            <a:pPr lvl="1"/>
            <a:endParaRPr lang="en-US" sz="3600" dirty="0"/>
          </a:p>
          <a:p>
            <a:r>
              <a:rPr lang="en-US" sz="4000" dirty="0"/>
              <a:t>Do </a:t>
            </a:r>
            <a:r>
              <a:rPr lang="en-US" sz="4000" b="1" dirty="0"/>
              <a:t>not</a:t>
            </a:r>
            <a:r>
              <a:rPr lang="en-US" sz="4000" dirty="0"/>
              <a:t> recompute funds </a:t>
            </a:r>
            <a:br>
              <a:rPr lang="en-US" sz="4000" dirty="0"/>
            </a:br>
            <a:r>
              <a:rPr lang="en-US" sz="4000" dirty="0"/>
              <a:t>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38AF-FC84-6C81-C6E8-8974823C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close-up of a roof&#10;&#10;AI-generated content may be incorrect.">
            <a:extLst>
              <a:ext uri="{FF2B5EF4-FFF2-40B4-BE49-F238E27FC236}">
                <a16:creationId xmlns:a16="http://schemas.microsoft.com/office/drawing/2014/main" id="{8AEE97D5-9639-FA8C-E9AA-E2AF7BF4A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74" y="1013637"/>
            <a:ext cx="4830726" cy="48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2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CC7A3-A74D-74E9-C2D8-939D90F29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42C396B4-F21F-8EEE-C211-DC02AEF4D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ADDDDD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FAB96-13E8-734D-A355-FF59E944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53943-141F-99E3-20BC-3B731AD51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112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What are changes?</a:t>
            </a:r>
          </a:p>
          <a:p>
            <a:endParaRPr lang="en-US" sz="4000" dirty="0"/>
          </a:p>
          <a:p>
            <a:r>
              <a:rPr lang="en-US" sz="4000" dirty="0"/>
              <a:t>How to represent changes?</a:t>
            </a:r>
          </a:p>
          <a:p>
            <a:endParaRPr lang="en-US" sz="4000" dirty="0"/>
          </a:p>
          <a:p>
            <a:r>
              <a:rPr lang="en-US" sz="4000" dirty="0"/>
              <a:t>How to use changes?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AE0DF-22B3-FCCA-51DD-B0759157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9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455EC0-EC5E-22D9-63B1-EABFD22AC61F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2CEB296B-908D-E015-6E4E-D0CB320A35AC}"/>
              </a:ext>
            </a:extLst>
          </p:cNvPr>
          <p:cNvSpPr txBox="1"/>
          <p:nvPr/>
        </p:nvSpPr>
        <p:spPr>
          <a:xfrm>
            <a:off x="3756039" y="1626685"/>
            <a:ext cx="541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1B / 100 = 10 million times faster!</a:t>
            </a:r>
          </a:p>
        </p:txBody>
      </p:sp>
    </p:spTree>
    <p:extLst>
      <p:ext uri="{BB962C8B-B14F-4D97-AF65-F5344CB8AC3E}">
        <p14:creationId xmlns:p14="http://schemas.microsoft.com/office/powerpoint/2010/main" val="20688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4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0F68A-0441-FC11-0F80-7208D5D0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165"/>
            <a:ext cx="10515600" cy="801375"/>
          </a:xfrm>
        </p:spPr>
        <p:txBody>
          <a:bodyPr>
            <a:normAutofit/>
          </a:bodyPr>
          <a:lstStyle/>
          <a:p>
            <a:r>
              <a:rPr lang="en-US" sz="4800" b="1" dirty="0"/>
              <a:t>This can be done! For any query!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BFCEE-05B2-6BF3-E291-60BD704AC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98" y="1504059"/>
            <a:ext cx="10515600" cy="4972007"/>
          </a:xfrm>
        </p:spPr>
        <p:txBody>
          <a:bodyPr/>
          <a:lstStyle/>
          <a:p>
            <a:r>
              <a:rPr lang="en-US" dirty="0"/>
              <a:t>The gist: SQL query engines can compute directly on Z-sets</a:t>
            </a:r>
          </a:p>
          <a:p>
            <a:r>
              <a:rPr lang="en-US" b="1" dirty="0">
                <a:hlinkClick r:id="rId2"/>
              </a:rPr>
              <a:t>DBSP: Automatic Incremental View Maintenance for Rich Query Languages</a:t>
            </a:r>
            <a:r>
              <a:rPr lang="en-US" b="1" dirty="0"/>
              <a:t>,</a:t>
            </a:r>
            <a:r>
              <a:rPr lang="en-US" i="1" dirty="0"/>
              <a:t> </a:t>
            </a:r>
            <a:r>
              <a:rPr lang="en-US" dirty="0"/>
              <a:t>VLDB 2023 best paper</a:t>
            </a:r>
          </a:p>
          <a:p>
            <a:r>
              <a:rPr lang="en-US" b="1" dirty="0">
                <a:hlinkClick r:id="rId3"/>
              </a:rPr>
              <a:t>Streaming Incremental View Maintenance with Apache Calcite</a:t>
            </a:r>
            <a:br>
              <a:rPr lang="en-US" dirty="0"/>
            </a:br>
            <a:r>
              <a:rPr lang="en-US" dirty="0"/>
              <a:t>Mihai Budiu, Community over Code, Hallifax, October 7, 2023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C1CE0-F63C-5B5C-C6A7-BB8FD735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6AB4E-7706-540F-14CD-69178C7299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708"/>
          <a:stretch>
            <a:fillRect/>
          </a:stretch>
        </p:blipFill>
        <p:spPr>
          <a:xfrm>
            <a:off x="2094792" y="4152043"/>
            <a:ext cx="8207514" cy="238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04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D842-CA5D-495A-98CB-012D07F8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Z-sets could be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EF090-BCB7-4D08-AAF8-499EEDB6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27" y="1853009"/>
            <a:ext cx="8077620" cy="4104038"/>
          </a:xfrm>
        </p:spPr>
        <p:txBody>
          <a:bodyPr>
            <a:normAutofit/>
          </a:bodyPr>
          <a:lstStyle/>
          <a:p>
            <a:r>
              <a:rPr lang="en-US" sz="4000" dirty="0"/>
              <a:t>Tables and views</a:t>
            </a:r>
          </a:p>
          <a:p>
            <a:r>
              <a:rPr lang="en-US" sz="4000" dirty="0"/>
              <a:t>Table and view changes</a:t>
            </a:r>
          </a:p>
          <a:p>
            <a:r>
              <a:rPr lang="en-US" sz="4000" dirty="0"/>
              <a:t>Change Data Capture streams</a:t>
            </a:r>
          </a:p>
          <a:p>
            <a:r>
              <a:rPr lang="en-US" sz="4000" dirty="0"/>
              <a:t>Database logs</a:t>
            </a:r>
          </a:p>
          <a:p>
            <a:r>
              <a:rPr lang="en-US" sz="4000" dirty="0"/>
              <a:t>INSERT and DELETE statements</a:t>
            </a:r>
          </a:p>
          <a:p>
            <a:r>
              <a:rPr lang="en-US" sz="4000" dirty="0"/>
              <a:t>Transactions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9A377DB2-4406-045E-CC0E-9130AA2B2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64103" y="4174738"/>
            <a:ext cx="417834" cy="594253"/>
          </a:xfrm>
          <a:prstGeom prst="rect">
            <a:avLst/>
          </a:prstGeom>
        </p:spPr>
      </p:pic>
      <p:pic>
        <p:nvPicPr>
          <p:cNvPr id="6" name="Picture 5" descr="A close up of a cylinder&#10;&#10;Description automatically generated">
            <a:extLst>
              <a:ext uri="{FF2B5EF4-FFF2-40B4-BE49-F238E27FC236}">
                <a16:creationId xmlns:a16="http://schemas.microsoft.com/office/drawing/2014/main" id="{167F9DAB-109B-BFDB-F2A7-667905311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62792" y="417473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11A65DFA-F071-C64D-4D13-6AC76F652439}"/>
                  </a:ext>
                </a:extLst>
              </p:cNvPr>
              <p:cNvSpPr/>
              <p:nvPr/>
            </p:nvSpPr>
            <p:spPr>
              <a:xfrm>
                <a:off x="9164103" y="264507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11A65DFA-F071-C64D-4D13-6AC76F652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103" y="264507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 descr="Table with solid fill">
            <a:extLst>
              <a:ext uri="{FF2B5EF4-FFF2-40B4-BE49-F238E27FC236}">
                <a16:creationId xmlns:a16="http://schemas.microsoft.com/office/drawing/2014/main" id="{F66EE6FB-4390-2D90-12D1-8AEF38BDE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5820" y="1696253"/>
            <a:ext cx="914400" cy="914400"/>
          </a:xfrm>
          <a:prstGeom prst="rect">
            <a:avLst/>
          </a:prstGeom>
        </p:spPr>
      </p:pic>
      <p:pic>
        <p:nvPicPr>
          <p:cNvPr id="9" name="Graphic 8" descr="Table with solid fill">
            <a:extLst>
              <a:ext uri="{FF2B5EF4-FFF2-40B4-BE49-F238E27FC236}">
                <a16:creationId xmlns:a16="http://schemas.microsoft.com/office/drawing/2014/main" id="{CD187ED7-2C17-70BB-44D5-2881DA720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4086" y="169625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2A42D8C0-786F-FCB2-AA9C-410801129DBB}"/>
                  </a:ext>
                </a:extLst>
              </p:cNvPr>
              <p:cNvSpPr/>
              <p:nvPr/>
            </p:nvSpPr>
            <p:spPr>
              <a:xfrm>
                <a:off x="10183237" y="264507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2A42D8C0-786F-FCB2-AA9C-410801129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237" y="264507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1CC3743-59DF-5136-7533-8D34C957283C}"/>
              </a:ext>
            </a:extLst>
          </p:cNvPr>
          <p:cNvSpPr txBox="1"/>
          <p:nvPr/>
        </p:nvSpPr>
        <p:spPr>
          <a:xfrm>
            <a:off x="9217585" y="151960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8BA5C-F25B-6BDA-9452-F2A458E1716D}"/>
              </a:ext>
            </a:extLst>
          </p:cNvPr>
          <p:cNvSpPr txBox="1"/>
          <p:nvPr/>
        </p:nvSpPr>
        <p:spPr>
          <a:xfrm>
            <a:off x="11261775" y="151960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F948560-0392-ACF8-100C-4E70EE1900E8}"/>
                  </a:ext>
                </a:extLst>
              </p:cNvPr>
              <p:cNvSpPr/>
              <p:nvPr/>
            </p:nvSpPr>
            <p:spPr>
              <a:xfrm>
                <a:off x="9787257" y="417473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F948560-0392-ACF8-100C-4E70EE190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257" y="4174736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039C0273-5DC8-3D80-73BA-37455B6CBBAC}"/>
                  </a:ext>
                </a:extLst>
              </p:cNvPr>
              <p:cNvSpPr/>
              <p:nvPr/>
            </p:nvSpPr>
            <p:spPr>
              <a:xfrm>
                <a:off x="9860426" y="185300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039C0273-5DC8-3D80-73BA-37455B6C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426" y="1853009"/>
                <a:ext cx="1144756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514E065-85C0-B3EE-7607-194FCE2D24E0}"/>
              </a:ext>
            </a:extLst>
          </p:cNvPr>
          <p:cNvSpPr txBox="1"/>
          <p:nvPr/>
        </p:nvSpPr>
        <p:spPr>
          <a:xfrm>
            <a:off x="621324" y="6130924"/>
            <a:ext cx="11529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Z-sets should be </a:t>
            </a:r>
            <a:r>
              <a:rPr lang="en-US" sz="3600" b="1" dirty="0">
                <a:solidFill>
                  <a:srgbClr val="FF0000"/>
                </a:solidFill>
              </a:rPr>
              <a:t>the</a:t>
            </a:r>
            <a:r>
              <a:rPr lang="en-US" sz="3600" dirty="0">
                <a:solidFill>
                  <a:srgbClr val="FF0000"/>
                </a:solidFill>
              </a:rPr>
              <a:t> standard data exchange format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334A4E-8E7B-33DF-6D24-2FD85847DE9D}"/>
              </a:ext>
            </a:extLst>
          </p:cNvPr>
          <p:cNvCxnSpPr/>
          <p:nvPr/>
        </p:nvCxnSpPr>
        <p:spPr>
          <a:xfrm>
            <a:off x="5638800" y="2157046"/>
            <a:ext cx="3525303" cy="21922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129AB3-698F-F971-7C91-053C30EB7F4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638800" y="2151481"/>
            <a:ext cx="3277020" cy="19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A0F7C6-315C-07F7-F089-8BFDA7B6FD64}"/>
              </a:ext>
            </a:extLst>
          </p:cNvPr>
          <p:cNvCxnSpPr>
            <a:cxnSpLocks/>
          </p:cNvCxnSpPr>
          <p:nvPr/>
        </p:nvCxnSpPr>
        <p:spPr>
          <a:xfrm>
            <a:off x="5844120" y="2776567"/>
            <a:ext cx="4339117" cy="1531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20D969-CBE5-570D-8B73-F4EB678C6252}"/>
              </a:ext>
            </a:extLst>
          </p:cNvPr>
          <p:cNvCxnSpPr>
            <a:cxnSpLocks/>
          </p:cNvCxnSpPr>
          <p:nvPr/>
        </p:nvCxnSpPr>
        <p:spPr>
          <a:xfrm flipV="1">
            <a:off x="5844120" y="2293804"/>
            <a:ext cx="4016306" cy="4771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4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F85D4-A775-D722-E0AE-27C88AA96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CA8E-E01D-DF26-277D-5B852FAF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Data lakes should use Z-sets!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16FCB-E7DA-E92C-BDFD-FD81D0ED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p:pic>
        <p:nvPicPr>
          <p:cNvPr id="5" name="Content Placeholder 4" descr="A diagram of a diagram of a data storage&#10;&#10;AI-generated content may be incorrect.">
            <a:extLst>
              <a:ext uri="{FF2B5EF4-FFF2-40B4-BE49-F238E27FC236}">
                <a16:creationId xmlns:a16="http://schemas.microsoft.com/office/drawing/2014/main" id="{570C85C7-64D0-DED7-C5C6-0264F0880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1705"/>
            <a:ext cx="3501308" cy="33009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70BBE-2E5A-8FAD-7321-1E781677AC17}"/>
              </a:ext>
            </a:extLst>
          </p:cNvPr>
          <p:cNvSpPr txBox="1"/>
          <p:nvPr/>
        </p:nvSpPr>
        <p:spPr>
          <a:xfrm>
            <a:off x="2026833" y="5771575"/>
            <a:ext cx="1209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80C13C-AE7B-DCB9-C1D6-DF420B54F723}"/>
              </a:ext>
            </a:extLst>
          </p:cNvPr>
          <p:cNvSpPr txBox="1"/>
          <p:nvPr/>
        </p:nvSpPr>
        <p:spPr>
          <a:xfrm>
            <a:off x="7990312" y="5896895"/>
            <a:ext cx="1939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Tomorrow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3A9785-B93B-A9DD-7C04-AB89307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274" y="2327965"/>
            <a:ext cx="4853607" cy="32357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FE42F1-47FB-A789-94B9-B91F2DF52DEC}"/>
              </a:ext>
            </a:extLst>
          </p:cNvPr>
          <p:cNvSpPr txBox="1"/>
          <p:nvPr/>
        </p:nvSpPr>
        <p:spPr>
          <a:xfrm>
            <a:off x="6296922" y="2944901"/>
            <a:ext cx="1140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Z-sets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6C084-CCDB-BEC9-A6BB-A09EC7C86717}"/>
              </a:ext>
            </a:extLst>
          </p:cNvPr>
          <p:cNvSpPr txBox="1"/>
          <p:nvPr/>
        </p:nvSpPr>
        <p:spPr>
          <a:xfrm>
            <a:off x="9891376" y="2944901"/>
            <a:ext cx="1140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Z-sets</a:t>
            </a:r>
          </a:p>
        </p:txBody>
      </p:sp>
      <p:pic>
        <p:nvPicPr>
          <p:cNvPr id="26" name="Picture 25" descr="A logo of a tile floor&#10;&#10;AI-generated content may be incorrect.">
            <a:extLst>
              <a:ext uri="{FF2B5EF4-FFF2-40B4-BE49-F238E27FC236}">
                <a16:creationId xmlns:a16="http://schemas.microsoft.com/office/drawing/2014/main" id="{793A0E57-EAD5-1542-1B8D-0A9B83B8F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t="8726" r="21148" b="10563"/>
          <a:stretch>
            <a:fillRect/>
          </a:stretch>
        </p:blipFill>
        <p:spPr>
          <a:xfrm>
            <a:off x="9891376" y="4205867"/>
            <a:ext cx="507163" cy="5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3F9ECDF-5EEB-E738-93FE-DF452D9C4616}"/>
              </a:ext>
            </a:extLst>
          </p:cNvPr>
          <p:cNvSpPr/>
          <p:nvPr/>
        </p:nvSpPr>
        <p:spPr>
          <a:xfrm>
            <a:off x="4307080" y="2358639"/>
            <a:ext cx="3882346" cy="44993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B8EBC-94C3-649B-E503-E46746D9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08" y="1468276"/>
            <a:ext cx="10515600" cy="1034256"/>
          </a:xfrm>
        </p:spPr>
        <p:txBody>
          <a:bodyPr>
            <a:normAutofit/>
          </a:bodyPr>
          <a:lstStyle/>
          <a:p>
            <a:r>
              <a:rPr lang="en-US" sz="5400" dirty="0"/>
              <a:t>Uniform access to data and deltas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27FBE-3237-BE86-95ED-BFF062382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ED515A5-BC9E-DE47-327C-75DF9980F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2" y="232356"/>
            <a:ext cx="2539682" cy="761905"/>
          </a:xfrm>
          <a:prstGeom prst="rect">
            <a:avLst/>
          </a:prstGeom>
        </p:spPr>
      </p:pic>
      <p:pic>
        <p:nvPicPr>
          <p:cNvPr id="12" name="Picture 11" descr="A blue triangle with a wave in the middle&#10;&#10;Description automatically generated">
            <a:extLst>
              <a:ext uri="{FF2B5EF4-FFF2-40B4-BE49-F238E27FC236}">
                <a16:creationId xmlns:a16="http://schemas.microsoft.com/office/drawing/2014/main" id="{08BB82C5-51FB-879E-7CAC-16F05C116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10"/>
          <a:stretch>
            <a:fillRect/>
          </a:stretch>
        </p:blipFill>
        <p:spPr>
          <a:xfrm>
            <a:off x="5054228" y="-71621"/>
            <a:ext cx="2228821" cy="1892861"/>
          </a:xfrm>
          <a:prstGeom prst="rect">
            <a:avLst/>
          </a:prstGeom>
        </p:spPr>
      </p:pic>
      <p:pic>
        <p:nvPicPr>
          <p:cNvPr id="14" name="Picture 13" descr="A logo of a face in a circle with blue text&#10;&#10;Description automatically generated">
            <a:extLst>
              <a:ext uri="{FF2B5EF4-FFF2-40B4-BE49-F238E27FC236}">
                <a16:creationId xmlns:a16="http://schemas.microsoft.com/office/drawing/2014/main" id="{B6E96DEF-0486-30B1-F33C-0C096A9FB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82" y="104252"/>
            <a:ext cx="1472610" cy="146063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544C2B0F-31AD-CDE2-C9F6-B67C79A3DFFF}"/>
              </a:ext>
            </a:extLst>
          </p:cNvPr>
          <p:cNvGrpSpPr/>
          <p:nvPr/>
        </p:nvGrpSpPr>
        <p:grpSpPr>
          <a:xfrm>
            <a:off x="92766" y="3162852"/>
            <a:ext cx="4105963" cy="3417869"/>
            <a:chOff x="92766" y="3162852"/>
            <a:chExt cx="4105963" cy="341786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BB35F79-4508-0705-79A3-E87DE7BC5228}"/>
                </a:ext>
              </a:extLst>
            </p:cNvPr>
            <p:cNvSpPr/>
            <p:nvPr/>
          </p:nvSpPr>
          <p:spPr>
            <a:xfrm>
              <a:off x="265045" y="4160515"/>
              <a:ext cx="750956" cy="9453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373458-F687-27F9-17E5-276E0219522E}"/>
                </a:ext>
              </a:extLst>
            </p:cNvPr>
            <p:cNvSpPr txBox="1"/>
            <p:nvPr/>
          </p:nvSpPr>
          <p:spPr>
            <a:xfrm>
              <a:off x="1320052" y="5995946"/>
              <a:ext cx="20185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Write path</a:t>
              </a:r>
            </a:p>
          </p:txBody>
        </p:sp>
        <p:pic>
          <p:nvPicPr>
            <p:cNvPr id="20" name="Picture 19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5DD31753-AC13-EEB5-A9D1-5B1BF574C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385151" y="4368643"/>
              <a:ext cx="507163" cy="550634"/>
            </a:xfrm>
            <a:prstGeom prst="rect">
              <a:avLst/>
            </a:prstGeom>
          </p:spPr>
        </p:pic>
        <p:pic>
          <p:nvPicPr>
            <p:cNvPr id="21" name="Picture 20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1BCE0918-DD29-336E-5DBE-7897792C6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1215620" y="4368643"/>
              <a:ext cx="507163" cy="550634"/>
            </a:xfrm>
            <a:prstGeom prst="rect">
              <a:avLst/>
            </a:prstGeom>
          </p:spPr>
        </p:pic>
        <p:pic>
          <p:nvPicPr>
            <p:cNvPr id="22" name="Picture 21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23672B71-7134-A501-F4AA-A00CEB379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2010751" y="4368643"/>
              <a:ext cx="507163" cy="550634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BBEE280-EA73-B964-A14B-56C26A20E5ED}"/>
                </a:ext>
              </a:extLst>
            </p:cNvPr>
            <p:cNvSpPr/>
            <p:nvPr/>
          </p:nvSpPr>
          <p:spPr>
            <a:xfrm>
              <a:off x="1093723" y="3806433"/>
              <a:ext cx="750956" cy="12994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F79343-178C-EB01-C648-423B67F3BA11}"/>
                </a:ext>
              </a:extLst>
            </p:cNvPr>
            <p:cNvSpPr/>
            <p:nvPr/>
          </p:nvSpPr>
          <p:spPr>
            <a:xfrm>
              <a:off x="1888854" y="3281454"/>
              <a:ext cx="750956" cy="182438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8369D2F0-AC46-8567-FDEE-D0D62922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3373517" y="4555203"/>
              <a:ext cx="507163" cy="550634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5E045A4-D1D7-3DBB-CCAE-A02B2C3B4A8C}"/>
                </a:ext>
              </a:extLst>
            </p:cNvPr>
            <p:cNvSpPr/>
            <p:nvPr/>
          </p:nvSpPr>
          <p:spPr>
            <a:xfrm>
              <a:off x="3251620" y="4160515"/>
              <a:ext cx="750956" cy="9453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7999DA0-85A1-69DD-DDEC-A6B8F28A4DB3}"/>
                    </a:ext>
                  </a:extLst>
                </p:cNvPr>
                <p:cNvSpPr txBox="1"/>
                <p:nvPr/>
              </p:nvSpPr>
              <p:spPr>
                <a:xfrm>
                  <a:off x="3055467" y="5315859"/>
                  <a:ext cx="11432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Append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7999DA0-85A1-69DD-DDEC-A6B8F28A4D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467" y="5315859"/>
                  <a:ext cx="114326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4255" t="-655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0B1BC0A-8332-9E6F-C363-7A883CD9126D}"/>
                </a:ext>
              </a:extLst>
            </p:cNvPr>
            <p:cNvSpPr/>
            <p:nvPr/>
          </p:nvSpPr>
          <p:spPr>
            <a:xfrm>
              <a:off x="92766" y="3162852"/>
              <a:ext cx="2734366" cy="19966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9F3F50-8BF3-73D6-AEC5-F6819BC714A0}"/>
                </a:ext>
              </a:extLst>
            </p:cNvPr>
            <p:cNvSpPr txBox="1"/>
            <p:nvPr/>
          </p:nvSpPr>
          <p:spPr>
            <a:xfrm>
              <a:off x="828231" y="5315859"/>
              <a:ext cx="144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Existing data</a:t>
              </a:r>
              <a:endParaRPr lang="en-US" b="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BE2FB61-02E6-4242-EE5E-C6FB5EA4BC05}"/>
              </a:ext>
            </a:extLst>
          </p:cNvPr>
          <p:cNvGrpSpPr/>
          <p:nvPr/>
        </p:nvGrpSpPr>
        <p:grpSpPr>
          <a:xfrm>
            <a:off x="4541079" y="2976547"/>
            <a:ext cx="3379721" cy="3576546"/>
            <a:chOff x="4541079" y="2976547"/>
            <a:chExt cx="3379721" cy="357654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0467896-58A1-8F44-021A-556CFA050A16}"/>
                </a:ext>
              </a:extLst>
            </p:cNvPr>
            <p:cNvSpPr/>
            <p:nvPr/>
          </p:nvSpPr>
          <p:spPr>
            <a:xfrm>
              <a:off x="5369757" y="3501526"/>
              <a:ext cx="750956" cy="12994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E6B889C-5166-A0BE-D37E-13C4C1C89B2E}"/>
                </a:ext>
              </a:extLst>
            </p:cNvPr>
            <p:cNvSpPr/>
            <p:nvPr/>
          </p:nvSpPr>
          <p:spPr>
            <a:xfrm>
              <a:off x="7169844" y="3855608"/>
              <a:ext cx="750956" cy="94532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0FFCB4-2A42-A380-EC69-681FC4B1830F}"/>
                </a:ext>
              </a:extLst>
            </p:cNvPr>
            <p:cNvSpPr/>
            <p:nvPr/>
          </p:nvSpPr>
          <p:spPr>
            <a:xfrm>
              <a:off x="6164888" y="2976547"/>
              <a:ext cx="750956" cy="18243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B2765E-4EE7-DEEE-AC35-A646627C133D}"/>
                </a:ext>
              </a:extLst>
            </p:cNvPr>
            <p:cNvSpPr txBox="1"/>
            <p:nvPr/>
          </p:nvSpPr>
          <p:spPr>
            <a:xfrm>
              <a:off x="5663494" y="5968318"/>
              <a:ext cx="1986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Read path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30AE34D-9CEF-30BF-0814-C331F59D5C16}"/>
                </a:ext>
              </a:extLst>
            </p:cNvPr>
            <p:cNvSpPr/>
            <p:nvPr/>
          </p:nvSpPr>
          <p:spPr>
            <a:xfrm>
              <a:off x="4541079" y="3855608"/>
              <a:ext cx="750956" cy="94532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9661FAEA-0676-E466-4480-3ACB3A660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4661185" y="4063736"/>
              <a:ext cx="507163" cy="550634"/>
            </a:xfrm>
            <a:prstGeom prst="rect">
              <a:avLst/>
            </a:prstGeom>
          </p:spPr>
        </p:pic>
        <p:pic>
          <p:nvPicPr>
            <p:cNvPr id="34" name="Picture 33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2DCBEFE1-C40F-901E-B469-CFCDEC57E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5491654" y="4063736"/>
              <a:ext cx="507163" cy="550634"/>
            </a:xfrm>
            <a:prstGeom prst="rect">
              <a:avLst/>
            </a:prstGeom>
          </p:spPr>
        </p:pic>
        <p:pic>
          <p:nvPicPr>
            <p:cNvPr id="35" name="Picture 34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EA24E98B-52E6-296E-F3FF-78F7286C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6286785" y="4063736"/>
              <a:ext cx="507163" cy="550634"/>
            </a:xfrm>
            <a:prstGeom prst="rect">
              <a:avLst/>
            </a:prstGeom>
          </p:spPr>
        </p:pic>
        <p:pic>
          <p:nvPicPr>
            <p:cNvPr id="38" name="Picture 37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853354DF-5252-3A31-3638-7941A04A2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7291741" y="4194747"/>
              <a:ext cx="507163" cy="550634"/>
            </a:xfrm>
            <a:prstGeom prst="rect">
              <a:avLst/>
            </a:prstGeom>
          </p:spPr>
        </p:pic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7E6A5605-7319-BC4B-A3E4-DA82C89FDBF9}"/>
                </a:ext>
              </a:extLst>
            </p:cNvPr>
            <p:cNvSpPr/>
            <p:nvPr/>
          </p:nvSpPr>
          <p:spPr>
            <a:xfrm>
              <a:off x="4775200" y="4854606"/>
              <a:ext cx="362226" cy="32247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31536EDE-F113-4AA4-48D1-9B933ED25F47}"/>
                </a:ext>
              </a:extLst>
            </p:cNvPr>
            <p:cNvSpPr/>
            <p:nvPr/>
          </p:nvSpPr>
          <p:spPr>
            <a:xfrm>
              <a:off x="5596085" y="4854606"/>
              <a:ext cx="362226" cy="32247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AD713918-007A-4930-333D-882785A8425A}"/>
                </a:ext>
              </a:extLst>
            </p:cNvPr>
            <p:cNvSpPr/>
            <p:nvPr/>
          </p:nvSpPr>
          <p:spPr>
            <a:xfrm>
              <a:off x="6359253" y="4854606"/>
              <a:ext cx="362226" cy="32247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659944A4-B13C-7DBD-E272-1D980AC7BBAB}"/>
                </a:ext>
              </a:extLst>
            </p:cNvPr>
            <p:cNvSpPr/>
            <p:nvPr/>
          </p:nvSpPr>
          <p:spPr>
            <a:xfrm>
              <a:off x="7364209" y="4854606"/>
              <a:ext cx="362226" cy="32247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Top Corners Snipped 44">
              <a:extLst>
                <a:ext uri="{FF2B5EF4-FFF2-40B4-BE49-F238E27FC236}">
                  <a16:creationId xmlns:a16="http://schemas.microsoft.com/office/drawing/2014/main" id="{637D6640-4108-99CB-FD35-1958E344F865}"/>
                </a:ext>
              </a:extLst>
            </p:cNvPr>
            <p:cNvSpPr/>
            <p:nvPr/>
          </p:nvSpPr>
          <p:spPr>
            <a:xfrm flipV="1">
              <a:off x="4795495" y="5221446"/>
              <a:ext cx="2854056" cy="409482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C172717F-6697-A6EC-D967-EFFED4B60F8A}"/>
                </a:ext>
              </a:extLst>
            </p:cNvPr>
            <p:cNvSpPr/>
            <p:nvPr/>
          </p:nvSpPr>
          <p:spPr>
            <a:xfrm>
              <a:off x="6116713" y="5638388"/>
              <a:ext cx="362226" cy="32247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E9FB8FA-85E7-D572-C85D-F05D153E5690}"/>
              </a:ext>
            </a:extLst>
          </p:cNvPr>
          <p:cNvGrpSpPr/>
          <p:nvPr/>
        </p:nvGrpSpPr>
        <p:grpSpPr>
          <a:xfrm>
            <a:off x="8289042" y="2920092"/>
            <a:ext cx="3909810" cy="3604035"/>
            <a:chOff x="8282190" y="2894964"/>
            <a:chExt cx="3909810" cy="360403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C009F5A-ADC9-6B46-DA54-73AF1D07E5F4}"/>
                </a:ext>
              </a:extLst>
            </p:cNvPr>
            <p:cNvSpPr txBox="1"/>
            <p:nvPr/>
          </p:nvSpPr>
          <p:spPr>
            <a:xfrm>
              <a:off x="9419339" y="5914224"/>
              <a:ext cx="2390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Compaction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F90DFB1-8F2A-A20D-B287-C1A6EA85195A}"/>
                </a:ext>
              </a:extLst>
            </p:cNvPr>
            <p:cNvSpPr/>
            <p:nvPr/>
          </p:nvSpPr>
          <p:spPr>
            <a:xfrm>
              <a:off x="8454469" y="4503920"/>
              <a:ext cx="750956" cy="9453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9D63D119-6D8A-EE4E-4FA1-8529D208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8574575" y="4712048"/>
              <a:ext cx="507163" cy="550634"/>
            </a:xfrm>
            <a:prstGeom prst="rect">
              <a:avLst/>
            </a:prstGeom>
          </p:spPr>
        </p:pic>
        <p:pic>
          <p:nvPicPr>
            <p:cNvPr id="52" name="Picture 51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A41CC1BB-FBD5-F59A-5B52-59A60DF7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9405044" y="4712048"/>
              <a:ext cx="507163" cy="550634"/>
            </a:xfrm>
            <a:prstGeom prst="rect">
              <a:avLst/>
            </a:prstGeom>
          </p:spPr>
        </p:pic>
        <p:pic>
          <p:nvPicPr>
            <p:cNvPr id="53" name="Picture 52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F91ABB7D-1A04-F2F8-2A63-36F36DD30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10200175" y="4712048"/>
              <a:ext cx="507163" cy="550634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7E94011-475C-3C79-6508-3F4E06F7EB46}"/>
                </a:ext>
              </a:extLst>
            </p:cNvPr>
            <p:cNvSpPr/>
            <p:nvPr/>
          </p:nvSpPr>
          <p:spPr>
            <a:xfrm>
              <a:off x="9283147" y="4149838"/>
              <a:ext cx="750956" cy="12994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870AA62-8201-E647-55FC-3E4D131A1D82}"/>
                </a:ext>
              </a:extLst>
            </p:cNvPr>
            <p:cNvSpPr/>
            <p:nvPr/>
          </p:nvSpPr>
          <p:spPr>
            <a:xfrm>
              <a:off x="10078278" y="3624859"/>
              <a:ext cx="750956" cy="182438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A logo of a tile floor&#10;&#10;AI-generated content may be incorrect.">
              <a:extLst>
                <a:ext uri="{FF2B5EF4-FFF2-40B4-BE49-F238E27FC236}">
                  <a16:creationId xmlns:a16="http://schemas.microsoft.com/office/drawing/2014/main" id="{587BEE75-6165-01A3-2B4B-88A9484C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8" t="8726" r="21148" b="10563"/>
            <a:stretch>
              <a:fillRect/>
            </a:stretch>
          </p:blipFill>
          <p:spPr>
            <a:xfrm>
              <a:off x="11562941" y="4855878"/>
              <a:ext cx="507163" cy="550634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B7A8067-6009-5512-F695-77EF1A121FDB}"/>
                </a:ext>
              </a:extLst>
            </p:cNvPr>
            <p:cNvSpPr/>
            <p:nvPr/>
          </p:nvSpPr>
          <p:spPr>
            <a:xfrm>
              <a:off x="11441044" y="4503920"/>
              <a:ext cx="750956" cy="9453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AD98022-319E-50B3-AA56-A8FBE70C5EE2}"/>
                </a:ext>
              </a:extLst>
            </p:cNvPr>
            <p:cNvSpPr/>
            <p:nvPr/>
          </p:nvSpPr>
          <p:spPr>
            <a:xfrm>
              <a:off x="8282190" y="3506257"/>
              <a:ext cx="2734366" cy="19966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row: U-Turn 58">
              <a:extLst>
                <a:ext uri="{FF2B5EF4-FFF2-40B4-BE49-F238E27FC236}">
                  <a16:creationId xmlns:a16="http://schemas.microsoft.com/office/drawing/2014/main" id="{E9F88D97-4275-8573-BBB7-9495D63AD69F}"/>
                </a:ext>
              </a:extLst>
            </p:cNvPr>
            <p:cNvSpPr/>
            <p:nvPr/>
          </p:nvSpPr>
          <p:spPr>
            <a:xfrm flipH="1">
              <a:off x="9159185" y="2894964"/>
              <a:ext cx="2734366" cy="1607062"/>
            </a:xfrm>
            <a:prstGeom prst="uturnArrow">
              <a:avLst>
                <a:gd name="adj1" fmla="val 11283"/>
                <a:gd name="adj2" fmla="val 12710"/>
                <a:gd name="adj3" fmla="val 13717"/>
                <a:gd name="adj4" fmla="val 24779"/>
                <a:gd name="adj5" fmla="val 3702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23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6A7A3E-854C-6D46-EC53-78F6B54EFFEA}"/>
              </a:ext>
            </a:extLst>
          </p:cNvPr>
          <p:cNvSpPr/>
          <p:nvPr/>
        </p:nvSpPr>
        <p:spPr>
          <a:xfrm>
            <a:off x="4800347" y="4481258"/>
            <a:ext cx="2402110" cy="10297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BC8C4D-779E-8465-2B5C-C1E8D3608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streaming + database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E6AD4-10CA-B41C-060E-235141F7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558BD2CE-DF84-6640-A4E2-F9916C2BD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51610" y="5683095"/>
            <a:ext cx="673255" cy="67325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265544D-0260-CA3F-A5DA-387057BFB0FC}"/>
              </a:ext>
            </a:extLst>
          </p:cNvPr>
          <p:cNvSpPr/>
          <p:nvPr/>
        </p:nvSpPr>
        <p:spPr>
          <a:xfrm>
            <a:off x="2528112" y="3455111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F6AB0-74E3-BB89-4AE5-20AF7FA78E0B}"/>
              </a:ext>
            </a:extLst>
          </p:cNvPr>
          <p:cNvSpPr/>
          <p:nvPr/>
        </p:nvSpPr>
        <p:spPr>
          <a:xfrm>
            <a:off x="3368005" y="360402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899B95-85BC-1BC4-B51B-841F1982217B}"/>
              </a:ext>
            </a:extLst>
          </p:cNvPr>
          <p:cNvSpPr/>
          <p:nvPr/>
        </p:nvSpPr>
        <p:spPr>
          <a:xfrm>
            <a:off x="3161634" y="360402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BDE61C-393B-E9A7-ABDF-64B9FEC86553}"/>
              </a:ext>
            </a:extLst>
          </p:cNvPr>
          <p:cNvSpPr/>
          <p:nvPr/>
        </p:nvSpPr>
        <p:spPr>
          <a:xfrm>
            <a:off x="2950076" y="360402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4FD106-5E94-BB53-89D0-C6A562BF05C8}"/>
              </a:ext>
            </a:extLst>
          </p:cNvPr>
          <p:cNvSpPr/>
          <p:nvPr/>
        </p:nvSpPr>
        <p:spPr>
          <a:xfrm>
            <a:off x="2624955" y="360402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E57DE-755E-8419-31EF-1632C4F03A14}"/>
              </a:ext>
            </a:extLst>
          </p:cNvPr>
          <p:cNvSpPr txBox="1"/>
          <p:nvPr/>
        </p:nvSpPr>
        <p:spPr>
          <a:xfrm>
            <a:off x="2584376" y="3993778"/>
            <a:ext cx="101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732267-CA9B-C1E5-07E7-FAD7695C87EB}"/>
              </a:ext>
            </a:extLst>
          </p:cNvPr>
          <p:cNvSpPr/>
          <p:nvPr/>
        </p:nvSpPr>
        <p:spPr>
          <a:xfrm>
            <a:off x="4810540" y="1482695"/>
            <a:ext cx="2388332" cy="2748585"/>
          </a:xfrm>
          <a:prstGeom prst="roundRect">
            <a:avLst>
              <a:gd name="adj" fmla="val 879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streaming + batch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query engine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DEC2416-0F98-8EC1-FB47-946E0E35D2FC}"/>
              </a:ext>
            </a:extLst>
          </p:cNvPr>
          <p:cNvSpPr/>
          <p:nvPr/>
        </p:nvSpPr>
        <p:spPr>
          <a:xfrm>
            <a:off x="7003494" y="3447097"/>
            <a:ext cx="883479" cy="508000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Z-sets</a:t>
            </a:r>
          </a:p>
        </p:txBody>
      </p:sp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5FCB6E1A-1187-0BEB-CB78-992814EC3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451" y="3243897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282218-F769-8FE8-AFB2-CD6EFD7A736F}"/>
              </a:ext>
            </a:extLst>
          </p:cNvPr>
          <p:cNvSpPr txBox="1"/>
          <p:nvPr/>
        </p:nvSpPr>
        <p:spPr>
          <a:xfrm>
            <a:off x="6350523" y="3943344"/>
            <a:ext cx="707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Views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E8B696-0F54-AEBB-48B4-0436FC58FA28}"/>
              </a:ext>
            </a:extLst>
          </p:cNvPr>
          <p:cNvSpPr txBox="1"/>
          <p:nvPr/>
        </p:nvSpPr>
        <p:spPr>
          <a:xfrm>
            <a:off x="7851843" y="3470264"/>
            <a:ext cx="177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subscribers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3D50BD6-5D40-7679-5947-08074CB826F3}"/>
              </a:ext>
            </a:extLst>
          </p:cNvPr>
          <p:cNvSpPr/>
          <p:nvPr/>
        </p:nvSpPr>
        <p:spPr>
          <a:xfrm>
            <a:off x="3894956" y="3455111"/>
            <a:ext cx="883479" cy="508000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Z-sets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633F106-13B5-4361-FA6F-4E7D1D76D56D}"/>
              </a:ext>
            </a:extLst>
          </p:cNvPr>
          <p:cNvSpPr/>
          <p:nvPr/>
        </p:nvSpPr>
        <p:spPr>
          <a:xfrm>
            <a:off x="3893184" y="1836684"/>
            <a:ext cx="883479" cy="508000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Z-sets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1726D2-3BED-EA96-498A-66490ECCD9CB}"/>
              </a:ext>
            </a:extLst>
          </p:cNvPr>
          <p:cNvSpPr txBox="1"/>
          <p:nvPr/>
        </p:nvSpPr>
        <p:spPr>
          <a:xfrm>
            <a:off x="2582604" y="1895202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 updates</a:t>
            </a:r>
          </a:p>
        </p:txBody>
      </p: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FC298284-2ED1-3FC4-0A6C-68E9813F1B49}"/>
              </a:ext>
            </a:extLst>
          </p:cNvPr>
          <p:cNvSpPr/>
          <p:nvPr/>
        </p:nvSpPr>
        <p:spPr>
          <a:xfrm>
            <a:off x="5865477" y="4004662"/>
            <a:ext cx="348974" cy="759934"/>
          </a:xfrm>
          <a:prstGeom prst="upDown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E926F-B2F6-17BF-D86E-5954F5270FE1}"/>
              </a:ext>
            </a:extLst>
          </p:cNvPr>
          <p:cNvSpPr txBox="1"/>
          <p:nvPr/>
        </p:nvSpPr>
        <p:spPr>
          <a:xfrm>
            <a:off x="5931337" y="4180699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Z-sets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A9DC08E-29C5-9009-64EE-2C928F4CB76C}"/>
              </a:ext>
            </a:extLst>
          </p:cNvPr>
          <p:cNvSpPr/>
          <p:nvPr/>
        </p:nvSpPr>
        <p:spPr>
          <a:xfrm>
            <a:off x="7003494" y="1795309"/>
            <a:ext cx="883479" cy="508000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Z-sets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430BF1-90C9-03DD-5FD8-E022D0F9B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820626"/>
              </p:ext>
            </p:extLst>
          </p:nvPr>
        </p:nvGraphicFramePr>
        <p:xfrm>
          <a:off x="6163819" y="1624907"/>
          <a:ext cx="823905" cy="7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35">
                  <a:extLst>
                    <a:ext uri="{9D8B030D-6E8A-4147-A177-3AD203B41FA5}">
                      <a16:colId xmlns:a16="http://schemas.microsoft.com/office/drawing/2014/main" val="2086367060"/>
                    </a:ext>
                  </a:extLst>
                </a:gridCol>
                <a:gridCol w="274635">
                  <a:extLst>
                    <a:ext uri="{9D8B030D-6E8A-4147-A177-3AD203B41FA5}">
                      <a16:colId xmlns:a16="http://schemas.microsoft.com/office/drawing/2014/main" val="3396262513"/>
                    </a:ext>
                  </a:extLst>
                </a:gridCol>
                <a:gridCol w="274635">
                  <a:extLst>
                    <a:ext uri="{9D8B030D-6E8A-4147-A177-3AD203B41FA5}">
                      <a16:colId xmlns:a16="http://schemas.microsoft.com/office/drawing/2014/main" val="2482594683"/>
                    </a:ext>
                  </a:extLst>
                </a:gridCol>
              </a:tblGrid>
              <a:tr h="26004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193967"/>
                  </a:ext>
                </a:extLst>
              </a:tr>
              <a:tr h="26004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821350"/>
                  </a:ext>
                </a:extLst>
              </a:tr>
              <a:tr h="26004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6301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A88C20C-4232-F852-371D-12C9DAC97C9B}"/>
              </a:ext>
            </a:extLst>
          </p:cNvPr>
          <p:cNvSpPr txBox="1"/>
          <p:nvPr/>
        </p:nvSpPr>
        <p:spPr>
          <a:xfrm>
            <a:off x="6102888" y="2101546"/>
            <a:ext cx="1111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relations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300EC33-3B9D-74F5-6287-9B351C786170}"/>
              </a:ext>
            </a:extLst>
          </p:cNvPr>
          <p:cNvSpPr/>
          <p:nvPr/>
        </p:nvSpPr>
        <p:spPr>
          <a:xfrm>
            <a:off x="5644497" y="1767107"/>
            <a:ext cx="510440" cy="508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FFB3C06-2972-62A0-55B2-66DC2D9A3207}"/>
              </a:ext>
            </a:extLst>
          </p:cNvPr>
          <p:cNvSpPr/>
          <p:nvPr/>
        </p:nvSpPr>
        <p:spPr>
          <a:xfrm>
            <a:off x="5788343" y="3455111"/>
            <a:ext cx="510440" cy="508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511A460A-F196-A030-B854-11E00DC2A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29053"/>
              </p:ext>
            </p:extLst>
          </p:nvPr>
        </p:nvGraphicFramePr>
        <p:xfrm>
          <a:off x="4877471" y="4606082"/>
          <a:ext cx="744153" cy="7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51">
                  <a:extLst>
                    <a:ext uri="{9D8B030D-6E8A-4147-A177-3AD203B41FA5}">
                      <a16:colId xmlns:a16="http://schemas.microsoft.com/office/drawing/2014/main" val="2086367060"/>
                    </a:ext>
                  </a:extLst>
                </a:gridCol>
                <a:gridCol w="248051">
                  <a:extLst>
                    <a:ext uri="{9D8B030D-6E8A-4147-A177-3AD203B41FA5}">
                      <a16:colId xmlns:a16="http://schemas.microsoft.com/office/drawing/2014/main" val="3396262513"/>
                    </a:ext>
                  </a:extLst>
                </a:gridCol>
                <a:gridCol w="248051">
                  <a:extLst>
                    <a:ext uri="{9D8B030D-6E8A-4147-A177-3AD203B41FA5}">
                      <a16:colId xmlns:a16="http://schemas.microsoft.com/office/drawing/2014/main" val="2482594683"/>
                    </a:ext>
                  </a:extLst>
                </a:gridCol>
              </a:tblGrid>
              <a:tr h="26004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193967"/>
                  </a:ext>
                </a:extLst>
              </a:tr>
              <a:tr h="26004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821350"/>
                  </a:ext>
                </a:extLst>
              </a:tr>
              <a:tr h="26004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63011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8E44A64C-30F0-301D-7CD3-5DA31604F8A1}"/>
              </a:ext>
            </a:extLst>
          </p:cNvPr>
          <p:cNvSpPr txBox="1"/>
          <p:nvPr/>
        </p:nvSpPr>
        <p:spPr>
          <a:xfrm>
            <a:off x="4877471" y="5110060"/>
            <a:ext cx="744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tables</a:t>
            </a:r>
          </a:p>
        </p:txBody>
      </p:sp>
    </p:spTree>
    <p:extLst>
      <p:ext uri="{BB962C8B-B14F-4D97-AF65-F5344CB8AC3E}">
        <p14:creationId xmlns:p14="http://schemas.microsoft.com/office/powerpoint/2010/main" val="1339702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Icon, funnel chart&#10;&#10;Description automatically generated">
            <a:extLst>
              <a:ext uri="{FF2B5EF4-FFF2-40B4-BE49-F238E27FC236}">
                <a16:creationId xmlns:a16="http://schemas.microsoft.com/office/drawing/2014/main" id="{D5675EE2-A6FE-B1C4-7332-423F16C0A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23185" y="2341248"/>
            <a:ext cx="462190" cy="462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1AF21-92A2-7FD9-F984-666D13BCEE13}"/>
              </a:ext>
            </a:extLst>
          </p:cNvPr>
          <p:cNvSpPr/>
          <p:nvPr/>
        </p:nvSpPr>
        <p:spPr>
          <a:xfrm>
            <a:off x="5364659" y="2098533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engine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904765-F7F6-BDF8-8856-5CA174407186}"/>
              </a:ext>
            </a:extLst>
          </p:cNvPr>
          <p:cNvSpPr txBox="1"/>
          <p:nvPr/>
        </p:nvSpPr>
        <p:spPr>
          <a:xfrm rot="17195010">
            <a:off x="4802482" y="1720237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1AE74-1E0F-D986-1534-6F56E1243463}"/>
              </a:ext>
            </a:extLst>
          </p:cNvPr>
          <p:cNvSpPr txBox="1"/>
          <p:nvPr/>
        </p:nvSpPr>
        <p:spPr>
          <a:xfrm rot="17195010">
            <a:off x="7296201" y="1720237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5E030-21D5-1AC9-77A0-32D2F801EE9B}"/>
              </a:ext>
            </a:extLst>
          </p:cNvPr>
          <p:cNvSpPr/>
          <p:nvPr/>
        </p:nvSpPr>
        <p:spPr>
          <a:xfrm>
            <a:off x="7864177" y="2106825"/>
            <a:ext cx="1392821" cy="873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1031FF-1E6D-97B2-4121-3C8254CE1888}"/>
              </a:ext>
            </a:extLst>
          </p:cNvPr>
          <p:cNvSpPr/>
          <p:nvPr/>
        </p:nvSpPr>
        <p:spPr>
          <a:xfrm>
            <a:off x="3552364" y="2106825"/>
            <a:ext cx="1392821" cy="873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7BA66-8BB7-C457-072C-99DCF10411B0}"/>
              </a:ext>
            </a:extLst>
          </p:cNvPr>
          <p:cNvSpPr txBox="1"/>
          <p:nvPr/>
        </p:nvSpPr>
        <p:spPr>
          <a:xfrm>
            <a:off x="3617968" y="2211843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0AD9DCC-7E2B-D4CE-D335-7E7B3B42A954}"/>
              </a:ext>
            </a:extLst>
          </p:cNvPr>
          <p:cNvSpPr/>
          <p:nvPr/>
        </p:nvSpPr>
        <p:spPr>
          <a:xfrm>
            <a:off x="4944866" y="2293149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6478E2C4-AF48-9988-B78D-7A96C96F7F83}"/>
              </a:ext>
            </a:extLst>
          </p:cNvPr>
          <p:cNvSpPr/>
          <p:nvPr/>
        </p:nvSpPr>
        <p:spPr>
          <a:xfrm>
            <a:off x="7434015" y="2293149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6B73B55-38FC-CA96-5F95-25F4EE390E14}"/>
              </a:ext>
            </a:extLst>
          </p:cNvPr>
          <p:cNvSpPr/>
          <p:nvPr/>
        </p:nvSpPr>
        <p:spPr>
          <a:xfrm>
            <a:off x="2958792" y="2301218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37720057-387C-A1EA-B520-DB4C1A390291}"/>
              </a:ext>
            </a:extLst>
          </p:cNvPr>
          <p:cNvSpPr/>
          <p:nvPr/>
        </p:nvSpPr>
        <p:spPr>
          <a:xfrm>
            <a:off x="9270234" y="2280788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4321C-7E2B-1567-9144-1F561D06068D}"/>
              </a:ext>
            </a:extLst>
          </p:cNvPr>
          <p:cNvSpPr/>
          <p:nvPr/>
        </p:nvSpPr>
        <p:spPr>
          <a:xfrm>
            <a:off x="2099162" y="2208058"/>
            <a:ext cx="870924" cy="6501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F1B5A42-0E2F-600C-0926-C43FDAAA245D}"/>
              </a:ext>
            </a:extLst>
          </p:cNvPr>
          <p:cNvSpPr/>
          <p:nvPr/>
        </p:nvSpPr>
        <p:spPr>
          <a:xfrm>
            <a:off x="9839760" y="2208058"/>
            <a:ext cx="799534" cy="6463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sink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D8B385E-8BE3-67FF-AD67-69E8A80D7410}"/>
              </a:ext>
            </a:extLst>
          </p:cNvPr>
          <p:cNvSpPr/>
          <p:nvPr/>
        </p:nvSpPr>
        <p:spPr>
          <a:xfrm>
            <a:off x="3132837" y="1363054"/>
            <a:ext cx="6353421" cy="1985329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D12ADE-4D1F-BB8E-BAE1-1D7034D60E25}"/>
              </a:ext>
            </a:extLst>
          </p:cNvPr>
          <p:cNvSpPr txBox="1"/>
          <p:nvPr/>
        </p:nvSpPr>
        <p:spPr>
          <a:xfrm>
            <a:off x="7938179" y="2217221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39ED00-F250-A42C-47D7-45B58BEEBCC0}"/>
              </a:ext>
            </a:extLst>
          </p:cNvPr>
          <p:cNvSpPr txBox="1"/>
          <p:nvPr/>
        </p:nvSpPr>
        <p:spPr>
          <a:xfrm rot="17195010">
            <a:off x="3025020" y="1809485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4026B7-4FFF-17E1-8A10-243FC9F0E2A9}"/>
              </a:ext>
            </a:extLst>
          </p:cNvPr>
          <p:cNvSpPr txBox="1"/>
          <p:nvPr/>
        </p:nvSpPr>
        <p:spPr>
          <a:xfrm rot="17195010">
            <a:off x="9382906" y="1809485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DDF38-BE00-17A2-D978-8D7760A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Composable data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DC9C8-EB4D-4F08-7DDF-1910076D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1AC82-EADB-BD61-740C-28854A3672B2}"/>
              </a:ext>
            </a:extLst>
          </p:cNvPr>
          <p:cNvSpPr txBox="1"/>
          <p:nvPr/>
        </p:nvSpPr>
        <p:spPr>
          <a:xfrm>
            <a:off x="401233" y="2166442"/>
            <a:ext cx="1326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Today: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4DBEE-052D-256D-AC98-475484CCDCF9}"/>
              </a:ext>
            </a:extLst>
          </p:cNvPr>
          <p:cNvSpPr txBox="1"/>
          <p:nvPr/>
        </p:nvSpPr>
        <p:spPr>
          <a:xfrm>
            <a:off x="401233" y="4953815"/>
            <a:ext cx="2056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Tomorrow: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442CB-0DEA-336C-3303-9CE1C3FED9C8}"/>
              </a:ext>
            </a:extLst>
          </p:cNvPr>
          <p:cNvSpPr/>
          <p:nvPr/>
        </p:nvSpPr>
        <p:spPr>
          <a:xfrm>
            <a:off x="6323234" y="4762220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engine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35A20-6BD2-AEFE-E2AC-A7DDC5FFB5ED}"/>
              </a:ext>
            </a:extLst>
          </p:cNvPr>
          <p:cNvSpPr txBox="1"/>
          <p:nvPr/>
        </p:nvSpPr>
        <p:spPr>
          <a:xfrm rot="17195010">
            <a:off x="5761057" y="4383924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EF89A-EAA0-172D-45F1-5E2FF8FAAE91}"/>
              </a:ext>
            </a:extLst>
          </p:cNvPr>
          <p:cNvSpPr txBox="1"/>
          <p:nvPr/>
        </p:nvSpPr>
        <p:spPr>
          <a:xfrm rot="17195010">
            <a:off x="8254776" y="4383924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8AC3E0C-9BA4-EC5B-641C-104070227A6D}"/>
              </a:ext>
            </a:extLst>
          </p:cNvPr>
          <p:cNvSpPr/>
          <p:nvPr/>
        </p:nvSpPr>
        <p:spPr>
          <a:xfrm>
            <a:off x="5903441" y="495683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1C91410-9369-22E4-65A0-C92E84EBA421}"/>
              </a:ext>
            </a:extLst>
          </p:cNvPr>
          <p:cNvSpPr/>
          <p:nvPr/>
        </p:nvSpPr>
        <p:spPr>
          <a:xfrm>
            <a:off x="8392590" y="495683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C2714-FE60-59DF-29D6-FF5CE79A3824}"/>
              </a:ext>
            </a:extLst>
          </p:cNvPr>
          <p:cNvSpPr/>
          <p:nvPr/>
        </p:nvSpPr>
        <p:spPr>
          <a:xfrm>
            <a:off x="8822752" y="4762220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engine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779A8-D69C-B9FA-9332-3C1AADB5F47E}"/>
              </a:ext>
            </a:extLst>
          </p:cNvPr>
          <p:cNvSpPr/>
          <p:nvPr/>
        </p:nvSpPr>
        <p:spPr>
          <a:xfrm>
            <a:off x="3849582" y="4762220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engine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6286C-37EB-1ABA-56DE-B7BB4FD80824}"/>
              </a:ext>
            </a:extLst>
          </p:cNvPr>
          <p:cNvSpPr txBox="1"/>
          <p:nvPr/>
        </p:nvSpPr>
        <p:spPr>
          <a:xfrm rot="17195010">
            <a:off x="10738069" y="4383924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68A77E6-60C2-581D-6C3C-9323DACBF4E2}"/>
              </a:ext>
            </a:extLst>
          </p:cNvPr>
          <p:cNvSpPr/>
          <p:nvPr/>
        </p:nvSpPr>
        <p:spPr>
          <a:xfrm>
            <a:off x="10880453" y="495683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50614-5A3E-21E4-ECAB-D7840270134A}"/>
              </a:ext>
            </a:extLst>
          </p:cNvPr>
          <p:cNvSpPr txBox="1"/>
          <p:nvPr/>
        </p:nvSpPr>
        <p:spPr>
          <a:xfrm rot="17195010">
            <a:off x="3283531" y="4383924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9BE189F-07B7-9677-DBDB-65C83440C054}"/>
              </a:ext>
            </a:extLst>
          </p:cNvPr>
          <p:cNvSpPr/>
          <p:nvPr/>
        </p:nvSpPr>
        <p:spPr>
          <a:xfrm>
            <a:off x="3425915" y="495683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560301-ED11-1BD8-F9F6-C77104F20F9D}"/>
              </a:ext>
            </a:extLst>
          </p:cNvPr>
          <p:cNvSpPr txBox="1"/>
          <p:nvPr/>
        </p:nvSpPr>
        <p:spPr>
          <a:xfrm>
            <a:off x="2279374" y="337554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B4FDF9-BAE6-4DA4-8183-2E227D222D4B}"/>
              </a:ext>
            </a:extLst>
          </p:cNvPr>
          <p:cNvSpPr txBox="1"/>
          <p:nvPr/>
        </p:nvSpPr>
        <p:spPr>
          <a:xfrm>
            <a:off x="3949653" y="3375544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3537E-2F09-282B-AF7B-1806B1CFCAD8}"/>
              </a:ext>
            </a:extLst>
          </p:cNvPr>
          <p:cNvSpPr txBox="1"/>
          <p:nvPr/>
        </p:nvSpPr>
        <p:spPr>
          <a:xfrm>
            <a:off x="6074252" y="337554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F282E-F054-C698-5E9A-8B699CF89BBC}"/>
              </a:ext>
            </a:extLst>
          </p:cNvPr>
          <p:cNvSpPr txBox="1"/>
          <p:nvPr/>
        </p:nvSpPr>
        <p:spPr>
          <a:xfrm>
            <a:off x="8265972" y="337554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9212B9-4535-DABF-2F35-D582F2D77900}"/>
              </a:ext>
            </a:extLst>
          </p:cNvPr>
          <p:cNvSpPr txBox="1"/>
          <p:nvPr/>
        </p:nvSpPr>
        <p:spPr>
          <a:xfrm>
            <a:off x="9760338" y="3387031"/>
            <a:ext cx="1120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lake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8C588-A0B3-5668-82AF-85A7FF349105}"/>
              </a:ext>
            </a:extLst>
          </p:cNvPr>
          <p:cNvSpPr txBox="1"/>
          <p:nvPr/>
        </p:nvSpPr>
        <p:spPr>
          <a:xfrm>
            <a:off x="574260" y="3375544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</p:txBody>
      </p:sp>
      <p:pic>
        <p:nvPicPr>
          <p:cNvPr id="32" name="Picture 31" descr="Icon, funnel chart&#10;&#10;Description automatically generated">
            <a:extLst>
              <a:ext uri="{FF2B5EF4-FFF2-40B4-BE49-F238E27FC236}">
                <a16:creationId xmlns:a16="http://schemas.microsoft.com/office/drawing/2014/main" id="{88B7B111-A24C-95DB-9DCF-7936CE16F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58251" y="5123793"/>
            <a:ext cx="462190" cy="462190"/>
          </a:xfrm>
          <a:prstGeom prst="rect">
            <a:avLst/>
          </a:prstGeom>
        </p:spPr>
      </p:pic>
      <p:pic>
        <p:nvPicPr>
          <p:cNvPr id="34" name="Picture 33" descr="Icon, funnel chart&#10;&#10;Description automatically generated">
            <a:extLst>
              <a:ext uri="{FF2B5EF4-FFF2-40B4-BE49-F238E27FC236}">
                <a16:creationId xmlns:a16="http://schemas.microsoft.com/office/drawing/2014/main" id="{A0C058FD-D8F0-F49F-9995-FE0780C50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41074" y="5123793"/>
            <a:ext cx="462190" cy="462190"/>
          </a:xfrm>
          <a:prstGeom prst="rect">
            <a:avLst/>
          </a:prstGeom>
        </p:spPr>
      </p:pic>
      <p:pic>
        <p:nvPicPr>
          <p:cNvPr id="36" name="Picture 35" descr="Icon, funnel chart&#10;&#10;Description automatically generated">
            <a:extLst>
              <a:ext uri="{FF2B5EF4-FFF2-40B4-BE49-F238E27FC236}">
                <a16:creationId xmlns:a16="http://schemas.microsoft.com/office/drawing/2014/main" id="{0FEE6B6A-5CFB-298A-CDFD-DA086184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20395" y="5123793"/>
            <a:ext cx="462190" cy="4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/>
      <p:bldP spid="18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10C1D-C7AD-EFF5-90B7-C05F1268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90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D0841-10F4-F67F-33E7-81C98623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026"/>
            <a:ext cx="10515600" cy="4971849"/>
          </a:xfrm>
        </p:spPr>
        <p:txBody>
          <a:bodyPr>
            <a:normAutofit/>
          </a:bodyPr>
          <a:lstStyle/>
          <a:p>
            <a:r>
              <a:rPr lang="en-US" dirty="0"/>
              <a:t>Z-sets: a simple table data format </a:t>
            </a:r>
          </a:p>
          <a:p>
            <a:pPr lvl="1"/>
            <a:r>
              <a:rPr lang="en-US" dirty="0"/>
              <a:t>Table with an extra weight column</a:t>
            </a:r>
          </a:p>
          <a:p>
            <a:pPr lvl="1"/>
            <a:r>
              <a:rPr lang="en-US" dirty="0"/>
              <a:t>Unifies change and data representation</a:t>
            </a:r>
          </a:p>
          <a:p>
            <a:pPr lvl="1"/>
            <a:r>
              <a:rPr lang="en-US" dirty="0"/>
              <a:t>Union is commutative, associative</a:t>
            </a:r>
          </a:p>
          <a:p>
            <a:r>
              <a:rPr lang="en-US" dirty="0"/>
              <a:t>Data systems should</a:t>
            </a:r>
          </a:p>
          <a:p>
            <a:pPr lvl="1"/>
            <a:r>
              <a:rPr lang="en-US" dirty="0"/>
              <a:t>Ingest changes from sources</a:t>
            </a:r>
          </a:p>
          <a:p>
            <a:pPr lvl="1"/>
            <a:r>
              <a:rPr lang="en-US" dirty="0"/>
              <a:t>Produce changes for subscribers</a:t>
            </a:r>
          </a:p>
          <a:p>
            <a:r>
              <a:rPr lang="en-US" dirty="0"/>
              <a:t>Incremental computation</a:t>
            </a:r>
          </a:p>
          <a:p>
            <a:pPr lvl="1"/>
            <a:r>
              <a:rPr lang="en-US" dirty="0"/>
              <a:t>Compute directly on changes</a:t>
            </a:r>
          </a:p>
          <a:p>
            <a:pPr lvl="1"/>
            <a:r>
              <a:rPr lang="en-US" dirty="0"/>
              <a:t>Can be orders of magnitude more efficient</a:t>
            </a:r>
          </a:p>
          <a:p>
            <a:r>
              <a:rPr lang="en-US" dirty="0">
                <a:solidFill>
                  <a:srgbClr val="FF0000"/>
                </a:solidFill>
              </a:rPr>
              <a:t>Embrace changes!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977887-BE96-1F08-1BC6-89B68E93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CB4DA-954E-3A17-E4C1-39998E38A433}"/>
              </a:ext>
            </a:extLst>
          </p:cNvPr>
          <p:cNvSpPr txBox="1"/>
          <p:nvPr/>
        </p:nvSpPr>
        <p:spPr>
          <a:xfrm>
            <a:off x="8151959" y="2672740"/>
            <a:ext cx="3417242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My flight yesterday was</a:t>
            </a:r>
          </a:p>
          <a:p>
            <a:pPr algn="ctr">
              <a:lnSpc>
                <a:spcPct val="150000"/>
              </a:lnSpc>
            </a:pPr>
            <a:endParaRPr lang="en-US" sz="2400" dirty="0"/>
          </a:p>
          <a:p>
            <a:pPr algn="ctr"/>
            <a:r>
              <a:rPr lang="en-US" sz="2400" dirty="0"/>
              <a:t>Coincidence? </a:t>
            </a:r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47048591-933F-A8C4-C633-1AC2AEF8C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89" y="3107921"/>
            <a:ext cx="2355138" cy="5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F86FF7-D9E0-3A71-D5AB-E47D53CB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C2B3F6-6766-2058-E530-7DC691B5D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661B9-7F57-3D9A-EF31-DC081308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05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/>
              <a:t>Dataflow graphs (query plans)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i="1" baseline="-25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6824015" y="4297756"/>
            <a:ext cx="23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8D5ED-0751-B18C-BEFD-A36539F80879}"/>
              </a:ext>
            </a:extLst>
          </p:cNvPr>
          <p:cNvSpPr txBox="1"/>
          <p:nvPr/>
        </p:nvSpPr>
        <p:spPr>
          <a:xfrm>
            <a:off x="908756" y="1772356"/>
            <a:ext cx="4575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Boxes =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Arrows = values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456360-8759-D4EF-D01F-95624FB6208C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3972677" y="4233298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FBB9B4-40F4-F864-E276-6D439AB630F0}"/>
              </a:ext>
            </a:extLst>
          </p:cNvPr>
          <p:cNvCxnSpPr>
            <a:cxnSpLocks/>
          </p:cNvCxnSpPr>
          <p:nvPr/>
        </p:nvCxnSpPr>
        <p:spPr>
          <a:xfrm>
            <a:off x="3972676" y="4989671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B630A-F8DA-AC2B-2449-9A014BD6AA6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187612" y="4234891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C83E28-F137-F650-023E-14D53F2DDFEB}"/>
              </a:ext>
            </a:extLst>
          </p:cNvPr>
          <p:cNvCxnSpPr>
            <a:cxnSpLocks/>
            <a:stCxn id="20" idx="3"/>
            <a:endCxn id="9" idx="1"/>
          </p:cNvCxnSpPr>
          <p:nvPr/>
        </p:nvCxnSpPr>
        <p:spPr>
          <a:xfrm flipV="1">
            <a:off x="5187612" y="4631433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7861A5-ADD9-77A9-FFBB-DBE65BE38D1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402547" y="462588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/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17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35D6-058F-DA77-3D45-051E4037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19723-8EDB-B0AB-14B6-E4AD2B127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112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What are changes?</a:t>
            </a:r>
          </a:p>
          <a:p>
            <a:pPr lvl="1"/>
            <a:r>
              <a:rPr lang="en-US" sz="3600" dirty="0"/>
              <a:t>diffs</a:t>
            </a:r>
          </a:p>
          <a:p>
            <a:r>
              <a:rPr lang="en-US" sz="4000" dirty="0"/>
              <a:t>How to represent changes?</a:t>
            </a:r>
          </a:p>
          <a:p>
            <a:pPr lvl="1"/>
            <a:r>
              <a:rPr lang="en-US" sz="3600" dirty="0"/>
              <a:t>Z-sets</a:t>
            </a:r>
          </a:p>
          <a:p>
            <a:r>
              <a:rPr lang="en-US" sz="4000" dirty="0"/>
              <a:t>How to use changes? </a:t>
            </a:r>
          </a:p>
          <a:p>
            <a:pPr lvl="1"/>
            <a:r>
              <a:rPr lang="en-US" sz="3600" dirty="0"/>
              <a:t>Incremental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6048F-0204-A284-ED34-DAAF9825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4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D217B6-32C2-5E68-2EF5-2A21D8375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94409" y="43543"/>
            <a:ext cx="7297591" cy="656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78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is a </a:t>
                </a:r>
                <a:r>
                  <a:rPr lang="en-US" b="1"/>
                  <a:t>streaming system</a:t>
                </a:r>
                <a:r>
                  <a:rPr lang="en-US"/>
                  <a:t>:</a:t>
                </a:r>
              </a:p>
              <a:p>
                <a:r>
                  <a:rPr lang="en-US"/>
                  <a:t>it runs forever</a:t>
                </a:r>
              </a:p>
              <a:p>
                <a:r>
                  <a:rPr lang="en-US"/>
                  <a:t>it maintains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is stateless)</a:t>
                </a:r>
              </a:p>
              <a:p>
                <a:r>
                  <a:rPr lang="en-US"/>
                  <a:t>the state is stored in the delay operators (inside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)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195517" y="2361002"/>
            <a:ext cx="893274" cy="4078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</a:rPr>
              <a:t>state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D1D259F-1351-5A8B-C44A-F2C673870E37}"/>
              </a:ext>
            </a:extLst>
          </p:cNvPr>
          <p:cNvCxnSpPr>
            <a:stCxn id="17" idx="3"/>
            <a:endCxn id="17" idx="1"/>
          </p:cNvCxnSpPr>
          <p:nvPr/>
        </p:nvCxnSpPr>
        <p:spPr>
          <a:xfrm flipH="1">
            <a:off x="5393247" y="2108713"/>
            <a:ext cx="512233" cy="12700"/>
          </a:xfrm>
          <a:prstGeom prst="curvedConnector5">
            <a:avLst>
              <a:gd name="adj1" fmla="val -76859"/>
              <a:gd name="adj2" fmla="val 5010362"/>
              <a:gd name="adj3" fmla="val 19421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41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AA5-CF07-810F-B522-36DAFE18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Indexed Z-sets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A </a:t>
                </a:r>
                <a:r>
                  <a:rPr lang="en-US">
                    <a:solidFill>
                      <a:schemeClr val="accent1"/>
                    </a:solidFill>
                  </a:rPr>
                  <a:t>grouping</a:t>
                </a:r>
                <a:r>
                  <a:rPr lang="en-US"/>
                  <a:t> maps a key to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Given a key, return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-set</a:t>
                </a:r>
                <a:endParaRPr lang="en-US" b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>
                    <a:ea typeface="Cambria Math" panose="02040503050406030204" pitchFamily="18" charset="0"/>
                  </a:rPr>
                  <a:t>This structure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This is a mathematical group!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6524-2464-3A1D-4251-BB00F47F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  <p:pic>
        <p:nvPicPr>
          <p:cNvPr id="14" name="Graphic 13" descr="Table with solid fill">
            <a:extLst>
              <a:ext uri="{FF2B5EF4-FFF2-40B4-BE49-F238E27FC236}">
                <a16:creationId xmlns:a16="http://schemas.microsoft.com/office/drawing/2014/main" id="{6D6DBE3E-F3B3-868F-ACA2-31C7ECDF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2279" y="4940302"/>
            <a:ext cx="914400" cy="914400"/>
          </a:xfrm>
          <a:prstGeom prst="rect">
            <a:avLst/>
          </a:prstGeom>
        </p:spPr>
      </p:pic>
      <p:pic>
        <p:nvPicPr>
          <p:cNvPr id="15" name="Graphic 14" descr="Table with solid fill">
            <a:extLst>
              <a:ext uri="{FF2B5EF4-FFF2-40B4-BE49-F238E27FC236}">
                <a16:creationId xmlns:a16="http://schemas.microsoft.com/office/drawing/2014/main" id="{9247357A-F9AC-4E76-4FCA-48DB7BC96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4338846"/>
            <a:ext cx="914400" cy="914400"/>
          </a:xfrm>
          <a:prstGeom prst="rect">
            <a:avLst/>
          </a:prstGeom>
        </p:spPr>
      </p:pic>
      <p:pic>
        <p:nvPicPr>
          <p:cNvPr id="17" name="Graphic 16" descr="Table with solid fill">
            <a:extLst>
              <a:ext uri="{FF2B5EF4-FFF2-40B4-BE49-F238E27FC236}">
                <a16:creationId xmlns:a16="http://schemas.microsoft.com/office/drawing/2014/main" id="{7B686255-0E72-674E-E189-3C51533E0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5527566"/>
            <a:ext cx="914400" cy="9144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48F3AFB-A4C8-AE0C-27AD-BB9F98F27741}"/>
              </a:ext>
            </a:extLst>
          </p:cNvPr>
          <p:cNvGraphicFramePr>
            <a:graphicFrameLocks noGrp="1"/>
          </p:cNvGraphicFramePr>
          <p:nvPr/>
        </p:nvGraphicFramePr>
        <p:xfrm>
          <a:off x="4354512" y="4521726"/>
          <a:ext cx="1719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23">
                  <a:extLst>
                    <a:ext uri="{9D8B030D-6E8A-4147-A177-3AD203B41FA5}">
                      <a16:colId xmlns:a16="http://schemas.microsoft.com/office/drawing/2014/main" val="1772066982"/>
                    </a:ext>
                  </a:extLst>
                </a:gridCol>
                <a:gridCol w="859723">
                  <a:extLst>
                    <a:ext uri="{9D8B030D-6E8A-4147-A177-3AD203B41FA5}">
                      <a16:colId xmlns:a16="http://schemas.microsoft.com/office/drawing/2014/main" val="2679525025"/>
                    </a:ext>
                  </a:extLst>
                </a:gridCol>
              </a:tblGrid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Z-set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004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9929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83930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76378"/>
                  </a:ext>
                </a:extLst>
              </a:tr>
            </a:tbl>
          </a:graphicData>
        </a:graphic>
      </p:graphicFrame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3728E7C-112C-8FF0-A269-9F58B498001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19750" y="4796046"/>
            <a:ext cx="1295400" cy="3007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08DC5DA-E13D-E5ED-9BF5-4335AB9FA1C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639823" y="5397502"/>
            <a:ext cx="1702456" cy="6886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C7451BF-8DAD-0BFE-4467-B6CD01F72D6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39823" y="5828294"/>
            <a:ext cx="1275327" cy="15647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8E3842E-B04E-F4CD-7E52-0069601A2218}"/>
              </a:ext>
            </a:extLst>
          </p:cNvPr>
          <p:cNvSpPr/>
          <p:nvPr/>
        </p:nvSpPr>
        <p:spPr>
          <a:xfrm>
            <a:off x="7493183" y="4569827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18778-9C15-67C4-F3AA-195A48861623}"/>
              </a:ext>
            </a:extLst>
          </p:cNvPr>
          <p:cNvSpPr/>
          <p:nvPr/>
        </p:nvSpPr>
        <p:spPr>
          <a:xfrm>
            <a:off x="7928814" y="5171283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37213-AB81-251E-F689-B73AB1D6690E}"/>
              </a:ext>
            </a:extLst>
          </p:cNvPr>
          <p:cNvSpPr/>
          <p:nvPr/>
        </p:nvSpPr>
        <p:spPr>
          <a:xfrm>
            <a:off x="7493183" y="5737309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EC9533-A0D4-B347-AFF8-2D548D203CB6}"/>
              </a:ext>
            </a:extLst>
          </p:cNvPr>
          <p:cNvSpPr txBox="1"/>
          <p:nvPr/>
        </p:nvSpPr>
        <p:spPr>
          <a:xfrm>
            <a:off x="7478147" y="4194590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4268379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92" y="365125"/>
            <a:ext cx="10868416" cy="1325563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Database queries work on Z-sets!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i="1" baseline="-25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6824015" y="4297756"/>
            <a:ext cx="23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8D5ED-0751-B18C-BEFD-A36539F80879}"/>
              </a:ext>
            </a:extLst>
          </p:cNvPr>
          <p:cNvSpPr txBox="1"/>
          <p:nvPr/>
        </p:nvSpPr>
        <p:spPr>
          <a:xfrm>
            <a:off x="908756" y="1772356"/>
            <a:ext cx="4575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Boxes =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Arrows = Z-sets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456360-8759-D4EF-D01F-95624FB6208C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3972677" y="4233298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FBB9B4-40F4-F864-E276-6D439AB630F0}"/>
              </a:ext>
            </a:extLst>
          </p:cNvPr>
          <p:cNvCxnSpPr>
            <a:cxnSpLocks/>
          </p:cNvCxnSpPr>
          <p:nvPr/>
        </p:nvCxnSpPr>
        <p:spPr>
          <a:xfrm>
            <a:off x="3972676" y="4989671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B630A-F8DA-AC2B-2449-9A014BD6AA6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187612" y="4234891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C83E28-F137-F650-023E-14D53F2DDFEB}"/>
              </a:ext>
            </a:extLst>
          </p:cNvPr>
          <p:cNvCxnSpPr>
            <a:cxnSpLocks/>
            <a:stCxn id="20" idx="3"/>
            <a:endCxn id="9" idx="1"/>
          </p:cNvCxnSpPr>
          <p:nvPr/>
        </p:nvCxnSpPr>
        <p:spPr>
          <a:xfrm flipV="1">
            <a:off x="5187612" y="4631433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7861A5-ADD9-77A9-FFBB-DBE65BE38D1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402547" y="462588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260953-A5CD-0A7E-5D2C-662624A9275D}"/>
              </a:ext>
            </a:extLst>
          </p:cNvPr>
          <p:cNvCxnSpPr/>
          <p:nvPr/>
        </p:nvCxnSpPr>
        <p:spPr>
          <a:xfrm>
            <a:off x="3889332" y="3006247"/>
            <a:ext cx="237994" cy="12270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963963-9B18-F155-50F9-8E55793F325D}"/>
              </a:ext>
            </a:extLst>
          </p:cNvPr>
          <p:cNvCxnSpPr>
            <a:cxnSpLocks/>
          </p:cNvCxnSpPr>
          <p:nvPr/>
        </p:nvCxnSpPr>
        <p:spPr>
          <a:xfrm>
            <a:off x="3889332" y="3006247"/>
            <a:ext cx="1515649" cy="1814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51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coins">
            <a:extLst>
              <a:ext uri="{FF2B5EF4-FFF2-40B4-BE49-F238E27FC236}">
                <a16:creationId xmlns:a16="http://schemas.microsoft.com/office/drawing/2014/main" id="{57E1FDCD-6C40-6D27-02EA-EE22F188A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09676-6F7E-1CC6-B429-AC68815A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62" y="2095166"/>
            <a:ext cx="4617238" cy="1234884"/>
          </a:xfr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en-US" sz="8000" b="1" dirty="0"/>
              <a:t>1.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AD90D-83E6-D3BE-9F78-D1C4B642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6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B9ED8C4-9BE2-4F0C-55D9-4E817122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6</a:t>
            </a:fld>
            <a:endParaRPr lang="en-US"/>
          </a:p>
        </p:txBody>
      </p:sp>
      <p:pic>
        <p:nvPicPr>
          <p:cNvPr id="21" name="Picture 20" descr="A newspaper with different headlines&#10;&#10;AI-generated content may be incorrect.">
            <a:extLst>
              <a:ext uri="{FF2B5EF4-FFF2-40B4-BE49-F238E27FC236}">
                <a16:creationId xmlns:a16="http://schemas.microsoft.com/office/drawing/2014/main" id="{C84E8A19-345B-76E5-BBE4-C7A97F29E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with numbers and symbols&#10;&#10;AI-generated content may be incorrect.">
            <a:extLst>
              <a:ext uri="{FF2B5EF4-FFF2-40B4-BE49-F238E27FC236}">
                <a16:creationId xmlns:a16="http://schemas.microsoft.com/office/drawing/2014/main" id="{1978A6B1-8F3E-193D-AB97-19FEA7915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6"/>
            <a:ext cx="12191999" cy="686320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B871E-7CBD-CFCF-AB51-2519134C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7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61A319-5DF8-9272-89CA-E7F7BE32B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64"/>
            <a:ext cx="12192000" cy="59380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CF396-1F60-F474-1B8A-94D12257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3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CBA3E-72C8-293B-4BF6-6B4ECD760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5BA51-55A0-072C-E6E2-F081A4412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D0EC-E0BA-482A-A77D-05396BCAE5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63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4873</TotalTime>
  <Words>1049</Words>
  <Application>Microsoft Office PowerPoint</Application>
  <PresentationFormat>Widescreen</PresentationFormat>
  <Paragraphs>411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Cambria Math</vt:lpstr>
      <vt:lpstr>Consolas</vt:lpstr>
      <vt:lpstr>Office Theme</vt:lpstr>
      <vt:lpstr>Changes should be first-class objects  in the  modern data stack </vt:lpstr>
      <vt:lpstr>Mihai Budiu - Short bio</vt:lpstr>
      <vt:lpstr>Questions</vt:lpstr>
      <vt:lpstr>Answers</vt:lpstr>
      <vt:lpstr>1.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talk</vt:lpstr>
      <vt:lpstr>Table changes</vt:lpstr>
      <vt:lpstr>PowerPoint Presentation</vt:lpstr>
      <vt:lpstr>PowerPoint Presentation</vt:lpstr>
      <vt:lpstr>Changes should be first class-objects!</vt:lpstr>
      <vt:lpstr>The end goal</vt:lpstr>
      <vt:lpstr>2.  Z-sets:  a data structure for representing changes</vt:lpstr>
      <vt:lpstr>Z-sets = tables + weights</vt:lpstr>
      <vt:lpstr>Z-set union (addition)</vt:lpstr>
      <vt:lpstr>Z-sets are magic</vt:lpstr>
      <vt:lpstr>A standard table is a Z-set too!</vt:lpstr>
      <vt:lpstr>Z-sets are powerful</vt:lpstr>
      <vt:lpstr>Addition is very nice</vt:lpstr>
      <vt:lpstr>3. Incremental  computation</vt:lpstr>
      <vt:lpstr>A database and a query</vt:lpstr>
      <vt:lpstr>Keep the result up-to-date</vt:lpstr>
      <vt:lpstr>Incremental computation</vt:lpstr>
      <vt:lpstr>Incremental View Maintenance</vt:lpstr>
      <vt:lpstr>This can be done! For any query!</vt:lpstr>
      <vt:lpstr>Z-sets could be everywhere!</vt:lpstr>
      <vt:lpstr>Data lakes should use Z-sets!</vt:lpstr>
      <vt:lpstr>Uniform access to data and deltas</vt:lpstr>
      <vt:lpstr>Unified streaming + database system</vt:lpstr>
      <vt:lpstr>Composable data systems</vt:lpstr>
      <vt:lpstr>Summary</vt:lpstr>
      <vt:lpstr>Extra slides</vt:lpstr>
      <vt:lpstr>Dataflow graphs (query plans)</vt:lpstr>
      <vt:lpstr>Incremental queries are streaming systems</vt:lpstr>
      <vt:lpstr>Indexed Z-sets</vt:lpstr>
      <vt:lpstr>Database queries work on Z-sets!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Mihai Budiu</dc:creator>
  <cp:lastModifiedBy>Mihai Budiu</cp:lastModifiedBy>
  <cp:revision>1</cp:revision>
  <dcterms:created xsi:type="dcterms:W3CDTF">2025-09-02T22:09:49Z</dcterms:created>
  <dcterms:modified xsi:type="dcterms:W3CDTF">2025-09-09T20:53:00Z</dcterms:modified>
</cp:coreProperties>
</file>